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968BB-C6AF-4F6C-8B78-F0FAB06A4CA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C6972-F673-4CAC-8503-63CB6AF1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80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621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828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071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25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691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94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890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291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75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369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239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88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đồ chơi giữa nhà (</a:t>
            </a:r>
            <a:r>
              <a:rPr lang="en-US" baseline="0" dirty="0" err="1"/>
              <a:t>rubic</a:t>
            </a:r>
            <a:r>
              <a:rPr lang="en-US" baseline="0" dirty="0"/>
              <a:t>, gấu, 3 khối lập phương) =&gt; xuất hiện câu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562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38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262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422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131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0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4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0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5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2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1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0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66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DC296-9C55-4252-BA33-C187A870B9A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8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5.emf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slide" Target="slide9.xml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slide" Target="slide11.xml"/><Relationship Id="rId9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897162-4DBA-4CD7-AADD-8765ADE73B22}"/>
              </a:ext>
            </a:extLst>
          </p:cNvPr>
          <p:cNvSpPr txBox="1"/>
          <p:nvPr/>
        </p:nvSpPr>
        <p:spPr>
          <a:xfrm>
            <a:off x="3626100" y="811493"/>
            <a:ext cx="589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DA41B0-9564-41C4-8BA5-8CA0C4613B36}"/>
              </a:ext>
            </a:extLst>
          </p:cNvPr>
          <p:cNvGrpSpPr/>
          <p:nvPr/>
        </p:nvGrpSpPr>
        <p:grpSpPr>
          <a:xfrm>
            <a:off x="4409440" y="1564639"/>
            <a:ext cx="3182066" cy="810415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Đạo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đức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8C47C7-F0F4-4C42-9326-C73F24C6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32" y="2305208"/>
            <a:ext cx="10053175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EFEFE-6844-4EBF-A9D7-50DB03D74431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8E359D-0DAE-4511-9689-F6EFFA9C3030}"/>
              </a:ext>
            </a:extLst>
          </p:cNvPr>
          <p:cNvSpPr/>
          <p:nvPr/>
        </p:nvSpPr>
        <p:spPr>
          <a:xfrm>
            <a:off x="2364521" y="3637135"/>
            <a:ext cx="7315200" cy="921551"/>
          </a:xfrm>
          <a:custGeom>
            <a:avLst/>
            <a:gdLst>
              <a:gd name="connsiteX0" fmla="*/ 0 w 7315200"/>
              <a:gd name="connsiteY0" fmla="*/ 0 h 921551"/>
              <a:gd name="connsiteX1" fmla="*/ 635860 w 7315200"/>
              <a:gd name="connsiteY1" fmla="*/ 0 h 921551"/>
              <a:gd name="connsiteX2" fmla="*/ 1344871 w 7315200"/>
              <a:gd name="connsiteY2" fmla="*/ 0 h 921551"/>
              <a:gd name="connsiteX3" fmla="*/ 1761275 w 7315200"/>
              <a:gd name="connsiteY3" fmla="*/ 0 h 921551"/>
              <a:gd name="connsiteX4" fmla="*/ 2397135 w 7315200"/>
              <a:gd name="connsiteY4" fmla="*/ 0 h 921551"/>
              <a:gd name="connsiteX5" fmla="*/ 2959842 w 7315200"/>
              <a:gd name="connsiteY5" fmla="*/ 0 h 921551"/>
              <a:gd name="connsiteX6" fmla="*/ 3522550 w 7315200"/>
              <a:gd name="connsiteY6" fmla="*/ 0 h 921551"/>
              <a:gd name="connsiteX7" fmla="*/ 3938954 w 7315200"/>
              <a:gd name="connsiteY7" fmla="*/ 0 h 921551"/>
              <a:gd name="connsiteX8" fmla="*/ 4355358 w 7315200"/>
              <a:gd name="connsiteY8" fmla="*/ 0 h 921551"/>
              <a:gd name="connsiteX9" fmla="*/ 4991217 w 7315200"/>
              <a:gd name="connsiteY9" fmla="*/ 0 h 921551"/>
              <a:gd name="connsiteX10" fmla="*/ 5700229 w 7315200"/>
              <a:gd name="connsiteY10" fmla="*/ 0 h 921551"/>
              <a:gd name="connsiteX11" fmla="*/ 6189785 w 7315200"/>
              <a:gd name="connsiteY11" fmla="*/ 0 h 921551"/>
              <a:gd name="connsiteX12" fmla="*/ 6752492 w 7315200"/>
              <a:gd name="connsiteY12" fmla="*/ 0 h 921551"/>
              <a:gd name="connsiteX13" fmla="*/ 7315200 w 7315200"/>
              <a:gd name="connsiteY13" fmla="*/ 0 h 921551"/>
              <a:gd name="connsiteX14" fmla="*/ 7315200 w 7315200"/>
              <a:gd name="connsiteY14" fmla="*/ 460776 h 921551"/>
              <a:gd name="connsiteX15" fmla="*/ 7315200 w 7315200"/>
              <a:gd name="connsiteY15" fmla="*/ 921551 h 921551"/>
              <a:gd name="connsiteX16" fmla="*/ 6825644 w 7315200"/>
              <a:gd name="connsiteY16" fmla="*/ 921551 h 921551"/>
              <a:gd name="connsiteX17" fmla="*/ 6262937 w 7315200"/>
              <a:gd name="connsiteY17" fmla="*/ 921551 h 921551"/>
              <a:gd name="connsiteX18" fmla="*/ 5846533 w 7315200"/>
              <a:gd name="connsiteY18" fmla="*/ 921551 h 921551"/>
              <a:gd name="connsiteX19" fmla="*/ 5503281 w 7315200"/>
              <a:gd name="connsiteY19" fmla="*/ 921551 h 921551"/>
              <a:gd name="connsiteX20" fmla="*/ 5160030 w 7315200"/>
              <a:gd name="connsiteY20" fmla="*/ 921551 h 921551"/>
              <a:gd name="connsiteX21" fmla="*/ 4670474 w 7315200"/>
              <a:gd name="connsiteY21" fmla="*/ 921551 h 921551"/>
              <a:gd name="connsiteX22" fmla="*/ 4107766 w 7315200"/>
              <a:gd name="connsiteY22" fmla="*/ 921551 h 921551"/>
              <a:gd name="connsiteX23" fmla="*/ 3471906 w 7315200"/>
              <a:gd name="connsiteY23" fmla="*/ 921551 h 921551"/>
              <a:gd name="connsiteX24" fmla="*/ 2836047 w 7315200"/>
              <a:gd name="connsiteY24" fmla="*/ 921551 h 921551"/>
              <a:gd name="connsiteX25" fmla="*/ 2346491 w 7315200"/>
              <a:gd name="connsiteY25" fmla="*/ 921551 h 921551"/>
              <a:gd name="connsiteX26" fmla="*/ 1783783 w 7315200"/>
              <a:gd name="connsiteY26" fmla="*/ 921551 h 921551"/>
              <a:gd name="connsiteX27" fmla="*/ 1221076 w 7315200"/>
              <a:gd name="connsiteY27" fmla="*/ 921551 h 921551"/>
              <a:gd name="connsiteX28" fmla="*/ 585216 w 7315200"/>
              <a:gd name="connsiteY28" fmla="*/ 921551 h 921551"/>
              <a:gd name="connsiteX29" fmla="*/ 0 w 7315200"/>
              <a:gd name="connsiteY29" fmla="*/ 921551 h 921551"/>
              <a:gd name="connsiteX30" fmla="*/ 0 w 7315200"/>
              <a:gd name="connsiteY30" fmla="*/ 488422 h 921551"/>
              <a:gd name="connsiteX31" fmla="*/ 0 w 7315200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921551" fill="none" extrusionOk="0">
                <a:moveTo>
                  <a:pt x="0" y="0"/>
                </a:moveTo>
                <a:cubicBezTo>
                  <a:pt x="195384" y="-68012"/>
                  <a:pt x="411136" y="23897"/>
                  <a:pt x="635860" y="0"/>
                </a:cubicBezTo>
                <a:cubicBezTo>
                  <a:pt x="860584" y="-23897"/>
                  <a:pt x="1107044" y="47483"/>
                  <a:pt x="1344871" y="0"/>
                </a:cubicBezTo>
                <a:cubicBezTo>
                  <a:pt x="1582698" y="-47483"/>
                  <a:pt x="1659528" y="35515"/>
                  <a:pt x="1761275" y="0"/>
                </a:cubicBezTo>
                <a:cubicBezTo>
                  <a:pt x="1863022" y="-35515"/>
                  <a:pt x="2148842" y="34204"/>
                  <a:pt x="2397135" y="0"/>
                </a:cubicBezTo>
                <a:cubicBezTo>
                  <a:pt x="2645428" y="-34204"/>
                  <a:pt x="2729162" y="61253"/>
                  <a:pt x="2959842" y="0"/>
                </a:cubicBezTo>
                <a:cubicBezTo>
                  <a:pt x="3190522" y="-61253"/>
                  <a:pt x="3383638" y="32937"/>
                  <a:pt x="3522550" y="0"/>
                </a:cubicBezTo>
                <a:cubicBezTo>
                  <a:pt x="3661462" y="-32937"/>
                  <a:pt x="3799609" y="29717"/>
                  <a:pt x="3938954" y="0"/>
                </a:cubicBezTo>
                <a:cubicBezTo>
                  <a:pt x="4078299" y="-29717"/>
                  <a:pt x="4253261" y="29261"/>
                  <a:pt x="4355358" y="0"/>
                </a:cubicBezTo>
                <a:cubicBezTo>
                  <a:pt x="4457455" y="-29261"/>
                  <a:pt x="4754756" y="5100"/>
                  <a:pt x="4991217" y="0"/>
                </a:cubicBezTo>
                <a:cubicBezTo>
                  <a:pt x="5227678" y="-5100"/>
                  <a:pt x="5546714" y="13497"/>
                  <a:pt x="5700229" y="0"/>
                </a:cubicBezTo>
                <a:cubicBezTo>
                  <a:pt x="5853744" y="-13497"/>
                  <a:pt x="6083811" y="12901"/>
                  <a:pt x="6189785" y="0"/>
                </a:cubicBezTo>
                <a:cubicBezTo>
                  <a:pt x="6295759" y="-12901"/>
                  <a:pt x="6598181" y="47256"/>
                  <a:pt x="6752492" y="0"/>
                </a:cubicBezTo>
                <a:cubicBezTo>
                  <a:pt x="6906803" y="-47256"/>
                  <a:pt x="7178424" y="41453"/>
                  <a:pt x="7315200" y="0"/>
                </a:cubicBezTo>
                <a:cubicBezTo>
                  <a:pt x="7361565" y="131744"/>
                  <a:pt x="7263922" y="244683"/>
                  <a:pt x="7315200" y="460776"/>
                </a:cubicBezTo>
                <a:cubicBezTo>
                  <a:pt x="7366478" y="676869"/>
                  <a:pt x="7297072" y="727946"/>
                  <a:pt x="7315200" y="921551"/>
                </a:cubicBezTo>
                <a:cubicBezTo>
                  <a:pt x="7097437" y="934747"/>
                  <a:pt x="7066906" y="893272"/>
                  <a:pt x="6825644" y="921551"/>
                </a:cubicBezTo>
                <a:cubicBezTo>
                  <a:pt x="6584382" y="949830"/>
                  <a:pt x="6445345" y="896168"/>
                  <a:pt x="6262937" y="921551"/>
                </a:cubicBezTo>
                <a:cubicBezTo>
                  <a:pt x="6080529" y="946934"/>
                  <a:pt x="5936906" y="876154"/>
                  <a:pt x="5846533" y="921551"/>
                </a:cubicBezTo>
                <a:cubicBezTo>
                  <a:pt x="5756160" y="966948"/>
                  <a:pt x="5635402" y="885288"/>
                  <a:pt x="5503281" y="921551"/>
                </a:cubicBezTo>
                <a:cubicBezTo>
                  <a:pt x="5371160" y="957814"/>
                  <a:pt x="5271987" y="919207"/>
                  <a:pt x="5160030" y="921551"/>
                </a:cubicBezTo>
                <a:cubicBezTo>
                  <a:pt x="5048073" y="923895"/>
                  <a:pt x="4835711" y="867831"/>
                  <a:pt x="4670474" y="921551"/>
                </a:cubicBezTo>
                <a:cubicBezTo>
                  <a:pt x="4505237" y="975271"/>
                  <a:pt x="4364378" y="905356"/>
                  <a:pt x="4107766" y="921551"/>
                </a:cubicBezTo>
                <a:cubicBezTo>
                  <a:pt x="3851154" y="937746"/>
                  <a:pt x="3715018" y="894292"/>
                  <a:pt x="3471906" y="921551"/>
                </a:cubicBezTo>
                <a:cubicBezTo>
                  <a:pt x="3228794" y="948810"/>
                  <a:pt x="3137063" y="859181"/>
                  <a:pt x="2836047" y="921551"/>
                </a:cubicBezTo>
                <a:cubicBezTo>
                  <a:pt x="2535031" y="983921"/>
                  <a:pt x="2535333" y="871946"/>
                  <a:pt x="2346491" y="921551"/>
                </a:cubicBezTo>
                <a:cubicBezTo>
                  <a:pt x="2157649" y="971156"/>
                  <a:pt x="1990762" y="897251"/>
                  <a:pt x="1783783" y="921551"/>
                </a:cubicBezTo>
                <a:cubicBezTo>
                  <a:pt x="1576804" y="945851"/>
                  <a:pt x="1417800" y="878127"/>
                  <a:pt x="1221076" y="921551"/>
                </a:cubicBezTo>
                <a:cubicBezTo>
                  <a:pt x="1024352" y="964975"/>
                  <a:pt x="737314" y="897025"/>
                  <a:pt x="585216" y="921551"/>
                </a:cubicBezTo>
                <a:cubicBezTo>
                  <a:pt x="433118" y="946077"/>
                  <a:pt x="221682" y="895758"/>
                  <a:pt x="0" y="921551"/>
                </a:cubicBezTo>
                <a:cubicBezTo>
                  <a:pt x="-17865" y="817418"/>
                  <a:pt x="45645" y="577466"/>
                  <a:pt x="0" y="488422"/>
                </a:cubicBezTo>
                <a:cubicBezTo>
                  <a:pt x="-45645" y="399378"/>
                  <a:pt x="39622" y="199044"/>
                  <a:pt x="0" y="0"/>
                </a:cubicBezTo>
                <a:close/>
              </a:path>
              <a:path w="7315200" h="921551" stroke="0" extrusionOk="0">
                <a:moveTo>
                  <a:pt x="0" y="0"/>
                </a:moveTo>
                <a:cubicBezTo>
                  <a:pt x="133796" y="-8434"/>
                  <a:pt x="176506" y="21594"/>
                  <a:pt x="343252" y="0"/>
                </a:cubicBezTo>
                <a:cubicBezTo>
                  <a:pt x="509998" y="-21594"/>
                  <a:pt x="775612" y="42472"/>
                  <a:pt x="905959" y="0"/>
                </a:cubicBezTo>
                <a:cubicBezTo>
                  <a:pt x="1036306" y="-42472"/>
                  <a:pt x="1207672" y="57593"/>
                  <a:pt x="1468667" y="0"/>
                </a:cubicBezTo>
                <a:cubicBezTo>
                  <a:pt x="1729662" y="-57593"/>
                  <a:pt x="1796366" y="10983"/>
                  <a:pt x="2104527" y="0"/>
                </a:cubicBezTo>
                <a:cubicBezTo>
                  <a:pt x="2412688" y="-10983"/>
                  <a:pt x="2292817" y="39920"/>
                  <a:pt x="2447778" y="0"/>
                </a:cubicBezTo>
                <a:cubicBezTo>
                  <a:pt x="2602739" y="-39920"/>
                  <a:pt x="2780565" y="4035"/>
                  <a:pt x="3083638" y="0"/>
                </a:cubicBezTo>
                <a:cubicBezTo>
                  <a:pt x="3386711" y="-4035"/>
                  <a:pt x="3550523" y="67446"/>
                  <a:pt x="3792650" y="0"/>
                </a:cubicBezTo>
                <a:cubicBezTo>
                  <a:pt x="4034777" y="-67446"/>
                  <a:pt x="4346053" y="66481"/>
                  <a:pt x="4501662" y="0"/>
                </a:cubicBezTo>
                <a:cubicBezTo>
                  <a:pt x="4657271" y="-66481"/>
                  <a:pt x="4721636" y="4286"/>
                  <a:pt x="4918065" y="0"/>
                </a:cubicBezTo>
                <a:cubicBezTo>
                  <a:pt x="5114494" y="-4286"/>
                  <a:pt x="5251934" y="20183"/>
                  <a:pt x="5480773" y="0"/>
                </a:cubicBezTo>
                <a:cubicBezTo>
                  <a:pt x="5709612" y="-20183"/>
                  <a:pt x="5741071" y="49603"/>
                  <a:pt x="5897177" y="0"/>
                </a:cubicBezTo>
                <a:cubicBezTo>
                  <a:pt x="6053283" y="-49603"/>
                  <a:pt x="6175443" y="14198"/>
                  <a:pt x="6386732" y="0"/>
                </a:cubicBezTo>
                <a:cubicBezTo>
                  <a:pt x="6598022" y="-14198"/>
                  <a:pt x="6945236" y="34189"/>
                  <a:pt x="7315200" y="0"/>
                </a:cubicBezTo>
                <a:cubicBezTo>
                  <a:pt x="7323064" y="192556"/>
                  <a:pt x="7260397" y="295229"/>
                  <a:pt x="7315200" y="469991"/>
                </a:cubicBezTo>
                <a:cubicBezTo>
                  <a:pt x="7370003" y="644753"/>
                  <a:pt x="7273896" y="770025"/>
                  <a:pt x="7315200" y="921551"/>
                </a:cubicBezTo>
                <a:cubicBezTo>
                  <a:pt x="7116491" y="957175"/>
                  <a:pt x="7024395" y="904843"/>
                  <a:pt x="6825644" y="921551"/>
                </a:cubicBezTo>
                <a:cubicBezTo>
                  <a:pt x="6626893" y="938259"/>
                  <a:pt x="6512418" y="897019"/>
                  <a:pt x="6336089" y="921551"/>
                </a:cubicBezTo>
                <a:cubicBezTo>
                  <a:pt x="6159760" y="946083"/>
                  <a:pt x="5947648" y="871144"/>
                  <a:pt x="5627077" y="921551"/>
                </a:cubicBezTo>
                <a:cubicBezTo>
                  <a:pt x="5306506" y="971958"/>
                  <a:pt x="5158039" y="851479"/>
                  <a:pt x="4918065" y="921551"/>
                </a:cubicBezTo>
                <a:cubicBezTo>
                  <a:pt x="4678091" y="991623"/>
                  <a:pt x="4466849" y="889448"/>
                  <a:pt x="4282206" y="921551"/>
                </a:cubicBezTo>
                <a:cubicBezTo>
                  <a:pt x="4097563" y="953654"/>
                  <a:pt x="4056881" y="876401"/>
                  <a:pt x="3865802" y="921551"/>
                </a:cubicBezTo>
                <a:cubicBezTo>
                  <a:pt x="3674723" y="966701"/>
                  <a:pt x="3440864" y="897769"/>
                  <a:pt x="3303094" y="921551"/>
                </a:cubicBezTo>
                <a:cubicBezTo>
                  <a:pt x="3165324" y="945333"/>
                  <a:pt x="2946137" y="900467"/>
                  <a:pt x="2740386" y="921551"/>
                </a:cubicBezTo>
                <a:cubicBezTo>
                  <a:pt x="2534635" y="942635"/>
                  <a:pt x="2341072" y="858215"/>
                  <a:pt x="2177679" y="921551"/>
                </a:cubicBezTo>
                <a:cubicBezTo>
                  <a:pt x="2014286" y="984887"/>
                  <a:pt x="1901182" y="873553"/>
                  <a:pt x="1688123" y="921551"/>
                </a:cubicBezTo>
                <a:cubicBezTo>
                  <a:pt x="1475064" y="969549"/>
                  <a:pt x="1357276" y="905208"/>
                  <a:pt x="1125415" y="921551"/>
                </a:cubicBezTo>
                <a:cubicBezTo>
                  <a:pt x="893554" y="937894"/>
                  <a:pt x="802024" y="920428"/>
                  <a:pt x="635860" y="921551"/>
                </a:cubicBezTo>
                <a:cubicBezTo>
                  <a:pt x="469697" y="922674"/>
                  <a:pt x="259507" y="870552"/>
                  <a:pt x="0" y="921551"/>
                </a:cubicBezTo>
                <a:cubicBezTo>
                  <a:pt x="-7005" y="740670"/>
                  <a:pt x="19948" y="556524"/>
                  <a:pt x="0" y="451560"/>
                </a:cubicBezTo>
                <a:cubicBezTo>
                  <a:pt x="-19948" y="346596"/>
                  <a:pt x="20720" y="2155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4852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Sai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508505-692E-40D9-9E11-5BDE76A4A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58" y="3706539"/>
            <a:ext cx="798097" cy="782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4187A0-1414-415B-8A4C-4C13B8075C22}"/>
              </a:ext>
            </a:extLst>
          </p:cNvPr>
          <p:cNvSpPr/>
          <p:nvPr/>
        </p:nvSpPr>
        <p:spPr>
          <a:xfrm>
            <a:off x="2368716" y="2320916"/>
            <a:ext cx="7315200" cy="918621"/>
          </a:xfrm>
          <a:custGeom>
            <a:avLst/>
            <a:gdLst>
              <a:gd name="connsiteX0" fmla="*/ 0 w 7315200"/>
              <a:gd name="connsiteY0" fmla="*/ 0 h 918621"/>
              <a:gd name="connsiteX1" fmla="*/ 489556 w 7315200"/>
              <a:gd name="connsiteY1" fmla="*/ 0 h 918621"/>
              <a:gd name="connsiteX2" fmla="*/ 1198567 w 7315200"/>
              <a:gd name="connsiteY2" fmla="*/ 0 h 918621"/>
              <a:gd name="connsiteX3" fmla="*/ 1541819 w 7315200"/>
              <a:gd name="connsiteY3" fmla="*/ 0 h 918621"/>
              <a:gd name="connsiteX4" fmla="*/ 1885071 w 7315200"/>
              <a:gd name="connsiteY4" fmla="*/ 0 h 918621"/>
              <a:gd name="connsiteX5" fmla="*/ 2228322 w 7315200"/>
              <a:gd name="connsiteY5" fmla="*/ 0 h 918621"/>
              <a:gd name="connsiteX6" fmla="*/ 2717878 w 7315200"/>
              <a:gd name="connsiteY6" fmla="*/ 0 h 918621"/>
              <a:gd name="connsiteX7" fmla="*/ 3207434 w 7315200"/>
              <a:gd name="connsiteY7" fmla="*/ 0 h 918621"/>
              <a:gd name="connsiteX8" fmla="*/ 3770142 w 7315200"/>
              <a:gd name="connsiteY8" fmla="*/ 0 h 918621"/>
              <a:gd name="connsiteX9" fmla="*/ 4406001 w 7315200"/>
              <a:gd name="connsiteY9" fmla="*/ 0 h 918621"/>
              <a:gd name="connsiteX10" fmla="*/ 5041861 w 7315200"/>
              <a:gd name="connsiteY10" fmla="*/ 0 h 918621"/>
              <a:gd name="connsiteX11" fmla="*/ 5458265 w 7315200"/>
              <a:gd name="connsiteY11" fmla="*/ 0 h 918621"/>
              <a:gd name="connsiteX12" fmla="*/ 5801516 w 7315200"/>
              <a:gd name="connsiteY12" fmla="*/ 0 h 918621"/>
              <a:gd name="connsiteX13" fmla="*/ 6217920 w 7315200"/>
              <a:gd name="connsiteY13" fmla="*/ 0 h 918621"/>
              <a:gd name="connsiteX14" fmla="*/ 6707476 w 7315200"/>
              <a:gd name="connsiteY14" fmla="*/ 0 h 918621"/>
              <a:gd name="connsiteX15" fmla="*/ 7315200 w 7315200"/>
              <a:gd name="connsiteY15" fmla="*/ 0 h 918621"/>
              <a:gd name="connsiteX16" fmla="*/ 7315200 w 7315200"/>
              <a:gd name="connsiteY16" fmla="*/ 440938 h 918621"/>
              <a:gd name="connsiteX17" fmla="*/ 7315200 w 7315200"/>
              <a:gd name="connsiteY17" fmla="*/ 918621 h 918621"/>
              <a:gd name="connsiteX18" fmla="*/ 6679340 w 7315200"/>
              <a:gd name="connsiteY18" fmla="*/ 918621 h 918621"/>
              <a:gd name="connsiteX19" fmla="*/ 5970329 w 7315200"/>
              <a:gd name="connsiteY19" fmla="*/ 918621 h 918621"/>
              <a:gd name="connsiteX20" fmla="*/ 5334469 w 7315200"/>
              <a:gd name="connsiteY20" fmla="*/ 918621 h 918621"/>
              <a:gd name="connsiteX21" fmla="*/ 4918065 w 7315200"/>
              <a:gd name="connsiteY21" fmla="*/ 918621 h 918621"/>
              <a:gd name="connsiteX22" fmla="*/ 4501662 w 7315200"/>
              <a:gd name="connsiteY22" fmla="*/ 918621 h 918621"/>
              <a:gd name="connsiteX23" fmla="*/ 4012106 w 7315200"/>
              <a:gd name="connsiteY23" fmla="*/ 918621 h 918621"/>
              <a:gd name="connsiteX24" fmla="*/ 3668854 w 7315200"/>
              <a:gd name="connsiteY24" fmla="*/ 918621 h 918621"/>
              <a:gd name="connsiteX25" fmla="*/ 3252450 w 7315200"/>
              <a:gd name="connsiteY25" fmla="*/ 918621 h 918621"/>
              <a:gd name="connsiteX26" fmla="*/ 2616591 w 7315200"/>
              <a:gd name="connsiteY26" fmla="*/ 918621 h 918621"/>
              <a:gd name="connsiteX27" fmla="*/ 2053883 w 7315200"/>
              <a:gd name="connsiteY27" fmla="*/ 918621 h 918621"/>
              <a:gd name="connsiteX28" fmla="*/ 1418023 w 7315200"/>
              <a:gd name="connsiteY28" fmla="*/ 918621 h 918621"/>
              <a:gd name="connsiteX29" fmla="*/ 1074772 w 7315200"/>
              <a:gd name="connsiteY29" fmla="*/ 918621 h 918621"/>
              <a:gd name="connsiteX30" fmla="*/ 0 w 7315200"/>
              <a:gd name="connsiteY30" fmla="*/ 918621 h 918621"/>
              <a:gd name="connsiteX31" fmla="*/ 0 w 7315200"/>
              <a:gd name="connsiteY31" fmla="*/ 486869 h 918621"/>
              <a:gd name="connsiteX32" fmla="*/ 0 w 7315200"/>
              <a:gd name="connsiteY32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5200" h="918621" fill="none" extrusionOk="0">
                <a:moveTo>
                  <a:pt x="0" y="0"/>
                </a:moveTo>
                <a:cubicBezTo>
                  <a:pt x="179819" y="-15746"/>
                  <a:pt x="280124" y="40934"/>
                  <a:pt x="489556" y="0"/>
                </a:cubicBezTo>
                <a:cubicBezTo>
                  <a:pt x="698988" y="-40934"/>
                  <a:pt x="888326" y="43873"/>
                  <a:pt x="1198567" y="0"/>
                </a:cubicBezTo>
                <a:cubicBezTo>
                  <a:pt x="1508808" y="-43873"/>
                  <a:pt x="1468867" y="21122"/>
                  <a:pt x="1541819" y="0"/>
                </a:cubicBezTo>
                <a:cubicBezTo>
                  <a:pt x="1614771" y="-21122"/>
                  <a:pt x="1713842" y="11644"/>
                  <a:pt x="1885071" y="0"/>
                </a:cubicBezTo>
                <a:cubicBezTo>
                  <a:pt x="2056300" y="-11644"/>
                  <a:pt x="2086606" y="33808"/>
                  <a:pt x="2228322" y="0"/>
                </a:cubicBezTo>
                <a:cubicBezTo>
                  <a:pt x="2370038" y="-33808"/>
                  <a:pt x="2547030" y="34376"/>
                  <a:pt x="2717878" y="0"/>
                </a:cubicBezTo>
                <a:cubicBezTo>
                  <a:pt x="2888726" y="-34376"/>
                  <a:pt x="3015997" y="57830"/>
                  <a:pt x="3207434" y="0"/>
                </a:cubicBezTo>
                <a:cubicBezTo>
                  <a:pt x="3398871" y="-57830"/>
                  <a:pt x="3624993" y="64883"/>
                  <a:pt x="3770142" y="0"/>
                </a:cubicBezTo>
                <a:cubicBezTo>
                  <a:pt x="3915291" y="-64883"/>
                  <a:pt x="4126973" y="36698"/>
                  <a:pt x="4406001" y="0"/>
                </a:cubicBezTo>
                <a:cubicBezTo>
                  <a:pt x="4685029" y="-36698"/>
                  <a:pt x="4749644" y="3152"/>
                  <a:pt x="5041861" y="0"/>
                </a:cubicBezTo>
                <a:cubicBezTo>
                  <a:pt x="5334078" y="-3152"/>
                  <a:pt x="5254494" y="6396"/>
                  <a:pt x="5458265" y="0"/>
                </a:cubicBezTo>
                <a:cubicBezTo>
                  <a:pt x="5662036" y="-6396"/>
                  <a:pt x="5656131" y="34347"/>
                  <a:pt x="5801516" y="0"/>
                </a:cubicBezTo>
                <a:cubicBezTo>
                  <a:pt x="5946901" y="-34347"/>
                  <a:pt x="6092304" y="46323"/>
                  <a:pt x="6217920" y="0"/>
                </a:cubicBezTo>
                <a:cubicBezTo>
                  <a:pt x="6343536" y="-46323"/>
                  <a:pt x="6468343" y="25931"/>
                  <a:pt x="6707476" y="0"/>
                </a:cubicBezTo>
                <a:cubicBezTo>
                  <a:pt x="6946609" y="-25931"/>
                  <a:pt x="7038798" y="31614"/>
                  <a:pt x="7315200" y="0"/>
                </a:cubicBezTo>
                <a:cubicBezTo>
                  <a:pt x="7363245" y="113833"/>
                  <a:pt x="7275432" y="260001"/>
                  <a:pt x="7315200" y="440938"/>
                </a:cubicBezTo>
                <a:cubicBezTo>
                  <a:pt x="7354968" y="621875"/>
                  <a:pt x="7277686" y="738835"/>
                  <a:pt x="7315200" y="918621"/>
                </a:cubicBezTo>
                <a:cubicBezTo>
                  <a:pt x="7049102" y="932181"/>
                  <a:pt x="6976038" y="858227"/>
                  <a:pt x="6679340" y="918621"/>
                </a:cubicBezTo>
                <a:cubicBezTo>
                  <a:pt x="6382642" y="979015"/>
                  <a:pt x="6139460" y="869490"/>
                  <a:pt x="5970329" y="918621"/>
                </a:cubicBezTo>
                <a:cubicBezTo>
                  <a:pt x="5801198" y="967752"/>
                  <a:pt x="5592978" y="862419"/>
                  <a:pt x="5334469" y="918621"/>
                </a:cubicBezTo>
                <a:cubicBezTo>
                  <a:pt x="5075960" y="974823"/>
                  <a:pt x="5050200" y="906957"/>
                  <a:pt x="4918065" y="918621"/>
                </a:cubicBezTo>
                <a:cubicBezTo>
                  <a:pt x="4785930" y="930285"/>
                  <a:pt x="4641784" y="914479"/>
                  <a:pt x="4501662" y="918621"/>
                </a:cubicBezTo>
                <a:cubicBezTo>
                  <a:pt x="4361540" y="922763"/>
                  <a:pt x="4136437" y="886204"/>
                  <a:pt x="4012106" y="918621"/>
                </a:cubicBezTo>
                <a:cubicBezTo>
                  <a:pt x="3887775" y="951038"/>
                  <a:pt x="3747389" y="887655"/>
                  <a:pt x="3668854" y="918621"/>
                </a:cubicBezTo>
                <a:cubicBezTo>
                  <a:pt x="3590319" y="949587"/>
                  <a:pt x="3364428" y="906940"/>
                  <a:pt x="3252450" y="918621"/>
                </a:cubicBezTo>
                <a:cubicBezTo>
                  <a:pt x="3140472" y="930302"/>
                  <a:pt x="2926815" y="871411"/>
                  <a:pt x="2616591" y="918621"/>
                </a:cubicBezTo>
                <a:cubicBezTo>
                  <a:pt x="2306367" y="965831"/>
                  <a:pt x="2320705" y="918400"/>
                  <a:pt x="2053883" y="918621"/>
                </a:cubicBezTo>
                <a:cubicBezTo>
                  <a:pt x="1787061" y="918842"/>
                  <a:pt x="1622830" y="851917"/>
                  <a:pt x="1418023" y="918621"/>
                </a:cubicBezTo>
                <a:cubicBezTo>
                  <a:pt x="1213216" y="985325"/>
                  <a:pt x="1179009" y="909483"/>
                  <a:pt x="1074772" y="918621"/>
                </a:cubicBezTo>
                <a:cubicBezTo>
                  <a:pt x="970535" y="927759"/>
                  <a:pt x="273350" y="790047"/>
                  <a:pt x="0" y="918621"/>
                </a:cubicBezTo>
                <a:cubicBezTo>
                  <a:pt x="-39868" y="714270"/>
                  <a:pt x="32110" y="662901"/>
                  <a:pt x="0" y="486869"/>
                </a:cubicBezTo>
                <a:cubicBezTo>
                  <a:pt x="-32110" y="310837"/>
                  <a:pt x="38010" y="181744"/>
                  <a:pt x="0" y="0"/>
                </a:cubicBezTo>
                <a:close/>
              </a:path>
              <a:path w="7315200" h="918621" stroke="0" extrusionOk="0">
                <a:moveTo>
                  <a:pt x="0" y="0"/>
                </a:moveTo>
                <a:cubicBezTo>
                  <a:pt x="140115" y="-7683"/>
                  <a:pt x="184740" y="8984"/>
                  <a:pt x="343252" y="0"/>
                </a:cubicBezTo>
                <a:cubicBezTo>
                  <a:pt x="501764" y="-8984"/>
                  <a:pt x="603131" y="44003"/>
                  <a:pt x="759655" y="0"/>
                </a:cubicBezTo>
                <a:cubicBezTo>
                  <a:pt x="916179" y="-44003"/>
                  <a:pt x="1100785" y="27272"/>
                  <a:pt x="1249211" y="0"/>
                </a:cubicBezTo>
                <a:cubicBezTo>
                  <a:pt x="1397637" y="-27272"/>
                  <a:pt x="1651465" y="63316"/>
                  <a:pt x="1885071" y="0"/>
                </a:cubicBezTo>
                <a:cubicBezTo>
                  <a:pt x="2118677" y="-63316"/>
                  <a:pt x="2311141" y="60228"/>
                  <a:pt x="2520930" y="0"/>
                </a:cubicBezTo>
                <a:cubicBezTo>
                  <a:pt x="2730719" y="-60228"/>
                  <a:pt x="2857915" y="53937"/>
                  <a:pt x="3083638" y="0"/>
                </a:cubicBezTo>
                <a:cubicBezTo>
                  <a:pt x="3309361" y="-53937"/>
                  <a:pt x="3466798" y="34920"/>
                  <a:pt x="3646346" y="0"/>
                </a:cubicBezTo>
                <a:cubicBezTo>
                  <a:pt x="3825894" y="-34920"/>
                  <a:pt x="3914524" y="34822"/>
                  <a:pt x="4135902" y="0"/>
                </a:cubicBezTo>
                <a:cubicBezTo>
                  <a:pt x="4357280" y="-34822"/>
                  <a:pt x="4555762" y="40052"/>
                  <a:pt x="4844913" y="0"/>
                </a:cubicBezTo>
                <a:cubicBezTo>
                  <a:pt x="5134064" y="-40052"/>
                  <a:pt x="5237057" y="36659"/>
                  <a:pt x="5407621" y="0"/>
                </a:cubicBezTo>
                <a:cubicBezTo>
                  <a:pt x="5578185" y="-36659"/>
                  <a:pt x="5753369" y="33452"/>
                  <a:pt x="6043481" y="0"/>
                </a:cubicBezTo>
                <a:cubicBezTo>
                  <a:pt x="6333593" y="-33452"/>
                  <a:pt x="6384891" y="10514"/>
                  <a:pt x="6679340" y="0"/>
                </a:cubicBezTo>
                <a:cubicBezTo>
                  <a:pt x="6973789" y="-10514"/>
                  <a:pt x="7039169" y="70191"/>
                  <a:pt x="7315200" y="0"/>
                </a:cubicBezTo>
                <a:cubicBezTo>
                  <a:pt x="7334314" y="206055"/>
                  <a:pt x="7281454" y="251074"/>
                  <a:pt x="7315200" y="440938"/>
                </a:cubicBezTo>
                <a:cubicBezTo>
                  <a:pt x="7348946" y="630802"/>
                  <a:pt x="7290917" y="727113"/>
                  <a:pt x="7315200" y="918621"/>
                </a:cubicBezTo>
                <a:cubicBezTo>
                  <a:pt x="7218786" y="925935"/>
                  <a:pt x="7004292" y="899851"/>
                  <a:pt x="6898796" y="918621"/>
                </a:cubicBezTo>
                <a:cubicBezTo>
                  <a:pt x="6793300" y="937391"/>
                  <a:pt x="6567670" y="880810"/>
                  <a:pt x="6336089" y="918621"/>
                </a:cubicBezTo>
                <a:cubicBezTo>
                  <a:pt x="6104508" y="956432"/>
                  <a:pt x="5824459" y="870585"/>
                  <a:pt x="5627077" y="918621"/>
                </a:cubicBezTo>
                <a:cubicBezTo>
                  <a:pt x="5429695" y="966657"/>
                  <a:pt x="5196499" y="854364"/>
                  <a:pt x="4918065" y="918621"/>
                </a:cubicBezTo>
                <a:cubicBezTo>
                  <a:pt x="4639631" y="982878"/>
                  <a:pt x="4660200" y="891932"/>
                  <a:pt x="4428510" y="918621"/>
                </a:cubicBezTo>
                <a:cubicBezTo>
                  <a:pt x="4196821" y="945310"/>
                  <a:pt x="4101668" y="885398"/>
                  <a:pt x="4012106" y="918621"/>
                </a:cubicBezTo>
                <a:cubicBezTo>
                  <a:pt x="3922544" y="951844"/>
                  <a:pt x="3684609" y="892814"/>
                  <a:pt x="3376246" y="918621"/>
                </a:cubicBezTo>
                <a:cubicBezTo>
                  <a:pt x="3067883" y="944428"/>
                  <a:pt x="3104609" y="880053"/>
                  <a:pt x="3032994" y="918621"/>
                </a:cubicBezTo>
                <a:cubicBezTo>
                  <a:pt x="2961379" y="957189"/>
                  <a:pt x="2824404" y="916880"/>
                  <a:pt x="2689743" y="918621"/>
                </a:cubicBezTo>
                <a:cubicBezTo>
                  <a:pt x="2555082" y="920362"/>
                  <a:pt x="2192086" y="841575"/>
                  <a:pt x="1980731" y="918621"/>
                </a:cubicBezTo>
                <a:cubicBezTo>
                  <a:pt x="1769376" y="995667"/>
                  <a:pt x="1514270" y="880196"/>
                  <a:pt x="1344871" y="918621"/>
                </a:cubicBezTo>
                <a:cubicBezTo>
                  <a:pt x="1175472" y="957046"/>
                  <a:pt x="1130633" y="906902"/>
                  <a:pt x="1001620" y="918621"/>
                </a:cubicBezTo>
                <a:cubicBezTo>
                  <a:pt x="872607" y="930340"/>
                  <a:pt x="377874" y="907838"/>
                  <a:pt x="0" y="918621"/>
                </a:cubicBezTo>
                <a:cubicBezTo>
                  <a:pt x="-38432" y="762716"/>
                  <a:pt x="18916" y="648997"/>
                  <a:pt x="0" y="477683"/>
                </a:cubicBezTo>
                <a:cubicBezTo>
                  <a:pt x="-18916" y="306369"/>
                  <a:pt x="39147" y="20511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746599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C14F66-C3FE-4FB9-A1D0-B4361E5A19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3" y="2461185"/>
            <a:ext cx="807556" cy="7783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FEBB178-E5F8-439C-BCF8-EB2BE67E3CDC}"/>
              </a:ext>
            </a:extLst>
          </p:cNvPr>
          <p:cNvSpPr/>
          <p:nvPr/>
        </p:nvSpPr>
        <p:spPr>
          <a:xfrm>
            <a:off x="1305067" y="344099"/>
            <a:ext cx="9525000" cy="18772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Lan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cố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gắng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Theo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Lan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hay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sai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2" name="Picture 31">
            <a:hlinkClick r:id="rId8" action="ppaction://hlinksldjump"/>
            <a:extLst>
              <a:ext uri="{FF2B5EF4-FFF2-40B4-BE49-F238E27FC236}">
                <a16:creationId xmlns:a16="http://schemas.microsoft.com/office/drawing/2014/main" id="{401F4E1F-9168-4BF3-A04E-41A7FA7CB4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558429" y="5522649"/>
            <a:ext cx="1434677" cy="1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9713E1-8F51-4688-8E32-70179A5023CF}"/>
              </a:ext>
            </a:extLst>
          </p:cNvPr>
          <p:cNvSpPr/>
          <p:nvPr/>
        </p:nvSpPr>
        <p:spPr>
          <a:xfrm>
            <a:off x="2267855" y="2416736"/>
            <a:ext cx="8326573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A. Nam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đã tự nhận thức được điểm yếu của bản thân và đã có biện pháp khắc phục </a:t>
            </a:r>
            <a:r>
              <a:rPr lang="en-US" sz="3200" dirty="0" err="1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khuyết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điểm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F5FF6-254B-4B11-8E0F-0CF624C94433}"/>
              </a:ext>
            </a:extLst>
          </p:cNvPr>
          <p:cNvSpPr/>
          <p:nvPr/>
        </p:nvSpPr>
        <p:spPr>
          <a:xfrm>
            <a:off x="2283482" y="4992080"/>
            <a:ext cx="7626115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F5679F-97B5-4216-8090-EFD9CE930F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09" y="2475629"/>
            <a:ext cx="798097" cy="782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767C8A-6BE0-4279-AC5D-2E219C8A7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5370213"/>
            <a:ext cx="807556" cy="7783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F2BF171-7D26-4B89-95E7-B70305589BD6}"/>
              </a:ext>
            </a:extLst>
          </p:cNvPr>
          <p:cNvSpPr/>
          <p:nvPr/>
        </p:nvSpPr>
        <p:spPr>
          <a:xfrm>
            <a:off x="2275685" y="3681905"/>
            <a:ext cx="7621920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yếu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45B35C-3289-4686-B5FF-5B84D59919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3880135"/>
            <a:ext cx="807556" cy="778352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78490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tốt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4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8" y="5144238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385457" y="5609362"/>
            <a:ext cx="555449" cy="572996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04152" y="5518595"/>
            <a:ext cx="762610" cy="75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87272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35932" y="648677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421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đã được dọn dẹp sạch sẽ rồi. Mình cảm ơn các bạn.</a:t>
                </a: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3905" y="3538955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6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3: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Xử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lý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tình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huống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967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68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93119" y="268884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20981" y="1725529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65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88438" y="431141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990600" y="1742014"/>
            <a:ext cx="9629447" cy="2272937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197" y="4109548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4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6" y="1440182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63" y="3439510"/>
            <a:ext cx="2258865" cy="333935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BD5EB90-2AED-4D2C-B992-DC60182132B9}"/>
              </a:ext>
            </a:extLst>
          </p:cNvPr>
          <p:cNvSpPr/>
          <p:nvPr/>
        </p:nvSpPr>
        <p:spPr>
          <a:xfrm>
            <a:off x="2293643" y="3154936"/>
            <a:ext cx="8941915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2224345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1: Em sẽ khuyên Ngọc nên giải thích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</p:spTree>
    <p:extLst>
      <p:ext uri="{BB962C8B-B14F-4D97-AF65-F5344CB8AC3E}">
        <p14:creationId xmlns:p14="http://schemas.microsoft.com/office/powerpoint/2010/main" val="3829519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khuyên Cốm không nên tiếp tục nói chuyện với bạn làm ảnh hưởng đến chất lượng luyện tập của cả hai.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2: Giờ học Giáo dục thể chất, cả lớp đang tập luyện tích cực thì Tin thấy Cốm vừa tập vừa nói chuyện với bạn bên cạnh.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760239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7F9E0-6773-48F1-BB73-C3DCBC586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BA517656-071A-449D-8836-E44D86D2E108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tập trung trông em, tập phim hoạt hình mà Cốm yêu thích có thể nhờ bố mẹ tìm và xem bản phát lại.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CFC1B-F9F0-4392-9231-B8BA26B4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D697163-0031-473A-A7F8-083163F89070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892270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5E7C80B-D38E-4907-8696-9B9D9D5D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7395" y="-30480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6065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53ED65-F236-4B67-2726-157EA5C74D28}"/>
              </a:ext>
            </a:extLst>
          </p:cNvPr>
          <p:cNvSpPr/>
          <p:nvPr/>
        </p:nvSpPr>
        <p:spPr>
          <a:xfrm>
            <a:off x="642938" y="350838"/>
            <a:ext cx="10710862" cy="6227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>
            <a:hlinkClick r:id="rId2" action="ppaction://hlinksldjump"/>
            <a:extLst>
              <a:ext uri="{FF2B5EF4-FFF2-40B4-BE49-F238E27FC236}">
                <a16:creationId xmlns:a16="http://schemas.microsoft.com/office/drawing/2014/main" id="{B1613765-CAC3-E516-9571-2C06D7638ED6}"/>
              </a:ext>
            </a:extLst>
          </p:cNvPr>
          <p:cNvSpPr/>
          <p:nvPr/>
        </p:nvSpPr>
        <p:spPr>
          <a:xfrm>
            <a:off x="10769600" y="5969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TextBox 17">
            <a:extLst>
              <a:ext uri="{FF2B5EF4-FFF2-40B4-BE49-F238E27FC236}">
                <a16:creationId xmlns:a16="http://schemas.microsoft.com/office/drawing/2014/main" id="{53BEEED1-C50D-F1A3-9149-52C6AAEE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6288"/>
            <a:ext cx="962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nào</a:t>
            </a:r>
            <a:r>
              <a:rPr kumimoji="0" lang="vi-VN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tích cực hoàn thành nhiệm vụ ở trường, ở lớp.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36AA0B5-22C0-C8BB-2410-A8C2F9B7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0016" r="6316" b="56264"/>
          <a:stretch>
            <a:fillRect/>
          </a:stretch>
        </p:blipFill>
        <p:spPr bwMode="auto">
          <a:xfrm>
            <a:off x="6061075" y="2271713"/>
            <a:ext cx="518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C4E6CE46-9BAD-6E35-1C73-68312BB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3314" r="7912" b="32950"/>
          <a:stretch>
            <a:fillRect/>
          </a:stretch>
        </p:blipFill>
        <p:spPr bwMode="auto">
          <a:xfrm>
            <a:off x="968375" y="2274888"/>
            <a:ext cx="4895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880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7318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582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381250"/>
            <a:ext cx="8737600" cy="1016000"/>
            <a:chOff x="1524000" y="1809750"/>
            <a:chExt cx="6553200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427" y="1907722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Tham gia tập văn nghệ cùng lớp</a:t>
              </a: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DB7D1-FABB-57D3-F768-B78D0EB3A4DB}"/>
              </a:ext>
            </a:extLst>
          </p:cNvPr>
          <p:cNvGrpSpPr/>
          <p:nvPr/>
        </p:nvGrpSpPr>
        <p:grpSpPr>
          <a:xfrm>
            <a:off x="1727201" y="4988101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ED130B-3701-1994-4BD8-05DBA3434D8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22E92-0123-5D38-5AD2-295D7C5CB5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Không tham gia các hoạt động ở trường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A28DC0-4ED3-75FC-6A81-9DD7F150D35D}"/>
              </a:ext>
            </a:extLst>
          </p:cNvPr>
          <p:cNvGrpSpPr/>
          <p:nvPr/>
        </p:nvGrpSpPr>
        <p:grpSpPr>
          <a:xfrm>
            <a:off x="1727201" y="3698917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B89EE-86AE-7AF8-A7BA-3ECCC50CC67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3458B4-077E-EA09-8E17-9F38435312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Tham gia các hoạt động ở trường 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5685C-6350-3E57-9706-D1E1D684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3" y="4835525"/>
            <a:ext cx="1089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7054B-919B-EE79-B896-FA259F24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708400"/>
            <a:ext cx="10017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02D60F-1AE7-647C-3A79-79113698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09825"/>
            <a:ext cx="10017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6" action="ppaction://hlinksldjump"/>
            <a:extLst>
              <a:ext uri="{FF2B5EF4-FFF2-40B4-BE49-F238E27FC236}">
                <a16:creationId xmlns:a16="http://schemas.microsoft.com/office/drawing/2014/main" id="{7A8D9465-BE4F-1A7F-D27C-D538A15879F6}"/>
              </a:ext>
            </a:extLst>
          </p:cNvPr>
          <p:cNvSpPr/>
          <p:nvPr/>
        </p:nvSpPr>
        <p:spPr>
          <a:xfrm>
            <a:off x="10764838" y="6096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Hành động nào là hành động chưa tích cực hoàn thành nhiệm vụ ở lớp, ở trường.</a:t>
            </a:r>
            <a:endParaRPr kumimoji="0" lang="vi-VN" alt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817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27328-C889-17A2-5AAB-990417E08E7A}"/>
              </a:ext>
            </a:extLst>
          </p:cNvPr>
          <p:cNvSpPr/>
          <p:nvPr/>
        </p:nvSpPr>
        <p:spPr>
          <a:xfrm>
            <a:off x="536575" y="44767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76775"/>
            <a:ext cx="10452100" cy="1946275"/>
            <a:chOff x="1524000" y="1809749"/>
            <a:chExt cx="6553200" cy="1459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1362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về nhà được mẹ cho chơi game.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89C92-8FB3-08F5-66EF-C2BF51B1498A}"/>
              </a:ext>
            </a:extLst>
          </p:cNvPr>
          <p:cNvGrpSpPr/>
          <p:nvPr/>
        </p:nvGrpSpPr>
        <p:grpSpPr>
          <a:xfrm>
            <a:off x="844731" y="1251769"/>
            <a:ext cx="10502537" cy="1617037"/>
            <a:chOff x="1199421" y="1809748"/>
            <a:chExt cx="7876902" cy="12127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F379FB-14C6-B0E4-648B-42C90E39CDBE}"/>
                </a:ext>
              </a:extLst>
            </p:cNvPr>
            <p:cNvSpPr/>
            <p:nvPr/>
          </p:nvSpPr>
          <p:spPr>
            <a:xfrm>
              <a:off x="1199421" y="1809748"/>
              <a:ext cx="7876902" cy="12127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ó sự tiến bộ trong học tập và rèn luyện.</a:t>
              </a:r>
              <a:endPara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792C7B-65C1-2BFD-F439-159EEEB6ACFC}"/>
              </a:ext>
            </a:extLst>
          </p:cNvPr>
          <p:cNvGrpSpPr/>
          <p:nvPr/>
        </p:nvGrpSpPr>
        <p:grpSpPr>
          <a:xfrm>
            <a:off x="788733" y="3088722"/>
            <a:ext cx="10502536" cy="145500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được hơn bạn bè trong lớp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F891D-A7BD-C068-DBF7-53314F0C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1576388"/>
            <a:ext cx="10890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05F17-D643-5B48-233B-5E957897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3" y="3365500"/>
            <a:ext cx="7445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D363E7-B639-5869-4691-457BA25D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4906963"/>
            <a:ext cx="10017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6" action="ppaction://hlinksldjump"/>
            <a:extLst>
              <a:ext uri="{FF2B5EF4-FFF2-40B4-BE49-F238E27FC236}">
                <a16:creationId xmlns:a16="http://schemas.microsoft.com/office/drawing/2014/main" id="{A8E142F8-3DE9-0A7B-7E39-6EBC8802B32B}"/>
              </a:ext>
            </a:extLst>
          </p:cNvPr>
          <p:cNvSpPr/>
          <p:nvPr/>
        </p:nvSpPr>
        <p:spPr>
          <a:xfrm>
            <a:off x="10850563" y="6086475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30" name="TextBox 17">
            <a:extLst>
              <a:ext uri="{FF2B5EF4-FFF2-40B4-BE49-F238E27FC236}">
                <a16:creationId xmlns:a16="http://schemas.microsoft.com/office/drawing/2014/main" id="{D9ABEAF6-421F-D9CA-3984-877569E9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125"/>
            <a:ext cx="924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 câu đúng</a:t>
            </a:r>
            <a:endParaRPr kumimoji="0" lang="vi-VN" alt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9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AE1F41E-2598-4E08-8B9B-8268B7EDF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0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65" y="5157257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3590784" y="5335485"/>
            <a:ext cx="956825" cy="987052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87115" y="5726767"/>
            <a:ext cx="997622" cy="987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8116" y="734646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578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đang rất bừa bộn, các bạn hãy giúp mình dọn dẹp lại phòng nha.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8297" y="3271708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0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2292 L -0.05612 -0.07523 C -0.07057 -0.08796 -0.08984 -0.12431 -0.11289 -0.12431 C -0.13893 -0.12431 -0.1776 -0.08565 -0.19205 -0.07292 L -0.2608 0.0229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07513 -0.11435 C -0.0944 -0.12754 -0.11732 -0.19166 -0.14766 -0.19166 C -0.18177 -0.19166 -0.2293 -0.18888 -0.24844 -0.17569 L -0.2974 -0.12708 L -0.34336 -4.44444E-6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-0.10195 -0.10116 C -0.12904 -0.11204 -0.20404 -0.20394 -0.24701 -0.20394 C -0.29557 -0.20394 -0.35065 -0.20394 -0.37774 -0.19282 L -0.43021 -0.15046 L -0.48672 1.11022E-16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B878B2-77C7-4117-8B6C-59E70DCB3866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38B851-8125-40BF-97B2-8F2F3FEC1FC4}"/>
              </a:ext>
            </a:extLst>
          </p:cNvPr>
          <p:cNvSpPr/>
          <p:nvPr/>
        </p:nvSpPr>
        <p:spPr>
          <a:xfrm>
            <a:off x="1556943" y="4905295"/>
            <a:ext cx="9263456" cy="921551"/>
          </a:xfrm>
          <a:custGeom>
            <a:avLst/>
            <a:gdLst>
              <a:gd name="connsiteX0" fmla="*/ 0 w 9263456"/>
              <a:gd name="connsiteY0" fmla="*/ 0 h 921551"/>
              <a:gd name="connsiteX1" fmla="*/ 661675 w 9263456"/>
              <a:gd name="connsiteY1" fmla="*/ 0 h 921551"/>
              <a:gd name="connsiteX2" fmla="*/ 1508620 w 9263456"/>
              <a:gd name="connsiteY2" fmla="*/ 0 h 921551"/>
              <a:gd name="connsiteX3" fmla="*/ 1985026 w 9263456"/>
              <a:gd name="connsiteY3" fmla="*/ 0 h 921551"/>
              <a:gd name="connsiteX4" fmla="*/ 2831971 w 9263456"/>
              <a:gd name="connsiteY4" fmla="*/ 0 h 921551"/>
              <a:gd name="connsiteX5" fmla="*/ 3678915 w 9263456"/>
              <a:gd name="connsiteY5" fmla="*/ 0 h 921551"/>
              <a:gd name="connsiteX6" fmla="*/ 4062687 w 9263456"/>
              <a:gd name="connsiteY6" fmla="*/ 0 h 921551"/>
              <a:gd name="connsiteX7" fmla="*/ 4539093 w 9263456"/>
              <a:gd name="connsiteY7" fmla="*/ 0 h 921551"/>
              <a:gd name="connsiteX8" fmla="*/ 5200769 w 9263456"/>
              <a:gd name="connsiteY8" fmla="*/ 0 h 921551"/>
              <a:gd name="connsiteX9" fmla="*/ 5769810 w 9263456"/>
              <a:gd name="connsiteY9" fmla="*/ 0 h 921551"/>
              <a:gd name="connsiteX10" fmla="*/ 6153581 w 9263456"/>
              <a:gd name="connsiteY10" fmla="*/ 0 h 921551"/>
              <a:gd name="connsiteX11" fmla="*/ 6815257 w 9263456"/>
              <a:gd name="connsiteY11" fmla="*/ 0 h 921551"/>
              <a:gd name="connsiteX12" fmla="*/ 7662201 w 9263456"/>
              <a:gd name="connsiteY12" fmla="*/ 0 h 921551"/>
              <a:gd name="connsiteX13" fmla="*/ 8138608 w 9263456"/>
              <a:gd name="connsiteY13" fmla="*/ 0 h 921551"/>
              <a:gd name="connsiteX14" fmla="*/ 8522380 w 9263456"/>
              <a:gd name="connsiteY14" fmla="*/ 0 h 921551"/>
              <a:gd name="connsiteX15" fmla="*/ 9263456 w 9263456"/>
              <a:gd name="connsiteY15" fmla="*/ 0 h 921551"/>
              <a:gd name="connsiteX16" fmla="*/ 9263456 w 9263456"/>
              <a:gd name="connsiteY16" fmla="*/ 469991 h 921551"/>
              <a:gd name="connsiteX17" fmla="*/ 9263456 w 9263456"/>
              <a:gd name="connsiteY17" fmla="*/ 921551 h 921551"/>
              <a:gd name="connsiteX18" fmla="*/ 8879684 w 9263456"/>
              <a:gd name="connsiteY18" fmla="*/ 921551 h 921551"/>
              <a:gd name="connsiteX19" fmla="*/ 8310643 w 9263456"/>
              <a:gd name="connsiteY19" fmla="*/ 921551 h 921551"/>
              <a:gd name="connsiteX20" fmla="*/ 7926872 w 9263456"/>
              <a:gd name="connsiteY20" fmla="*/ 921551 h 921551"/>
              <a:gd name="connsiteX21" fmla="*/ 7357831 w 9263456"/>
              <a:gd name="connsiteY21" fmla="*/ 921551 h 921551"/>
              <a:gd name="connsiteX22" fmla="*/ 6603521 w 9263456"/>
              <a:gd name="connsiteY22" fmla="*/ 921551 h 921551"/>
              <a:gd name="connsiteX23" fmla="*/ 6034480 w 9263456"/>
              <a:gd name="connsiteY23" fmla="*/ 921551 h 921551"/>
              <a:gd name="connsiteX24" fmla="*/ 5558074 w 9263456"/>
              <a:gd name="connsiteY24" fmla="*/ 921551 h 921551"/>
              <a:gd name="connsiteX25" fmla="*/ 4803764 w 9263456"/>
              <a:gd name="connsiteY25" fmla="*/ 921551 h 921551"/>
              <a:gd name="connsiteX26" fmla="*/ 4049454 w 9263456"/>
              <a:gd name="connsiteY26" fmla="*/ 921551 h 921551"/>
              <a:gd name="connsiteX27" fmla="*/ 3480413 w 9263456"/>
              <a:gd name="connsiteY27" fmla="*/ 921551 h 921551"/>
              <a:gd name="connsiteX28" fmla="*/ 2818737 w 9263456"/>
              <a:gd name="connsiteY28" fmla="*/ 921551 h 921551"/>
              <a:gd name="connsiteX29" fmla="*/ 1971793 w 9263456"/>
              <a:gd name="connsiteY29" fmla="*/ 921551 h 921551"/>
              <a:gd name="connsiteX30" fmla="*/ 1402752 w 9263456"/>
              <a:gd name="connsiteY30" fmla="*/ 921551 h 921551"/>
              <a:gd name="connsiteX31" fmla="*/ 648442 w 9263456"/>
              <a:gd name="connsiteY31" fmla="*/ 921551 h 921551"/>
              <a:gd name="connsiteX32" fmla="*/ 0 w 9263456"/>
              <a:gd name="connsiteY32" fmla="*/ 921551 h 921551"/>
              <a:gd name="connsiteX33" fmla="*/ 0 w 9263456"/>
              <a:gd name="connsiteY33" fmla="*/ 442344 h 921551"/>
              <a:gd name="connsiteX34" fmla="*/ 0 w 9263456"/>
              <a:gd name="connsiteY34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63456" h="921551" fill="none" extrusionOk="0">
                <a:moveTo>
                  <a:pt x="0" y="0"/>
                </a:moveTo>
                <a:cubicBezTo>
                  <a:pt x="303692" y="-6768"/>
                  <a:pt x="373677" y="6097"/>
                  <a:pt x="661675" y="0"/>
                </a:cubicBezTo>
                <a:cubicBezTo>
                  <a:pt x="949674" y="-6097"/>
                  <a:pt x="1158953" y="-12418"/>
                  <a:pt x="1508620" y="0"/>
                </a:cubicBezTo>
                <a:cubicBezTo>
                  <a:pt x="1858287" y="12418"/>
                  <a:pt x="1756290" y="19300"/>
                  <a:pt x="1985026" y="0"/>
                </a:cubicBezTo>
                <a:cubicBezTo>
                  <a:pt x="2213762" y="-19300"/>
                  <a:pt x="2517413" y="33834"/>
                  <a:pt x="2831971" y="0"/>
                </a:cubicBezTo>
                <a:cubicBezTo>
                  <a:pt x="3146529" y="-33834"/>
                  <a:pt x="3484962" y="-255"/>
                  <a:pt x="3678915" y="0"/>
                </a:cubicBezTo>
                <a:cubicBezTo>
                  <a:pt x="3872868" y="255"/>
                  <a:pt x="3926736" y="10643"/>
                  <a:pt x="4062687" y="0"/>
                </a:cubicBezTo>
                <a:cubicBezTo>
                  <a:pt x="4198638" y="-10643"/>
                  <a:pt x="4356680" y="-11321"/>
                  <a:pt x="4539093" y="0"/>
                </a:cubicBezTo>
                <a:cubicBezTo>
                  <a:pt x="4721506" y="11321"/>
                  <a:pt x="4911258" y="3927"/>
                  <a:pt x="5200769" y="0"/>
                </a:cubicBezTo>
                <a:cubicBezTo>
                  <a:pt x="5490280" y="-3927"/>
                  <a:pt x="5628022" y="-1179"/>
                  <a:pt x="5769810" y="0"/>
                </a:cubicBezTo>
                <a:cubicBezTo>
                  <a:pt x="5911598" y="1179"/>
                  <a:pt x="6041711" y="18865"/>
                  <a:pt x="6153581" y="0"/>
                </a:cubicBezTo>
                <a:cubicBezTo>
                  <a:pt x="6265451" y="-18865"/>
                  <a:pt x="6523951" y="-12603"/>
                  <a:pt x="6815257" y="0"/>
                </a:cubicBezTo>
                <a:cubicBezTo>
                  <a:pt x="7106563" y="12603"/>
                  <a:pt x="7304243" y="41110"/>
                  <a:pt x="7662201" y="0"/>
                </a:cubicBezTo>
                <a:cubicBezTo>
                  <a:pt x="8020159" y="-41110"/>
                  <a:pt x="7923472" y="2437"/>
                  <a:pt x="8138608" y="0"/>
                </a:cubicBezTo>
                <a:cubicBezTo>
                  <a:pt x="8353744" y="-2437"/>
                  <a:pt x="8401017" y="-2380"/>
                  <a:pt x="8522380" y="0"/>
                </a:cubicBezTo>
                <a:cubicBezTo>
                  <a:pt x="8643743" y="2380"/>
                  <a:pt x="8955548" y="-3180"/>
                  <a:pt x="9263456" y="0"/>
                </a:cubicBezTo>
                <a:cubicBezTo>
                  <a:pt x="9250808" y="201079"/>
                  <a:pt x="9279397" y="281523"/>
                  <a:pt x="9263456" y="469991"/>
                </a:cubicBezTo>
                <a:cubicBezTo>
                  <a:pt x="9247515" y="658459"/>
                  <a:pt x="9265618" y="718161"/>
                  <a:pt x="9263456" y="921551"/>
                </a:cubicBezTo>
                <a:cubicBezTo>
                  <a:pt x="9158749" y="922002"/>
                  <a:pt x="9015973" y="903747"/>
                  <a:pt x="8879684" y="921551"/>
                </a:cubicBezTo>
                <a:cubicBezTo>
                  <a:pt x="8743395" y="939355"/>
                  <a:pt x="8536576" y="943497"/>
                  <a:pt x="8310643" y="921551"/>
                </a:cubicBezTo>
                <a:cubicBezTo>
                  <a:pt x="8084710" y="899605"/>
                  <a:pt x="8042167" y="907581"/>
                  <a:pt x="7926872" y="921551"/>
                </a:cubicBezTo>
                <a:cubicBezTo>
                  <a:pt x="7811577" y="935521"/>
                  <a:pt x="7567751" y="936528"/>
                  <a:pt x="7357831" y="921551"/>
                </a:cubicBezTo>
                <a:cubicBezTo>
                  <a:pt x="7147911" y="906574"/>
                  <a:pt x="6783066" y="923123"/>
                  <a:pt x="6603521" y="921551"/>
                </a:cubicBezTo>
                <a:cubicBezTo>
                  <a:pt x="6423976" y="919980"/>
                  <a:pt x="6268877" y="915074"/>
                  <a:pt x="6034480" y="921551"/>
                </a:cubicBezTo>
                <a:cubicBezTo>
                  <a:pt x="5800083" y="928028"/>
                  <a:pt x="5663410" y="928570"/>
                  <a:pt x="5558074" y="921551"/>
                </a:cubicBezTo>
                <a:cubicBezTo>
                  <a:pt x="5452738" y="914532"/>
                  <a:pt x="5060850" y="896543"/>
                  <a:pt x="4803764" y="921551"/>
                </a:cubicBezTo>
                <a:cubicBezTo>
                  <a:pt x="4546678" y="946560"/>
                  <a:pt x="4208007" y="896931"/>
                  <a:pt x="4049454" y="921551"/>
                </a:cubicBezTo>
                <a:cubicBezTo>
                  <a:pt x="3890901" y="946172"/>
                  <a:pt x="3613020" y="896965"/>
                  <a:pt x="3480413" y="921551"/>
                </a:cubicBezTo>
                <a:cubicBezTo>
                  <a:pt x="3347806" y="946137"/>
                  <a:pt x="3057261" y="907301"/>
                  <a:pt x="2818737" y="921551"/>
                </a:cubicBezTo>
                <a:cubicBezTo>
                  <a:pt x="2580213" y="935801"/>
                  <a:pt x="2371013" y="896330"/>
                  <a:pt x="1971793" y="921551"/>
                </a:cubicBezTo>
                <a:cubicBezTo>
                  <a:pt x="1572573" y="946772"/>
                  <a:pt x="1675107" y="940080"/>
                  <a:pt x="1402752" y="921551"/>
                </a:cubicBezTo>
                <a:cubicBezTo>
                  <a:pt x="1130397" y="903022"/>
                  <a:pt x="954986" y="925306"/>
                  <a:pt x="648442" y="921551"/>
                </a:cubicBezTo>
                <a:cubicBezTo>
                  <a:pt x="341898" y="917797"/>
                  <a:pt x="201185" y="908020"/>
                  <a:pt x="0" y="921551"/>
                </a:cubicBezTo>
                <a:cubicBezTo>
                  <a:pt x="-18967" y="758573"/>
                  <a:pt x="228" y="542198"/>
                  <a:pt x="0" y="442344"/>
                </a:cubicBezTo>
                <a:cubicBezTo>
                  <a:pt x="-228" y="342490"/>
                  <a:pt x="-10727" y="142146"/>
                  <a:pt x="0" y="0"/>
                </a:cubicBezTo>
                <a:close/>
              </a:path>
              <a:path w="9263456" h="921551" stroke="0" extrusionOk="0">
                <a:moveTo>
                  <a:pt x="0" y="0"/>
                </a:moveTo>
                <a:cubicBezTo>
                  <a:pt x="328459" y="-31663"/>
                  <a:pt x="454493" y="26094"/>
                  <a:pt x="846945" y="0"/>
                </a:cubicBezTo>
                <a:cubicBezTo>
                  <a:pt x="1239397" y="-26094"/>
                  <a:pt x="1106270" y="16030"/>
                  <a:pt x="1323351" y="0"/>
                </a:cubicBezTo>
                <a:cubicBezTo>
                  <a:pt x="1540432" y="-16030"/>
                  <a:pt x="1991700" y="37326"/>
                  <a:pt x="2170295" y="0"/>
                </a:cubicBezTo>
                <a:cubicBezTo>
                  <a:pt x="2348890" y="-37326"/>
                  <a:pt x="2412951" y="23577"/>
                  <a:pt x="2646702" y="0"/>
                </a:cubicBezTo>
                <a:cubicBezTo>
                  <a:pt x="2880453" y="-23577"/>
                  <a:pt x="2917689" y="3825"/>
                  <a:pt x="3030473" y="0"/>
                </a:cubicBezTo>
                <a:cubicBezTo>
                  <a:pt x="3143257" y="-3825"/>
                  <a:pt x="3521093" y="31887"/>
                  <a:pt x="3877418" y="0"/>
                </a:cubicBezTo>
                <a:cubicBezTo>
                  <a:pt x="4233743" y="-31887"/>
                  <a:pt x="4099046" y="-10554"/>
                  <a:pt x="4261190" y="0"/>
                </a:cubicBezTo>
                <a:cubicBezTo>
                  <a:pt x="4423334" y="10554"/>
                  <a:pt x="4716481" y="21452"/>
                  <a:pt x="4922865" y="0"/>
                </a:cubicBezTo>
                <a:cubicBezTo>
                  <a:pt x="5129250" y="-21452"/>
                  <a:pt x="5175804" y="5922"/>
                  <a:pt x="5306637" y="0"/>
                </a:cubicBezTo>
                <a:cubicBezTo>
                  <a:pt x="5437470" y="-5922"/>
                  <a:pt x="5857087" y="-29317"/>
                  <a:pt x="6060947" y="0"/>
                </a:cubicBezTo>
                <a:cubicBezTo>
                  <a:pt x="6264807" y="29317"/>
                  <a:pt x="6450555" y="-19164"/>
                  <a:pt x="6629988" y="0"/>
                </a:cubicBezTo>
                <a:cubicBezTo>
                  <a:pt x="6809421" y="19164"/>
                  <a:pt x="7193464" y="-39465"/>
                  <a:pt x="7476932" y="0"/>
                </a:cubicBezTo>
                <a:cubicBezTo>
                  <a:pt x="7760400" y="39465"/>
                  <a:pt x="7819604" y="-30301"/>
                  <a:pt x="8138608" y="0"/>
                </a:cubicBezTo>
                <a:cubicBezTo>
                  <a:pt x="8457612" y="30301"/>
                  <a:pt x="8942756" y="53924"/>
                  <a:pt x="9263456" y="0"/>
                </a:cubicBezTo>
                <a:cubicBezTo>
                  <a:pt x="9284382" y="198422"/>
                  <a:pt x="9260374" y="291082"/>
                  <a:pt x="9263456" y="442344"/>
                </a:cubicBezTo>
                <a:cubicBezTo>
                  <a:pt x="9266538" y="593606"/>
                  <a:pt x="9248491" y="708271"/>
                  <a:pt x="9263456" y="921551"/>
                </a:cubicBezTo>
                <a:cubicBezTo>
                  <a:pt x="9028975" y="903959"/>
                  <a:pt x="8951040" y="896186"/>
                  <a:pt x="8694415" y="921551"/>
                </a:cubicBezTo>
                <a:cubicBezTo>
                  <a:pt x="8437790" y="946916"/>
                  <a:pt x="8457866" y="919502"/>
                  <a:pt x="8310643" y="921551"/>
                </a:cubicBezTo>
                <a:cubicBezTo>
                  <a:pt x="8163420" y="923600"/>
                  <a:pt x="8060424" y="925738"/>
                  <a:pt x="7926872" y="921551"/>
                </a:cubicBezTo>
                <a:cubicBezTo>
                  <a:pt x="7793320" y="917364"/>
                  <a:pt x="7407665" y="948422"/>
                  <a:pt x="7172562" y="921551"/>
                </a:cubicBezTo>
                <a:cubicBezTo>
                  <a:pt x="6937459" y="894681"/>
                  <a:pt x="6903672" y="934341"/>
                  <a:pt x="6788790" y="921551"/>
                </a:cubicBezTo>
                <a:cubicBezTo>
                  <a:pt x="6673908" y="908761"/>
                  <a:pt x="6316313" y="958554"/>
                  <a:pt x="6034480" y="921551"/>
                </a:cubicBezTo>
                <a:cubicBezTo>
                  <a:pt x="5752647" y="884549"/>
                  <a:pt x="5552824" y="925493"/>
                  <a:pt x="5372804" y="921551"/>
                </a:cubicBezTo>
                <a:cubicBezTo>
                  <a:pt x="5192784" y="917609"/>
                  <a:pt x="4869115" y="932009"/>
                  <a:pt x="4618494" y="921551"/>
                </a:cubicBezTo>
                <a:cubicBezTo>
                  <a:pt x="4367873" y="911094"/>
                  <a:pt x="4173414" y="929987"/>
                  <a:pt x="4049454" y="921551"/>
                </a:cubicBezTo>
                <a:cubicBezTo>
                  <a:pt x="3925494" y="913115"/>
                  <a:pt x="3528251" y="924799"/>
                  <a:pt x="3387778" y="921551"/>
                </a:cubicBezTo>
                <a:cubicBezTo>
                  <a:pt x="3247305" y="918303"/>
                  <a:pt x="2992950" y="924270"/>
                  <a:pt x="2818737" y="921551"/>
                </a:cubicBezTo>
                <a:cubicBezTo>
                  <a:pt x="2644524" y="918832"/>
                  <a:pt x="2529166" y="905609"/>
                  <a:pt x="2249696" y="921551"/>
                </a:cubicBezTo>
                <a:cubicBezTo>
                  <a:pt x="1970226" y="937493"/>
                  <a:pt x="1940784" y="944902"/>
                  <a:pt x="1680656" y="921551"/>
                </a:cubicBezTo>
                <a:cubicBezTo>
                  <a:pt x="1420528" y="898200"/>
                  <a:pt x="1363002" y="931596"/>
                  <a:pt x="1204249" y="921551"/>
                </a:cubicBezTo>
                <a:cubicBezTo>
                  <a:pt x="1045496" y="911506"/>
                  <a:pt x="1001566" y="928824"/>
                  <a:pt x="820478" y="921551"/>
                </a:cubicBezTo>
                <a:cubicBezTo>
                  <a:pt x="639390" y="914278"/>
                  <a:pt x="231509" y="906663"/>
                  <a:pt x="0" y="921551"/>
                </a:cubicBezTo>
                <a:cubicBezTo>
                  <a:pt x="-14388" y="705546"/>
                  <a:pt x="22455" y="551936"/>
                  <a:pt x="0" y="451560"/>
                </a:cubicBezTo>
                <a:cubicBezTo>
                  <a:pt x="-22455" y="351184"/>
                  <a:pt x="14453" y="1969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0522144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Sau khi đi học về, Tú đã phụ mẹ nhặt rau, rửa bát.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FA65F-904C-4229-A8A5-7C0678B0B769}"/>
              </a:ext>
            </a:extLst>
          </p:cNvPr>
          <p:cNvSpPr/>
          <p:nvPr/>
        </p:nvSpPr>
        <p:spPr>
          <a:xfrm>
            <a:off x="1556944" y="3458439"/>
            <a:ext cx="9263455" cy="1254645"/>
          </a:xfrm>
          <a:custGeom>
            <a:avLst/>
            <a:gdLst>
              <a:gd name="connsiteX0" fmla="*/ 0 w 9263455"/>
              <a:gd name="connsiteY0" fmla="*/ 0 h 1254645"/>
              <a:gd name="connsiteX1" fmla="*/ 476406 w 9263455"/>
              <a:gd name="connsiteY1" fmla="*/ 0 h 1254645"/>
              <a:gd name="connsiteX2" fmla="*/ 1323351 w 9263455"/>
              <a:gd name="connsiteY2" fmla="*/ 0 h 1254645"/>
              <a:gd name="connsiteX3" fmla="*/ 1892392 w 9263455"/>
              <a:gd name="connsiteY3" fmla="*/ 0 h 1254645"/>
              <a:gd name="connsiteX4" fmla="*/ 2554067 w 9263455"/>
              <a:gd name="connsiteY4" fmla="*/ 0 h 1254645"/>
              <a:gd name="connsiteX5" fmla="*/ 3030473 w 9263455"/>
              <a:gd name="connsiteY5" fmla="*/ 0 h 1254645"/>
              <a:gd name="connsiteX6" fmla="*/ 3506879 w 9263455"/>
              <a:gd name="connsiteY6" fmla="*/ 0 h 1254645"/>
              <a:gd name="connsiteX7" fmla="*/ 4075920 w 9263455"/>
              <a:gd name="connsiteY7" fmla="*/ 0 h 1254645"/>
              <a:gd name="connsiteX8" fmla="*/ 4459692 w 9263455"/>
              <a:gd name="connsiteY8" fmla="*/ 0 h 1254645"/>
              <a:gd name="connsiteX9" fmla="*/ 4843464 w 9263455"/>
              <a:gd name="connsiteY9" fmla="*/ 0 h 1254645"/>
              <a:gd name="connsiteX10" fmla="*/ 5412504 w 9263455"/>
              <a:gd name="connsiteY10" fmla="*/ 0 h 1254645"/>
              <a:gd name="connsiteX11" fmla="*/ 5981545 w 9263455"/>
              <a:gd name="connsiteY11" fmla="*/ 0 h 1254645"/>
              <a:gd name="connsiteX12" fmla="*/ 6457951 w 9263455"/>
              <a:gd name="connsiteY12" fmla="*/ 0 h 1254645"/>
              <a:gd name="connsiteX13" fmla="*/ 6934358 w 9263455"/>
              <a:gd name="connsiteY13" fmla="*/ 0 h 1254645"/>
              <a:gd name="connsiteX14" fmla="*/ 7596033 w 9263455"/>
              <a:gd name="connsiteY14" fmla="*/ 0 h 1254645"/>
              <a:gd name="connsiteX15" fmla="*/ 8257708 w 9263455"/>
              <a:gd name="connsiteY15" fmla="*/ 0 h 1254645"/>
              <a:gd name="connsiteX16" fmla="*/ 8641480 w 9263455"/>
              <a:gd name="connsiteY16" fmla="*/ 0 h 1254645"/>
              <a:gd name="connsiteX17" fmla="*/ 9263455 w 9263455"/>
              <a:gd name="connsiteY17" fmla="*/ 0 h 1254645"/>
              <a:gd name="connsiteX18" fmla="*/ 9263455 w 9263455"/>
              <a:gd name="connsiteY18" fmla="*/ 627323 h 1254645"/>
              <a:gd name="connsiteX19" fmla="*/ 9263455 w 9263455"/>
              <a:gd name="connsiteY19" fmla="*/ 1254645 h 1254645"/>
              <a:gd name="connsiteX20" fmla="*/ 8416511 w 9263455"/>
              <a:gd name="connsiteY20" fmla="*/ 1254645 h 1254645"/>
              <a:gd name="connsiteX21" fmla="*/ 7754835 w 9263455"/>
              <a:gd name="connsiteY21" fmla="*/ 1254645 h 1254645"/>
              <a:gd name="connsiteX22" fmla="*/ 7278429 w 9263455"/>
              <a:gd name="connsiteY22" fmla="*/ 1254645 h 1254645"/>
              <a:gd name="connsiteX23" fmla="*/ 6616754 w 9263455"/>
              <a:gd name="connsiteY23" fmla="*/ 1254645 h 1254645"/>
              <a:gd name="connsiteX24" fmla="*/ 6232982 w 9263455"/>
              <a:gd name="connsiteY24" fmla="*/ 1254645 h 1254645"/>
              <a:gd name="connsiteX25" fmla="*/ 5663941 w 9263455"/>
              <a:gd name="connsiteY25" fmla="*/ 1254645 h 1254645"/>
              <a:gd name="connsiteX26" fmla="*/ 5094900 w 9263455"/>
              <a:gd name="connsiteY26" fmla="*/ 1254645 h 1254645"/>
              <a:gd name="connsiteX27" fmla="*/ 4433225 w 9263455"/>
              <a:gd name="connsiteY27" fmla="*/ 1254645 h 1254645"/>
              <a:gd name="connsiteX28" fmla="*/ 3864184 w 9263455"/>
              <a:gd name="connsiteY28" fmla="*/ 1254645 h 1254645"/>
              <a:gd name="connsiteX29" fmla="*/ 3202509 w 9263455"/>
              <a:gd name="connsiteY29" fmla="*/ 1254645 h 1254645"/>
              <a:gd name="connsiteX30" fmla="*/ 2355564 w 9263455"/>
              <a:gd name="connsiteY30" fmla="*/ 1254645 h 1254645"/>
              <a:gd name="connsiteX31" fmla="*/ 1786523 w 9263455"/>
              <a:gd name="connsiteY31" fmla="*/ 1254645 h 1254645"/>
              <a:gd name="connsiteX32" fmla="*/ 939579 w 9263455"/>
              <a:gd name="connsiteY32" fmla="*/ 1254645 h 1254645"/>
              <a:gd name="connsiteX33" fmla="*/ 0 w 9263455"/>
              <a:gd name="connsiteY33" fmla="*/ 1254645 h 1254645"/>
              <a:gd name="connsiteX34" fmla="*/ 0 w 9263455"/>
              <a:gd name="connsiteY34" fmla="*/ 614776 h 1254645"/>
              <a:gd name="connsiteX35" fmla="*/ 0 w 9263455"/>
              <a:gd name="connsiteY35" fmla="*/ 0 h 1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63455" h="1254645" fill="none" extrusionOk="0">
                <a:moveTo>
                  <a:pt x="0" y="0"/>
                </a:moveTo>
                <a:cubicBezTo>
                  <a:pt x="128820" y="-23236"/>
                  <a:pt x="292290" y="11584"/>
                  <a:pt x="476406" y="0"/>
                </a:cubicBezTo>
                <a:cubicBezTo>
                  <a:pt x="660522" y="-11584"/>
                  <a:pt x="901359" y="-9625"/>
                  <a:pt x="1323351" y="0"/>
                </a:cubicBezTo>
                <a:cubicBezTo>
                  <a:pt x="1745344" y="9625"/>
                  <a:pt x="1685234" y="-8978"/>
                  <a:pt x="1892392" y="0"/>
                </a:cubicBezTo>
                <a:cubicBezTo>
                  <a:pt x="2099550" y="8978"/>
                  <a:pt x="2248953" y="-14749"/>
                  <a:pt x="2554067" y="0"/>
                </a:cubicBezTo>
                <a:cubicBezTo>
                  <a:pt x="2859182" y="14749"/>
                  <a:pt x="2912672" y="-2430"/>
                  <a:pt x="3030473" y="0"/>
                </a:cubicBezTo>
                <a:cubicBezTo>
                  <a:pt x="3148274" y="2430"/>
                  <a:pt x="3276650" y="14829"/>
                  <a:pt x="3506879" y="0"/>
                </a:cubicBezTo>
                <a:cubicBezTo>
                  <a:pt x="3737108" y="-14829"/>
                  <a:pt x="3897833" y="-14508"/>
                  <a:pt x="4075920" y="0"/>
                </a:cubicBezTo>
                <a:cubicBezTo>
                  <a:pt x="4254007" y="14508"/>
                  <a:pt x="4376156" y="6805"/>
                  <a:pt x="4459692" y="0"/>
                </a:cubicBezTo>
                <a:cubicBezTo>
                  <a:pt x="4543228" y="-6805"/>
                  <a:pt x="4743092" y="-15643"/>
                  <a:pt x="4843464" y="0"/>
                </a:cubicBezTo>
                <a:cubicBezTo>
                  <a:pt x="4943836" y="15643"/>
                  <a:pt x="5285644" y="18313"/>
                  <a:pt x="5412504" y="0"/>
                </a:cubicBezTo>
                <a:cubicBezTo>
                  <a:pt x="5539364" y="-18313"/>
                  <a:pt x="5822296" y="3339"/>
                  <a:pt x="5981545" y="0"/>
                </a:cubicBezTo>
                <a:cubicBezTo>
                  <a:pt x="6140794" y="-3339"/>
                  <a:pt x="6268941" y="-11213"/>
                  <a:pt x="6457951" y="0"/>
                </a:cubicBezTo>
                <a:cubicBezTo>
                  <a:pt x="6646961" y="11213"/>
                  <a:pt x="6820464" y="22454"/>
                  <a:pt x="6934358" y="0"/>
                </a:cubicBezTo>
                <a:cubicBezTo>
                  <a:pt x="7048252" y="-22454"/>
                  <a:pt x="7398640" y="-11650"/>
                  <a:pt x="7596033" y="0"/>
                </a:cubicBezTo>
                <a:cubicBezTo>
                  <a:pt x="7793427" y="11650"/>
                  <a:pt x="8097888" y="-8808"/>
                  <a:pt x="8257708" y="0"/>
                </a:cubicBezTo>
                <a:cubicBezTo>
                  <a:pt x="8417528" y="8808"/>
                  <a:pt x="8456243" y="18112"/>
                  <a:pt x="8641480" y="0"/>
                </a:cubicBezTo>
                <a:cubicBezTo>
                  <a:pt x="8826717" y="-18112"/>
                  <a:pt x="9054177" y="-8906"/>
                  <a:pt x="9263455" y="0"/>
                </a:cubicBezTo>
                <a:cubicBezTo>
                  <a:pt x="9247385" y="286942"/>
                  <a:pt x="9257464" y="480838"/>
                  <a:pt x="9263455" y="627323"/>
                </a:cubicBezTo>
                <a:cubicBezTo>
                  <a:pt x="9269446" y="773808"/>
                  <a:pt x="9236489" y="1128196"/>
                  <a:pt x="9263455" y="1254645"/>
                </a:cubicBezTo>
                <a:cubicBezTo>
                  <a:pt x="9072791" y="1282222"/>
                  <a:pt x="8838090" y="1273453"/>
                  <a:pt x="8416511" y="1254645"/>
                </a:cubicBezTo>
                <a:cubicBezTo>
                  <a:pt x="7994932" y="1235837"/>
                  <a:pt x="7933787" y="1283648"/>
                  <a:pt x="7754835" y="1254645"/>
                </a:cubicBezTo>
                <a:cubicBezTo>
                  <a:pt x="7575883" y="1225642"/>
                  <a:pt x="7477664" y="1236259"/>
                  <a:pt x="7278429" y="1254645"/>
                </a:cubicBezTo>
                <a:cubicBezTo>
                  <a:pt x="7079194" y="1273031"/>
                  <a:pt x="6831054" y="1226770"/>
                  <a:pt x="6616754" y="1254645"/>
                </a:cubicBezTo>
                <a:cubicBezTo>
                  <a:pt x="6402454" y="1282520"/>
                  <a:pt x="6409097" y="1256047"/>
                  <a:pt x="6232982" y="1254645"/>
                </a:cubicBezTo>
                <a:cubicBezTo>
                  <a:pt x="6056867" y="1253243"/>
                  <a:pt x="5868119" y="1238027"/>
                  <a:pt x="5663941" y="1254645"/>
                </a:cubicBezTo>
                <a:cubicBezTo>
                  <a:pt x="5459763" y="1271263"/>
                  <a:pt x="5302057" y="1238338"/>
                  <a:pt x="5094900" y="1254645"/>
                </a:cubicBezTo>
                <a:cubicBezTo>
                  <a:pt x="4887743" y="1270952"/>
                  <a:pt x="4678741" y="1285659"/>
                  <a:pt x="4433225" y="1254645"/>
                </a:cubicBezTo>
                <a:cubicBezTo>
                  <a:pt x="4187709" y="1223631"/>
                  <a:pt x="4125457" y="1272809"/>
                  <a:pt x="3864184" y="1254645"/>
                </a:cubicBezTo>
                <a:cubicBezTo>
                  <a:pt x="3602911" y="1236481"/>
                  <a:pt x="3485223" y="1225254"/>
                  <a:pt x="3202509" y="1254645"/>
                </a:cubicBezTo>
                <a:cubicBezTo>
                  <a:pt x="2919795" y="1284036"/>
                  <a:pt x="2713857" y="1234077"/>
                  <a:pt x="2355564" y="1254645"/>
                </a:cubicBezTo>
                <a:cubicBezTo>
                  <a:pt x="1997271" y="1275213"/>
                  <a:pt x="1981211" y="1254905"/>
                  <a:pt x="1786523" y="1254645"/>
                </a:cubicBezTo>
                <a:cubicBezTo>
                  <a:pt x="1591835" y="1254385"/>
                  <a:pt x="1111425" y="1292079"/>
                  <a:pt x="939579" y="1254645"/>
                </a:cubicBezTo>
                <a:cubicBezTo>
                  <a:pt x="767733" y="1217211"/>
                  <a:pt x="234863" y="1230821"/>
                  <a:pt x="0" y="1254645"/>
                </a:cubicBezTo>
                <a:cubicBezTo>
                  <a:pt x="21127" y="982742"/>
                  <a:pt x="4686" y="809806"/>
                  <a:pt x="0" y="614776"/>
                </a:cubicBezTo>
                <a:cubicBezTo>
                  <a:pt x="-4686" y="419746"/>
                  <a:pt x="6237" y="242348"/>
                  <a:pt x="0" y="0"/>
                </a:cubicBezTo>
                <a:close/>
              </a:path>
              <a:path w="9263455" h="1254645" stroke="0" extrusionOk="0">
                <a:moveTo>
                  <a:pt x="0" y="0"/>
                </a:moveTo>
                <a:cubicBezTo>
                  <a:pt x="217144" y="-7875"/>
                  <a:pt x="310756" y="5719"/>
                  <a:pt x="476406" y="0"/>
                </a:cubicBezTo>
                <a:cubicBezTo>
                  <a:pt x="642056" y="-5719"/>
                  <a:pt x="968003" y="-15959"/>
                  <a:pt x="1323351" y="0"/>
                </a:cubicBezTo>
                <a:cubicBezTo>
                  <a:pt x="1678700" y="15959"/>
                  <a:pt x="1878523" y="-7908"/>
                  <a:pt x="2077661" y="0"/>
                </a:cubicBezTo>
                <a:cubicBezTo>
                  <a:pt x="2276799" y="7908"/>
                  <a:pt x="2287700" y="-18444"/>
                  <a:pt x="2461432" y="0"/>
                </a:cubicBezTo>
                <a:cubicBezTo>
                  <a:pt x="2635164" y="18444"/>
                  <a:pt x="2814611" y="14228"/>
                  <a:pt x="2937839" y="0"/>
                </a:cubicBezTo>
                <a:cubicBezTo>
                  <a:pt x="3061067" y="-14228"/>
                  <a:pt x="3321978" y="-958"/>
                  <a:pt x="3506879" y="0"/>
                </a:cubicBezTo>
                <a:cubicBezTo>
                  <a:pt x="3691780" y="958"/>
                  <a:pt x="4162338" y="-31801"/>
                  <a:pt x="4353824" y="0"/>
                </a:cubicBezTo>
                <a:cubicBezTo>
                  <a:pt x="4545311" y="31801"/>
                  <a:pt x="4750873" y="-29786"/>
                  <a:pt x="5108134" y="0"/>
                </a:cubicBezTo>
                <a:cubicBezTo>
                  <a:pt x="5465395" y="29786"/>
                  <a:pt x="5582335" y="15874"/>
                  <a:pt x="5769809" y="0"/>
                </a:cubicBezTo>
                <a:cubicBezTo>
                  <a:pt x="5957283" y="-15874"/>
                  <a:pt x="6063295" y="-15781"/>
                  <a:pt x="6338850" y="0"/>
                </a:cubicBezTo>
                <a:cubicBezTo>
                  <a:pt x="6614405" y="15781"/>
                  <a:pt x="6710698" y="19536"/>
                  <a:pt x="6907891" y="0"/>
                </a:cubicBezTo>
                <a:cubicBezTo>
                  <a:pt x="7105084" y="-19536"/>
                  <a:pt x="7432304" y="30588"/>
                  <a:pt x="7569566" y="0"/>
                </a:cubicBezTo>
                <a:cubicBezTo>
                  <a:pt x="7706829" y="-30588"/>
                  <a:pt x="8092713" y="29660"/>
                  <a:pt x="8416511" y="0"/>
                </a:cubicBezTo>
                <a:cubicBezTo>
                  <a:pt x="8740309" y="-29660"/>
                  <a:pt x="9019218" y="-13515"/>
                  <a:pt x="9263455" y="0"/>
                </a:cubicBezTo>
                <a:cubicBezTo>
                  <a:pt x="9287224" y="144318"/>
                  <a:pt x="9244629" y="381049"/>
                  <a:pt x="9263455" y="614776"/>
                </a:cubicBezTo>
                <a:cubicBezTo>
                  <a:pt x="9282281" y="848503"/>
                  <a:pt x="9253202" y="994563"/>
                  <a:pt x="9263455" y="1254645"/>
                </a:cubicBezTo>
                <a:cubicBezTo>
                  <a:pt x="9092442" y="1244148"/>
                  <a:pt x="8990543" y="1277071"/>
                  <a:pt x="8787049" y="1254645"/>
                </a:cubicBezTo>
                <a:cubicBezTo>
                  <a:pt x="8583555" y="1232219"/>
                  <a:pt x="8520012" y="1252786"/>
                  <a:pt x="8403277" y="1254645"/>
                </a:cubicBezTo>
                <a:cubicBezTo>
                  <a:pt x="8286542" y="1256504"/>
                  <a:pt x="8079300" y="1234185"/>
                  <a:pt x="7926871" y="1254645"/>
                </a:cubicBezTo>
                <a:cubicBezTo>
                  <a:pt x="7774442" y="1275105"/>
                  <a:pt x="7306209" y="1218333"/>
                  <a:pt x="7079926" y="1254645"/>
                </a:cubicBezTo>
                <a:cubicBezTo>
                  <a:pt x="6853643" y="1290957"/>
                  <a:pt x="6601408" y="1242821"/>
                  <a:pt x="6418251" y="1254645"/>
                </a:cubicBezTo>
                <a:cubicBezTo>
                  <a:pt x="6235095" y="1266469"/>
                  <a:pt x="5933725" y="1259691"/>
                  <a:pt x="5756576" y="1254645"/>
                </a:cubicBezTo>
                <a:cubicBezTo>
                  <a:pt x="5579427" y="1249599"/>
                  <a:pt x="5237000" y="1235436"/>
                  <a:pt x="5094900" y="1254645"/>
                </a:cubicBezTo>
                <a:cubicBezTo>
                  <a:pt x="4952800" y="1273854"/>
                  <a:pt x="4686686" y="1278002"/>
                  <a:pt x="4525859" y="1254645"/>
                </a:cubicBezTo>
                <a:cubicBezTo>
                  <a:pt x="4365032" y="1231288"/>
                  <a:pt x="4072438" y="1238582"/>
                  <a:pt x="3678915" y="1254645"/>
                </a:cubicBezTo>
                <a:cubicBezTo>
                  <a:pt x="3285392" y="1270708"/>
                  <a:pt x="3399531" y="1270079"/>
                  <a:pt x="3295143" y="1254645"/>
                </a:cubicBezTo>
                <a:cubicBezTo>
                  <a:pt x="3190755" y="1239211"/>
                  <a:pt x="3094393" y="1245463"/>
                  <a:pt x="2911372" y="1254645"/>
                </a:cubicBezTo>
                <a:cubicBezTo>
                  <a:pt x="2728351" y="1263827"/>
                  <a:pt x="2637300" y="1245848"/>
                  <a:pt x="2434965" y="1254645"/>
                </a:cubicBezTo>
                <a:cubicBezTo>
                  <a:pt x="2232630" y="1263442"/>
                  <a:pt x="1973220" y="1252049"/>
                  <a:pt x="1773290" y="1254645"/>
                </a:cubicBezTo>
                <a:cubicBezTo>
                  <a:pt x="1573360" y="1257241"/>
                  <a:pt x="1496179" y="1241367"/>
                  <a:pt x="1296884" y="1254645"/>
                </a:cubicBezTo>
                <a:cubicBezTo>
                  <a:pt x="1097589" y="1267923"/>
                  <a:pt x="617311" y="1282907"/>
                  <a:pt x="0" y="1254645"/>
                </a:cubicBezTo>
                <a:cubicBezTo>
                  <a:pt x="8623" y="975463"/>
                  <a:pt x="30881" y="920404"/>
                  <a:pt x="0" y="627323"/>
                </a:cubicBezTo>
                <a:cubicBezTo>
                  <a:pt x="-30881" y="334242"/>
                  <a:pt x="-18572" y="19504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76643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Chiều thứ bảy, mẹ bận nấu cơm nên giao cho Bình tưới rau trong vườn nhưng Tuấn lại chạy sang rủ đi đá bóng. Bình phân vân: “Hay là để mai mình tưới sau”.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27622-88DF-4FDE-A348-3569CAEB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70" y="4998591"/>
            <a:ext cx="798097" cy="78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77DBF4-09CE-42FC-AD31-7B2D60106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34732"/>
            <a:ext cx="807556" cy="7783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4A6390-DDCD-499D-83AC-AB57DE4957EE}"/>
              </a:ext>
            </a:extLst>
          </p:cNvPr>
          <p:cNvSpPr/>
          <p:nvPr/>
        </p:nvSpPr>
        <p:spPr>
          <a:xfrm>
            <a:off x="1561913" y="2320916"/>
            <a:ext cx="9258486" cy="918621"/>
          </a:xfrm>
          <a:custGeom>
            <a:avLst/>
            <a:gdLst>
              <a:gd name="connsiteX0" fmla="*/ 0 w 9258486"/>
              <a:gd name="connsiteY0" fmla="*/ 0 h 918621"/>
              <a:gd name="connsiteX1" fmla="*/ 661320 w 9258486"/>
              <a:gd name="connsiteY1" fmla="*/ 0 h 918621"/>
              <a:gd name="connsiteX2" fmla="*/ 1507811 w 9258486"/>
              <a:gd name="connsiteY2" fmla="*/ 0 h 918621"/>
              <a:gd name="connsiteX3" fmla="*/ 2354301 w 9258486"/>
              <a:gd name="connsiteY3" fmla="*/ 0 h 918621"/>
              <a:gd name="connsiteX4" fmla="*/ 2737867 w 9258486"/>
              <a:gd name="connsiteY4" fmla="*/ 0 h 918621"/>
              <a:gd name="connsiteX5" fmla="*/ 3214017 w 9258486"/>
              <a:gd name="connsiteY5" fmla="*/ 0 h 918621"/>
              <a:gd name="connsiteX6" fmla="*/ 3875338 w 9258486"/>
              <a:gd name="connsiteY6" fmla="*/ 0 h 918621"/>
              <a:gd name="connsiteX7" fmla="*/ 4629243 w 9258486"/>
              <a:gd name="connsiteY7" fmla="*/ 0 h 918621"/>
              <a:gd name="connsiteX8" fmla="*/ 5475733 w 9258486"/>
              <a:gd name="connsiteY8" fmla="*/ 0 h 918621"/>
              <a:gd name="connsiteX9" fmla="*/ 6229638 w 9258486"/>
              <a:gd name="connsiteY9" fmla="*/ 0 h 918621"/>
              <a:gd name="connsiteX10" fmla="*/ 6983544 w 9258486"/>
              <a:gd name="connsiteY10" fmla="*/ 0 h 918621"/>
              <a:gd name="connsiteX11" fmla="*/ 7459694 w 9258486"/>
              <a:gd name="connsiteY11" fmla="*/ 0 h 918621"/>
              <a:gd name="connsiteX12" fmla="*/ 8121015 w 9258486"/>
              <a:gd name="connsiteY12" fmla="*/ 0 h 918621"/>
              <a:gd name="connsiteX13" fmla="*/ 9258486 w 9258486"/>
              <a:gd name="connsiteY13" fmla="*/ 0 h 918621"/>
              <a:gd name="connsiteX14" fmla="*/ 9258486 w 9258486"/>
              <a:gd name="connsiteY14" fmla="*/ 440938 h 918621"/>
              <a:gd name="connsiteX15" fmla="*/ 9258486 w 9258486"/>
              <a:gd name="connsiteY15" fmla="*/ 918621 h 918621"/>
              <a:gd name="connsiteX16" fmla="*/ 8504581 w 9258486"/>
              <a:gd name="connsiteY16" fmla="*/ 918621 h 918621"/>
              <a:gd name="connsiteX17" fmla="*/ 7658091 w 9258486"/>
              <a:gd name="connsiteY17" fmla="*/ 918621 h 918621"/>
              <a:gd name="connsiteX18" fmla="*/ 6904185 w 9258486"/>
              <a:gd name="connsiteY18" fmla="*/ 918621 h 918621"/>
              <a:gd name="connsiteX19" fmla="*/ 6150280 w 9258486"/>
              <a:gd name="connsiteY19" fmla="*/ 918621 h 918621"/>
              <a:gd name="connsiteX20" fmla="*/ 5581544 w 9258486"/>
              <a:gd name="connsiteY20" fmla="*/ 918621 h 918621"/>
              <a:gd name="connsiteX21" fmla="*/ 5105394 w 9258486"/>
              <a:gd name="connsiteY21" fmla="*/ 918621 h 918621"/>
              <a:gd name="connsiteX22" fmla="*/ 4536658 w 9258486"/>
              <a:gd name="connsiteY22" fmla="*/ 918621 h 918621"/>
              <a:gd name="connsiteX23" fmla="*/ 3690168 w 9258486"/>
              <a:gd name="connsiteY23" fmla="*/ 918621 h 918621"/>
              <a:gd name="connsiteX24" fmla="*/ 3028848 w 9258486"/>
              <a:gd name="connsiteY24" fmla="*/ 918621 h 918621"/>
              <a:gd name="connsiteX25" fmla="*/ 2182357 w 9258486"/>
              <a:gd name="connsiteY25" fmla="*/ 918621 h 918621"/>
              <a:gd name="connsiteX26" fmla="*/ 1706207 w 9258486"/>
              <a:gd name="connsiteY26" fmla="*/ 918621 h 918621"/>
              <a:gd name="connsiteX27" fmla="*/ 1044886 w 9258486"/>
              <a:gd name="connsiteY27" fmla="*/ 918621 h 918621"/>
              <a:gd name="connsiteX28" fmla="*/ 0 w 9258486"/>
              <a:gd name="connsiteY28" fmla="*/ 918621 h 918621"/>
              <a:gd name="connsiteX29" fmla="*/ 0 w 9258486"/>
              <a:gd name="connsiteY29" fmla="*/ 450124 h 918621"/>
              <a:gd name="connsiteX30" fmla="*/ 0 w 9258486"/>
              <a:gd name="connsiteY30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58486" h="918621" fill="none" extrusionOk="0">
                <a:moveTo>
                  <a:pt x="0" y="0"/>
                </a:moveTo>
                <a:cubicBezTo>
                  <a:pt x="187728" y="8863"/>
                  <a:pt x="423887" y="15354"/>
                  <a:pt x="661320" y="0"/>
                </a:cubicBezTo>
                <a:cubicBezTo>
                  <a:pt x="898753" y="-15354"/>
                  <a:pt x="1201878" y="-33113"/>
                  <a:pt x="1507811" y="0"/>
                </a:cubicBezTo>
                <a:cubicBezTo>
                  <a:pt x="1813744" y="33113"/>
                  <a:pt x="2011061" y="42073"/>
                  <a:pt x="2354301" y="0"/>
                </a:cubicBezTo>
                <a:cubicBezTo>
                  <a:pt x="2697541" y="-42073"/>
                  <a:pt x="2614879" y="3575"/>
                  <a:pt x="2737867" y="0"/>
                </a:cubicBezTo>
                <a:cubicBezTo>
                  <a:pt x="2860855" y="-3575"/>
                  <a:pt x="2979861" y="-20918"/>
                  <a:pt x="3214017" y="0"/>
                </a:cubicBezTo>
                <a:cubicBezTo>
                  <a:pt x="3448173" y="20918"/>
                  <a:pt x="3552124" y="-32573"/>
                  <a:pt x="3875338" y="0"/>
                </a:cubicBezTo>
                <a:cubicBezTo>
                  <a:pt x="4198552" y="32573"/>
                  <a:pt x="4331477" y="-30453"/>
                  <a:pt x="4629243" y="0"/>
                </a:cubicBezTo>
                <a:cubicBezTo>
                  <a:pt x="4927010" y="30453"/>
                  <a:pt x="5240907" y="-12653"/>
                  <a:pt x="5475733" y="0"/>
                </a:cubicBezTo>
                <a:cubicBezTo>
                  <a:pt x="5710559" y="12653"/>
                  <a:pt x="6065146" y="-3559"/>
                  <a:pt x="6229638" y="0"/>
                </a:cubicBezTo>
                <a:cubicBezTo>
                  <a:pt x="6394130" y="3559"/>
                  <a:pt x="6628408" y="-31461"/>
                  <a:pt x="6983544" y="0"/>
                </a:cubicBezTo>
                <a:cubicBezTo>
                  <a:pt x="7338680" y="31461"/>
                  <a:pt x="7274128" y="-7170"/>
                  <a:pt x="7459694" y="0"/>
                </a:cubicBezTo>
                <a:cubicBezTo>
                  <a:pt x="7645260" y="7170"/>
                  <a:pt x="7922496" y="-2011"/>
                  <a:pt x="8121015" y="0"/>
                </a:cubicBezTo>
                <a:cubicBezTo>
                  <a:pt x="8319534" y="2011"/>
                  <a:pt x="8726841" y="32314"/>
                  <a:pt x="9258486" y="0"/>
                </a:cubicBezTo>
                <a:cubicBezTo>
                  <a:pt x="9253927" y="155918"/>
                  <a:pt x="9264658" y="352388"/>
                  <a:pt x="9258486" y="440938"/>
                </a:cubicBezTo>
                <a:cubicBezTo>
                  <a:pt x="9252314" y="529488"/>
                  <a:pt x="9245525" y="703010"/>
                  <a:pt x="9258486" y="918621"/>
                </a:cubicBezTo>
                <a:cubicBezTo>
                  <a:pt x="8954634" y="946899"/>
                  <a:pt x="8691365" y="954582"/>
                  <a:pt x="8504581" y="918621"/>
                </a:cubicBezTo>
                <a:cubicBezTo>
                  <a:pt x="8317797" y="882660"/>
                  <a:pt x="7973032" y="922846"/>
                  <a:pt x="7658091" y="918621"/>
                </a:cubicBezTo>
                <a:cubicBezTo>
                  <a:pt x="7343150" y="914397"/>
                  <a:pt x="7147872" y="925386"/>
                  <a:pt x="6904185" y="918621"/>
                </a:cubicBezTo>
                <a:cubicBezTo>
                  <a:pt x="6660498" y="911856"/>
                  <a:pt x="6369269" y="932308"/>
                  <a:pt x="6150280" y="918621"/>
                </a:cubicBezTo>
                <a:cubicBezTo>
                  <a:pt x="5931291" y="904934"/>
                  <a:pt x="5752288" y="918995"/>
                  <a:pt x="5581544" y="918621"/>
                </a:cubicBezTo>
                <a:cubicBezTo>
                  <a:pt x="5410800" y="918247"/>
                  <a:pt x="5284937" y="936805"/>
                  <a:pt x="5105394" y="918621"/>
                </a:cubicBezTo>
                <a:cubicBezTo>
                  <a:pt x="4925851" y="900438"/>
                  <a:pt x="4736838" y="891146"/>
                  <a:pt x="4536658" y="918621"/>
                </a:cubicBezTo>
                <a:cubicBezTo>
                  <a:pt x="4336478" y="946096"/>
                  <a:pt x="4003339" y="903642"/>
                  <a:pt x="3690168" y="918621"/>
                </a:cubicBezTo>
                <a:cubicBezTo>
                  <a:pt x="3376997" y="933601"/>
                  <a:pt x="3306952" y="919453"/>
                  <a:pt x="3028848" y="918621"/>
                </a:cubicBezTo>
                <a:cubicBezTo>
                  <a:pt x="2750744" y="917789"/>
                  <a:pt x="2571264" y="936637"/>
                  <a:pt x="2182357" y="918621"/>
                </a:cubicBezTo>
                <a:cubicBezTo>
                  <a:pt x="1793450" y="900605"/>
                  <a:pt x="1928040" y="933625"/>
                  <a:pt x="1706207" y="918621"/>
                </a:cubicBezTo>
                <a:cubicBezTo>
                  <a:pt x="1484374" y="903618"/>
                  <a:pt x="1360025" y="901813"/>
                  <a:pt x="1044886" y="918621"/>
                </a:cubicBezTo>
                <a:cubicBezTo>
                  <a:pt x="729747" y="935429"/>
                  <a:pt x="403432" y="894930"/>
                  <a:pt x="0" y="918621"/>
                </a:cubicBezTo>
                <a:cubicBezTo>
                  <a:pt x="6799" y="759870"/>
                  <a:pt x="-6441" y="666397"/>
                  <a:pt x="0" y="450124"/>
                </a:cubicBezTo>
                <a:cubicBezTo>
                  <a:pt x="6441" y="233851"/>
                  <a:pt x="-424" y="160999"/>
                  <a:pt x="0" y="0"/>
                </a:cubicBezTo>
                <a:close/>
              </a:path>
              <a:path w="9258486" h="918621" stroke="0" extrusionOk="0">
                <a:moveTo>
                  <a:pt x="0" y="0"/>
                </a:moveTo>
                <a:cubicBezTo>
                  <a:pt x="166121" y="-23489"/>
                  <a:pt x="462107" y="22322"/>
                  <a:pt x="753905" y="0"/>
                </a:cubicBezTo>
                <a:cubicBezTo>
                  <a:pt x="1045704" y="-22322"/>
                  <a:pt x="1053633" y="-5600"/>
                  <a:pt x="1230056" y="0"/>
                </a:cubicBezTo>
                <a:cubicBezTo>
                  <a:pt x="1406479" y="5600"/>
                  <a:pt x="1500642" y="15842"/>
                  <a:pt x="1706207" y="0"/>
                </a:cubicBezTo>
                <a:cubicBezTo>
                  <a:pt x="1911772" y="-15842"/>
                  <a:pt x="2111049" y="-33503"/>
                  <a:pt x="2460112" y="0"/>
                </a:cubicBezTo>
                <a:cubicBezTo>
                  <a:pt x="2809176" y="33503"/>
                  <a:pt x="2702885" y="5757"/>
                  <a:pt x="2843678" y="0"/>
                </a:cubicBezTo>
                <a:cubicBezTo>
                  <a:pt x="2984471" y="-5757"/>
                  <a:pt x="3343436" y="-34072"/>
                  <a:pt x="3690168" y="0"/>
                </a:cubicBezTo>
                <a:cubicBezTo>
                  <a:pt x="4036900" y="34072"/>
                  <a:pt x="3990884" y="-10306"/>
                  <a:pt x="4073734" y="0"/>
                </a:cubicBezTo>
                <a:cubicBezTo>
                  <a:pt x="4156584" y="10306"/>
                  <a:pt x="4518102" y="-22"/>
                  <a:pt x="4642469" y="0"/>
                </a:cubicBezTo>
                <a:cubicBezTo>
                  <a:pt x="4766836" y="22"/>
                  <a:pt x="4897354" y="21396"/>
                  <a:pt x="5118620" y="0"/>
                </a:cubicBezTo>
                <a:cubicBezTo>
                  <a:pt x="5339886" y="-21396"/>
                  <a:pt x="5368523" y="-20211"/>
                  <a:pt x="5594771" y="0"/>
                </a:cubicBezTo>
                <a:cubicBezTo>
                  <a:pt x="5821019" y="20211"/>
                  <a:pt x="5980137" y="12411"/>
                  <a:pt x="6256091" y="0"/>
                </a:cubicBezTo>
                <a:cubicBezTo>
                  <a:pt x="6532045" y="-12411"/>
                  <a:pt x="6654173" y="-27679"/>
                  <a:pt x="6917412" y="0"/>
                </a:cubicBezTo>
                <a:cubicBezTo>
                  <a:pt x="7180651" y="27679"/>
                  <a:pt x="7382959" y="3681"/>
                  <a:pt x="7671317" y="0"/>
                </a:cubicBezTo>
                <a:cubicBezTo>
                  <a:pt x="7959675" y="-3681"/>
                  <a:pt x="8072905" y="-4554"/>
                  <a:pt x="8332637" y="0"/>
                </a:cubicBezTo>
                <a:cubicBezTo>
                  <a:pt x="8592369" y="4554"/>
                  <a:pt x="9063869" y="-44816"/>
                  <a:pt x="9258486" y="0"/>
                </a:cubicBezTo>
                <a:cubicBezTo>
                  <a:pt x="9248396" y="152081"/>
                  <a:pt x="9246034" y="253288"/>
                  <a:pt x="9258486" y="459311"/>
                </a:cubicBezTo>
                <a:cubicBezTo>
                  <a:pt x="9270938" y="665334"/>
                  <a:pt x="9278646" y="807824"/>
                  <a:pt x="9258486" y="918621"/>
                </a:cubicBezTo>
                <a:cubicBezTo>
                  <a:pt x="9085939" y="922709"/>
                  <a:pt x="8904578" y="905717"/>
                  <a:pt x="8782335" y="918621"/>
                </a:cubicBezTo>
                <a:cubicBezTo>
                  <a:pt x="8660092" y="931525"/>
                  <a:pt x="8530939" y="934840"/>
                  <a:pt x="8398769" y="918621"/>
                </a:cubicBezTo>
                <a:cubicBezTo>
                  <a:pt x="8266599" y="902402"/>
                  <a:pt x="7925970" y="882120"/>
                  <a:pt x="7644864" y="918621"/>
                </a:cubicBezTo>
                <a:cubicBezTo>
                  <a:pt x="7363759" y="955122"/>
                  <a:pt x="7374276" y="940039"/>
                  <a:pt x="7168713" y="918621"/>
                </a:cubicBezTo>
                <a:cubicBezTo>
                  <a:pt x="6963150" y="897203"/>
                  <a:pt x="6756317" y="934409"/>
                  <a:pt x="6414808" y="918621"/>
                </a:cubicBezTo>
                <a:cubicBezTo>
                  <a:pt x="6073299" y="902833"/>
                  <a:pt x="5831395" y="892963"/>
                  <a:pt x="5568318" y="918621"/>
                </a:cubicBezTo>
                <a:cubicBezTo>
                  <a:pt x="5305241" y="944280"/>
                  <a:pt x="4993952" y="882901"/>
                  <a:pt x="4814413" y="918621"/>
                </a:cubicBezTo>
                <a:cubicBezTo>
                  <a:pt x="4634874" y="954341"/>
                  <a:pt x="4438635" y="918787"/>
                  <a:pt x="4245677" y="918621"/>
                </a:cubicBezTo>
                <a:cubicBezTo>
                  <a:pt x="4052719" y="918455"/>
                  <a:pt x="3869906" y="892686"/>
                  <a:pt x="3584357" y="918621"/>
                </a:cubicBezTo>
                <a:cubicBezTo>
                  <a:pt x="3298808" y="944556"/>
                  <a:pt x="3085178" y="887505"/>
                  <a:pt x="2923036" y="918621"/>
                </a:cubicBezTo>
                <a:cubicBezTo>
                  <a:pt x="2760894" y="949737"/>
                  <a:pt x="2296968" y="887987"/>
                  <a:pt x="2076546" y="918621"/>
                </a:cubicBezTo>
                <a:cubicBezTo>
                  <a:pt x="1856124" y="949256"/>
                  <a:pt x="1623486" y="935811"/>
                  <a:pt x="1415226" y="918621"/>
                </a:cubicBezTo>
                <a:cubicBezTo>
                  <a:pt x="1206966" y="901431"/>
                  <a:pt x="757572" y="907411"/>
                  <a:pt x="568736" y="918621"/>
                </a:cubicBezTo>
                <a:cubicBezTo>
                  <a:pt x="379900" y="929832"/>
                  <a:pt x="264507" y="893947"/>
                  <a:pt x="0" y="918621"/>
                </a:cubicBezTo>
                <a:cubicBezTo>
                  <a:pt x="-19655" y="804062"/>
                  <a:pt x="13372" y="570420"/>
                  <a:pt x="0" y="468497"/>
                </a:cubicBezTo>
                <a:cubicBezTo>
                  <a:pt x="-13372" y="366574"/>
                  <a:pt x="-6030" y="9644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460025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Tối thứ hai, An đã mãi mê xem ti vi mà quên làm bài tập về nhà cô đã giao.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589BAD-4A9D-4072-9499-5929EFA388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61185"/>
            <a:ext cx="807556" cy="7783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9FD5D9-AB96-4F7E-BDA4-729EBF1B59A5}"/>
              </a:ext>
            </a:extLst>
          </p:cNvPr>
          <p:cNvSpPr/>
          <p:nvPr/>
        </p:nvSpPr>
        <p:spPr>
          <a:xfrm>
            <a:off x="1426171" y="546935"/>
            <a:ext cx="9525000" cy="13540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Trong các tình huống sau, tình huống nào tích cực hoàn thành nhiệm vụ ở nhà?</a:t>
            </a:r>
          </a:p>
        </p:txBody>
      </p:sp>
      <p:pic>
        <p:nvPicPr>
          <p:cNvPr id="29" name="Picture 28">
            <a:hlinkClick r:id="rId8" action="ppaction://hlinksldjump"/>
            <a:extLst>
              <a:ext uri="{FF2B5EF4-FFF2-40B4-BE49-F238E27FC236}">
                <a16:creationId xmlns:a16="http://schemas.microsoft.com/office/drawing/2014/main" id="{3EE8FAEE-AFAE-4999-B14C-7694FC42D0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5781332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1020</Words>
  <Application>Microsoft Office PowerPoint</Application>
  <PresentationFormat>Widescreen</PresentationFormat>
  <Paragraphs>76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2023-01-19T15:44:18Z</dcterms:created>
  <dcterms:modified xsi:type="dcterms:W3CDTF">2023-03-13T08:27:48Z</dcterms:modified>
</cp:coreProperties>
</file>