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23" r:id="rId1"/>
  </p:sldMasterIdLst>
  <p:notesMasterIdLst>
    <p:notesMasterId r:id="rId10"/>
  </p:notesMasterIdLst>
  <p:sldIdLst>
    <p:sldId id="342" r:id="rId2"/>
    <p:sldId id="345" r:id="rId3"/>
    <p:sldId id="348" r:id="rId4"/>
    <p:sldId id="354" r:id="rId5"/>
    <p:sldId id="346" r:id="rId6"/>
    <p:sldId id="347" r:id="rId7"/>
    <p:sldId id="344" r:id="rId8"/>
    <p:sldId id="337" r:id="rId9"/>
  </p:sldIdLst>
  <p:sldSz cx="9906000" cy="6858000" type="A4"/>
  <p:notesSz cx="6858000" cy="9144000"/>
  <p:custDataLst>
    <p:tags r:id="rId11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 autoAdjust="0"/>
  </p:normalViewPr>
  <p:slideViewPr>
    <p:cSldViewPr snapToGrid="0">
      <p:cViewPr varScale="1">
        <p:scale>
          <a:sx n="91" d="100"/>
          <a:sy n="91" d="100"/>
        </p:scale>
        <p:origin x="1206" y="9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3CA0F4-B284-4D60-8265-B537EBA72122}" type="datetimeFigureOut">
              <a:rPr lang="en-US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75E1033-07A4-4BDB-A70C-4A695DD94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18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825279-D822-41C1-8EAB-9E722D0C5337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B8FAE-0175-426D-A35A-D50FF68C2D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DA9D0-B5C9-48CB-B9EF-A782E723B923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C8D0B-5093-4609-A2FE-6ADC3747B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D28C50-3D30-4F18-87D6-5177C93129F6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BFC32E-2502-41CC-8DC2-C133404525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EFBB3-D7D4-408D-BAFC-F0CB42F85388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411A2-BF5B-4F84-8A36-941A846E23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A828B-3A33-4823-AC9B-7BDC8D312F7B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53C9D-7352-4500-807D-A130141616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189D63-B0D8-4EB5-B628-D7A04F52A7C0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CABE-AB4E-41C0-A257-D28AD1D20A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9A4CA-CD19-48DD-9E97-77C74BC01032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6D9BA-B98E-4D39-9FB7-E79B41BFE7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EAF09-1108-4057-AB4B-E11B95B35D6B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F4C09-187E-492C-815A-FC880149E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4F4DD8-63AA-4D30-B1E7-B614CC3960AF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1FCC85-D578-4A13-9312-95379F4927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D6A1E-B38F-463E-882E-A8C9AD53729A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CF0C6-5F84-4491-B9AD-07BA6B85F4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D26D06-FF68-4BEE-86E3-576C4BC980A1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D56D19-6FAF-47A5-916A-5418073688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8FE711-4949-44C0-8A3F-29888A321251}" type="datetimeFigureOut">
              <a:rPr lang="en-US" smtClean="0"/>
              <a:pPr>
                <a:defRPr/>
              </a:pPr>
              <a:t>18/03/2023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32B9AC-045D-4572-8A12-0E164A22AA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7"/>
          <p:cNvGrpSpPr>
            <a:grpSpLocks/>
          </p:cNvGrpSpPr>
          <p:nvPr/>
        </p:nvGrpSpPr>
        <p:grpSpPr bwMode="auto">
          <a:xfrm>
            <a:off x="64912" y="3278812"/>
            <a:ext cx="1649460" cy="2646012"/>
            <a:chOff x="287033" y="1561957"/>
            <a:chExt cx="1617967" cy="3391035"/>
          </a:xfrm>
        </p:grpSpPr>
        <p:sp>
          <p:nvSpPr>
            <p:cNvPr id="40" name="Rectangle 9"/>
            <p:cNvSpPr>
              <a:spLocks noChangeArrowheads="1"/>
            </p:cNvSpPr>
            <p:nvPr/>
          </p:nvSpPr>
          <p:spPr bwMode="gray">
            <a:xfrm>
              <a:off x="914400" y="1887066"/>
              <a:ext cx="914400" cy="151284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9" name="Group 40"/>
            <p:cNvGrpSpPr>
              <a:grpSpLocks/>
            </p:cNvGrpSpPr>
            <p:nvPr/>
          </p:nvGrpSpPr>
          <p:grpSpPr bwMode="auto">
            <a:xfrm rot="5400000">
              <a:off x="-769269" y="3234913"/>
              <a:ext cx="2676454" cy="350520"/>
              <a:chOff x="-1042" y="1933"/>
              <a:chExt cx="8293" cy="138"/>
            </a:xfrm>
          </p:grpSpPr>
          <p:sp>
            <p:nvSpPr>
              <p:cNvPr id="37" name="Rectangle 41"/>
              <p:cNvSpPr>
                <a:spLocks noChangeArrowheads="1"/>
              </p:cNvSpPr>
              <p:nvPr/>
            </p:nvSpPr>
            <p:spPr bwMode="gray">
              <a:xfrm>
                <a:off x="-758" y="1933"/>
                <a:ext cx="8009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Rectangle 42"/>
              <p:cNvSpPr>
                <a:spLocks noChangeArrowheads="1"/>
              </p:cNvSpPr>
              <p:nvPr/>
            </p:nvSpPr>
            <p:spPr bwMode="gray">
              <a:xfrm>
                <a:off x="-1042" y="1997"/>
                <a:ext cx="8293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" name="Group 14"/>
            <p:cNvGrpSpPr>
              <a:grpSpLocks/>
            </p:cNvGrpSpPr>
            <p:nvPr/>
          </p:nvGrpSpPr>
          <p:grpSpPr bwMode="auto">
            <a:xfrm rot="5400000">
              <a:off x="88976" y="1760014"/>
              <a:ext cx="1032698" cy="636583"/>
              <a:chOff x="1296" y="2004"/>
              <a:chExt cx="2565" cy="1615"/>
            </a:xfrm>
          </p:grpSpPr>
          <p:sp>
            <p:nvSpPr>
              <p:cNvPr id="32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Oval 18"/>
              <p:cNvSpPr>
                <a:spLocks noChangeArrowheads="1"/>
              </p:cNvSpPr>
              <p:nvPr/>
            </p:nvSpPr>
            <p:spPr bwMode="gray">
              <a:xfrm>
                <a:off x="1296" y="200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" name="Group 7"/>
            <p:cNvGrpSpPr>
              <a:grpSpLocks/>
            </p:cNvGrpSpPr>
            <p:nvPr/>
          </p:nvGrpSpPr>
          <p:grpSpPr bwMode="auto">
            <a:xfrm>
              <a:off x="715169" y="3135630"/>
              <a:ext cx="1189831" cy="1612900"/>
              <a:chOff x="-1735" y="1065"/>
              <a:chExt cx="7495" cy="1270"/>
            </a:xfrm>
          </p:grpSpPr>
          <p:sp>
            <p:nvSpPr>
              <p:cNvPr id="30" name="Rectangle 8"/>
              <p:cNvSpPr>
                <a:spLocks noChangeArrowheads="1"/>
              </p:cNvSpPr>
              <p:nvPr/>
            </p:nvSpPr>
            <p:spPr bwMode="gray">
              <a:xfrm>
                <a:off x="-182" y="1065"/>
                <a:ext cx="5760" cy="216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Rectangle 9"/>
              <p:cNvSpPr>
                <a:spLocks noChangeArrowheads="1"/>
              </p:cNvSpPr>
              <p:nvPr/>
            </p:nvSpPr>
            <p:spPr bwMode="gray">
              <a:xfrm>
                <a:off x="-1735" y="2160"/>
                <a:ext cx="7495" cy="175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8" name="Oval 18"/>
            <p:cNvSpPr>
              <a:spLocks noChangeArrowheads="1"/>
            </p:cNvSpPr>
            <p:nvPr/>
          </p:nvSpPr>
          <p:spPr bwMode="gray">
            <a:xfrm rot="5400000">
              <a:off x="316421" y="4307674"/>
              <a:ext cx="650875" cy="639762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rgbClr val="C0C0C0"/>
              </a:solidFill>
              <a:round/>
              <a:headEnd/>
              <a:tailEnd/>
            </a:ln>
          </p:spPr>
          <p:txBody>
            <a:bodyPr rot="10800000" vert="eaVert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 73"/>
          <p:cNvGrpSpPr>
            <a:grpSpLocks/>
          </p:cNvGrpSpPr>
          <p:nvPr/>
        </p:nvGrpSpPr>
        <p:grpSpPr bwMode="auto">
          <a:xfrm>
            <a:off x="2935035" y="2171606"/>
            <a:ext cx="4292600" cy="681037"/>
            <a:chOff x="75" y="91"/>
            <a:chExt cx="4752" cy="505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2" name="AutoShape 23" descr="White marble"/>
            <p:cNvSpPr>
              <a:spLocks noChangeArrowheads="1"/>
            </p:cNvSpPr>
            <p:nvPr/>
          </p:nvSpPr>
          <p:spPr bwMode="gray">
            <a:xfrm>
              <a:off x="75" y="91"/>
              <a:ext cx="4752" cy="505"/>
            </a:xfrm>
            <a:prstGeom prst="roundRect">
              <a:avLst>
                <a:gd name="adj" fmla="val 50000"/>
              </a:avLst>
            </a:prstGeom>
            <a:grpFill/>
            <a:ln w="38100" algn="ctr">
              <a:solidFill>
                <a:srgbClr val="00B05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3" name="Text Box 26" descr="White marble"/>
            <p:cNvSpPr txBox="1">
              <a:spLocks noChangeArrowheads="1"/>
            </p:cNvSpPr>
            <p:nvPr/>
          </p:nvSpPr>
          <p:spPr bwMode="gray">
            <a:xfrm>
              <a:off x="265" y="152"/>
              <a:ext cx="4371" cy="365"/>
            </a:xfrm>
            <a:prstGeom prst="rect">
              <a:avLst/>
            </a:prstGeom>
            <a:grpFill/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600" b="1" dirty="0">
                  <a:solidFill>
                    <a:srgbClr val="00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MỤC </a:t>
              </a:r>
              <a:r>
                <a:rPr lang="en-US" altLang="en-US" sz="2600" b="1" dirty="0" smtClean="0">
                  <a:solidFill>
                    <a:srgbClr val="00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TIÊU</a:t>
              </a:r>
              <a:endParaRPr lang="en-US" altLang="en-US" sz="26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65272" y="995456"/>
            <a:ext cx="9223086" cy="526026"/>
          </a:xfrm>
        </p:spPr>
        <p:txBody>
          <a:bodyPr>
            <a:noAutofit/>
          </a:bodyPr>
          <a:lstStyle/>
          <a:p>
            <a:r>
              <a:rPr lang="en-US" sz="4500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5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5: THỰC HÀNH </a:t>
            </a:r>
            <a:r>
              <a:rPr lang="en-US" sz="4500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5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5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5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500" b="1" dirty="0" err="1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4500" b="1" dirty="0" smtClean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/90</a:t>
            </a:r>
            <a:endParaRPr lang="en-US" sz="4500" b="1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Flowchart: Terminator 15"/>
          <p:cNvSpPr/>
          <p:nvPr/>
        </p:nvSpPr>
        <p:spPr>
          <a:xfrm>
            <a:off x="914400" y="3038626"/>
            <a:ext cx="9114971" cy="3474721"/>
          </a:xfrm>
          <a:prstGeom prst="flowChartTerminator">
            <a:avLst/>
          </a:prstGeom>
          <a:ln w="762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buFontTx/>
              <a:buChar char="-"/>
              <a:defRPr/>
            </a:pP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32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  <a:defRPr/>
            </a:pP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32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  <a:defRPr/>
            </a:pP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val 18"/>
          <p:cNvSpPr>
            <a:spLocks noChangeArrowheads="1"/>
          </p:cNvSpPr>
          <p:nvPr/>
        </p:nvSpPr>
        <p:spPr bwMode="gray">
          <a:xfrm rot="5400000">
            <a:off x="174826" y="4226725"/>
            <a:ext cx="507875" cy="652215"/>
          </a:xfrm>
          <a:prstGeom prst="ellipse">
            <a:avLst/>
          </a:prstGeom>
          <a:gradFill rotWithShape="1">
            <a:gsLst>
              <a:gs pos="0">
                <a:srgbClr val="767676"/>
              </a:gs>
              <a:gs pos="50000">
                <a:srgbClr val="FFFFFF"/>
              </a:gs>
              <a:gs pos="100000">
                <a:srgbClr val="767676"/>
              </a:gs>
            </a:gsLst>
            <a:lin ang="5400000" scaled="1"/>
          </a:gradFill>
          <a:ln w="57150" algn="ctr">
            <a:solidFill>
              <a:srgbClr val="C0C0C0"/>
            </a:solidFill>
            <a:round/>
            <a:headEnd/>
            <a:tailEnd/>
          </a:ln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25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0302" y="1455038"/>
            <a:ext cx="2146301" cy="5308617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Ctrl + N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Ctrl + M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Ctrl + B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Ctrl + I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Ctrl + U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Ctrl + P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Ctrl + S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F5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25599" y="0"/>
            <a:ext cx="8723086" cy="661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ts val="600"/>
              </a:spcBef>
              <a:buFontTx/>
              <a:buNone/>
              <a:defRPr/>
            </a:pP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alt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86610" y="1451427"/>
            <a:ext cx="494937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Power Point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93870" y="2039247"/>
            <a:ext cx="494937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72102" y="2612553"/>
            <a:ext cx="494937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đậm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93876" y="3200373"/>
            <a:ext cx="494937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nghiêng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86622" y="3788193"/>
            <a:ext cx="494937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93882" y="4376013"/>
            <a:ext cx="494937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01142" y="4978347"/>
            <a:ext cx="494937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08402" y="5595195"/>
            <a:ext cx="494937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15662" y="6183015"/>
            <a:ext cx="4949371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37771" y="690235"/>
            <a:ext cx="8048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9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580" y="464451"/>
            <a:ext cx="8915400" cy="77900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656" y="1306285"/>
            <a:ext cx="8539843" cy="5326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nl-NL" altLang="en-US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nl-NL" altLang="en-US" sz="2800" dirty="0">
                <a:latin typeface="Times New Roman" pitchFamily="18" charset="0"/>
                <a:cs typeface="Times New Roman" pitchFamily="18" charset="0"/>
              </a:rPr>
              <a:t>Trang 1: Giới thiệu tên nhóm, tên các bạn trong nhóm.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altLang="en-US" sz="2800" dirty="0">
                <a:latin typeface="Times New Roman" pitchFamily="18" charset="0"/>
                <a:cs typeface="Times New Roman" pitchFamily="18" charset="0"/>
              </a:rPr>
              <a:t>+ Các trang tiếp theo giới thiệu từng thành viên trong nhóm, bao gồm các thông </a:t>
            </a:r>
            <a:r>
              <a:rPr lang="nl-NL" altLang="en-US" sz="2800" dirty="0" smtClean="0">
                <a:latin typeface="Times New Roman" pitchFamily="18" charset="0"/>
                <a:cs typeface="Times New Roman" pitchFamily="18" charset="0"/>
              </a:rPr>
              <a:t>tin: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nl-NL" altLang="en-US" sz="2800" dirty="0">
                <a:latin typeface="Times New Roman" pitchFamily="18" charset="0"/>
                <a:cs typeface="Times New Roman" pitchFamily="18" charset="0"/>
              </a:rPr>
              <a:t> Họ và tên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nl-NL" altLang="en-US" sz="2800" dirty="0">
                <a:latin typeface="Times New Roman" pitchFamily="18" charset="0"/>
                <a:cs typeface="Times New Roman" pitchFamily="18" charset="0"/>
              </a:rPr>
              <a:t> Hình ảnh cá nhân (nếu có)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nl-NL" altLang="en-US" sz="2800" dirty="0">
                <a:latin typeface="Times New Roman" pitchFamily="18" charset="0"/>
                <a:cs typeface="Times New Roman" pitchFamily="18" charset="0"/>
              </a:rPr>
              <a:t> Sinh nhật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nl-NL" altLang="en-US" sz="2800" dirty="0">
                <a:latin typeface="Times New Roman" pitchFamily="18" charset="0"/>
                <a:cs typeface="Times New Roman" pitchFamily="18" charset="0"/>
              </a:rPr>
              <a:t> Sở thích.....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nl-NL" altLang="en-US" sz="2800" dirty="0">
                <a:latin typeface="Times New Roman" pitchFamily="18" charset="0"/>
                <a:cs typeface="Times New Roman" pitchFamily="18" charset="0"/>
              </a:rPr>
              <a:t>+ Trang cuối: cảm ơn người theo dõi.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73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67656" y="1306285"/>
            <a:ext cx="8539843" cy="5326743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g)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26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35437"/>
            <a:ext cx="8915400" cy="59033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976101"/>
            <a:ext cx="8915400" cy="571497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59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915" y="1745345"/>
            <a:ext cx="8389258" cy="3029856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22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 CẦN GHI NHỚ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loud 3"/>
          <p:cNvSpPr/>
          <p:nvPr/>
        </p:nvSpPr>
        <p:spPr>
          <a:xfrm>
            <a:off x="145140" y="1059543"/>
            <a:ext cx="9608458" cy="5529943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lnSpc>
                <a:spcPct val="150000"/>
              </a:lnSpc>
              <a:buFont typeface="Wingdings"/>
              <a:buChar char="è"/>
            </a:pP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Một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trình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chiếu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gồm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nhiều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457200" indent="-457200" algn="ctr">
              <a:lnSpc>
                <a:spcPct val="150000"/>
              </a:lnSpc>
              <a:buFont typeface="Wingdings"/>
              <a:buChar char="è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đầu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thường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ghi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tin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tiêu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đề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tác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giả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bài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trình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chiếu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marL="457200" indent="-457200" algn="ctr">
              <a:lnSpc>
                <a:spcPct val="150000"/>
              </a:lnSpc>
              <a:buFont typeface="Wingdings"/>
              <a:buChar char="è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tin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mỗi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cần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ngắn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gọn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nên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kèm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hình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minh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họa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457200" indent="-457200" algn="ctr">
              <a:lnSpc>
                <a:spcPct val="150000"/>
              </a:lnSpc>
              <a:buFont typeface="Wingdings"/>
              <a:buChar char="è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cuối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nên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lời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ơn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người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theo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dõi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vi-VN" sz="2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49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5"/>
          <p:cNvSpPr txBox="1">
            <a:spLocks noChangeArrowheads="1"/>
          </p:cNvSpPr>
          <p:nvPr/>
        </p:nvSpPr>
        <p:spPr bwMode="auto">
          <a:xfrm>
            <a:off x="4094825" y="511175"/>
            <a:ext cx="2808419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5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36881" name="TextBox 8"/>
          <p:cNvSpPr txBox="1">
            <a:spLocks noChangeArrowheads="1"/>
          </p:cNvSpPr>
          <p:nvPr/>
        </p:nvSpPr>
        <p:spPr bwMode="auto">
          <a:xfrm>
            <a:off x="856342" y="1961923"/>
            <a:ext cx="8574393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q"/>
            </a:pPr>
            <a:r>
              <a:rPr lang="en-US" alt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q"/>
            </a:pP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– </a:t>
            </a:r>
            <a:r>
              <a:rPr lang="en-US" altLang="en-US" sz="3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3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3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3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3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7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altLang="en-US" sz="37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50633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6&quot;&gt;&lt;property id=&quot;20148&quot; value=&quot;5&quot;/&gt;&lt;property id=&quot;20300&quot; value=&quot;Slide 4&quot;/&gt;&lt;property id=&quot;20307&quot; value=&quot;305&quot;/&gt;&lt;/object&gt;&lt;object type=&quot;3&quot; unique_id=&quot;10007&quot;&gt;&lt;property id=&quot;20148&quot; value=&quot;5&quot;/&gt;&lt;property id=&quot;20300&quot; value=&quot;Slide 3&quot;/&gt;&lt;property id=&quot;20307&quot; value=&quot;306&quot;/&gt;&lt;/object&gt;&lt;object type=&quot;3&quot; unique_id=&quot;10024&quot;&gt;&lt;property id=&quot;20148&quot; value=&quot;5&quot;/&gt;&lt;property id=&quot;20300&quot; value=&quot;Slide 10&quot;/&gt;&lt;property id=&quot;20307&quot; value=&quot;277&quot;/&gt;&lt;/object&gt;&lt;object type=&quot;3&quot; unique_id=&quot;11815&quot;&gt;&lt;property id=&quot;20148&quot; value=&quot;5&quot;/&gt;&lt;property id=&quot;20300&quot; value=&quot;Slide 2&quot;/&gt;&lt;property id=&quot;20307&quot; value=&quot;317&quot;/&gt;&lt;/object&gt;&lt;object type=&quot;3&quot; unique_id=&quot;12150&quot;&gt;&lt;property id=&quot;20148&quot; value=&quot;5&quot;/&gt;&lt;property id=&quot;20300&quot; value=&quot;Slide 8&quot;/&gt;&lt;property id=&quot;20307&quot; value=&quot;322&quot;/&gt;&lt;/object&gt;&lt;object type=&quot;3&quot; unique_id=&quot;12237&quot;&gt;&lt;property id=&quot;20148&quot; value=&quot;5&quot;/&gt;&lt;property id=&quot;20300&quot; value=&quot;Slide 5&quot;/&gt;&lt;property id=&quot;20307&quot; value=&quot;323&quot;/&gt;&lt;/object&gt;&lt;object type=&quot;3&quot; unique_id=&quot;12238&quot;&gt;&lt;property id=&quot;20148&quot; value=&quot;5&quot;/&gt;&lt;property id=&quot;20300&quot; value=&quot;Slide 7&quot;/&gt;&lt;property id=&quot;20307&quot; value=&quot;324&quot;/&gt;&lt;/object&gt;&lt;object type=&quot;3&quot; unique_id=&quot;12481&quot;&gt;&lt;property id=&quot;20148&quot; value=&quot;5&quot;/&gt;&lt;property id=&quot;20300&quot; value=&quot;Slide 1&quot;/&gt;&lt;property id=&quot;20307&quot; value=&quot;326&quot;/&gt;&lt;/object&gt;&lt;object type=&quot;3&quot; unique_id=&quot;12657&quot;&gt;&lt;property id=&quot;20148&quot; value=&quot;5&quot;/&gt;&lt;property id=&quot;20300&quot; value=&quot;Slide 6&quot;/&gt;&lt;property id=&quot;20307&quot; value=&quot;328&quot;/&gt;&lt;/object&gt;&lt;object type=&quot;3&quot; unique_id=&quot;12700&quot;&gt;&lt;property id=&quot;20148&quot; value=&quot;5&quot;/&gt;&lt;property id=&quot;20300&quot; value=&quot;Slide 9&quot;/&gt;&lt;property id=&quot;20307&quot; value=&quot;329&quot;/&gt;&lt;/object&gt;&lt;/object&gt;&lt;object type=&quot;8&quot; unique_id=&quot;1004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3110</TotalTime>
  <Words>588</Words>
  <Application>Microsoft Office PowerPoint</Application>
  <PresentationFormat>A4 Paper (210x297 mm)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Wingdings</vt:lpstr>
      <vt:lpstr>Office Theme</vt:lpstr>
      <vt:lpstr>Bài 5: THỰC HÀNH TỔNG HỢP sgk/90</vt:lpstr>
      <vt:lpstr>PowerPoint Presentation</vt:lpstr>
      <vt:lpstr>2. Trao đổi với bạn rồi thực hiện các yêu cầu sau:</vt:lpstr>
      <vt:lpstr>PowerPoint Presentation</vt:lpstr>
      <vt:lpstr>3. Trao đổi với bạn để thực hiện các yêu cầu sau:</vt:lpstr>
      <vt:lpstr>PowerPoint Presentation</vt:lpstr>
      <vt:lpstr>EM CẦN GHI NHỚ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lich</dc:creator>
  <cp:lastModifiedBy>D060323</cp:lastModifiedBy>
  <cp:revision>253</cp:revision>
  <dcterms:created xsi:type="dcterms:W3CDTF">2015-01-27T02:31:58Z</dcterms:created>
  <dcterms:modified xsi:type="dcterms:W3CDTF">2023-03-18T16:07:18Z</dcterms:modified>
</cp:coreProperties>
</file>