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303" r:id="rId3"/>
    <p:sldId id="283" r:id="rId4"/>
    <p:sldId id="284" r:id="rId5"/>
    <p:sldId id="294" r:id="rId6"/>
    <p:sldId id="286" r:id="rId7"/>
    <p:sldId id="295" r:id="rId8"/>
    <p:sldId id="296" r:id="rId9"/>
    <p:sldId id="290" r:id="rId10"/>
    <p:sldId id="299" r:id="rId11"/>
    <p:sldId id="300" r:id="rId12"/>
    <p:sldId id="301" r:id="rId13"/>
    <p:sldId id="30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2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63D42-8633-4CAE-9497-D2B778B0086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84C44-EEBD-45BA-A6B6-B6FF3F3DB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11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442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33470-3E3F-3FFF-1014-F2F38C1B2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29231F-05C2-069C-A1B3-0B874738C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F7D34-8BF2-E234-B1D3-3A9869231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AED4-E1E5-4529-BDDA-1C6D8010199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C65A6-D1DD-6E49-28D1-8B4453A30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FEEBA-52C7-23A6-1BF6-BCD0E373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2079-E671-4BFF-B165-456565763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74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1E27C-3255-3417-1BA7-C46C53020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ABEC3-CEAB-8BB8-2A75-5703639242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75536-9C2C-B8CF-465D-8D9C1D567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AED4-E1E5-4529-BDDA-1C6D8010199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3DDED-FE7A-6DC5-12BA-1F15D567C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B8106-AF39-33C2-6594-A5FA057E1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2079-E671-4BFF-B165-456565763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7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9BDE53-C528-2C9E-7815-0CED91A690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F0EA79-BBB9-83BC-036E-AEAD39BDF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EFB1B-49CD-BD3A-DE50-31F709598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AED4-E1E5-4529-BDDA-1C6D8010199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BC756-E2D7-7259-3C64-5BF96BA50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9E432-CA98-36AF-12AF-87BBDF4B7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2079-E671-4BFF-B165-456565763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06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389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59250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F51DE-69DC-E1B1-30ED-5B9935CE7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DFF79-93D7-48FA-5AFF-749D3B6E8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2B0A9-3F45-80FB-0727-3BBDC62A4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AED4-E1E5-4529-BDDA-1C6D8010199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DA2BE-BD7F-EE65-05EC-7B8D495D0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FEC7A-54C6-70D6-7F63-3E7C6B18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2079-E671-4BFF-B165-456565763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38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92DC0-7A50-4246-FB49-F17DD5F25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672F3-B436-5E00-E7EE-11A8169D0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60203-45A3-95DB-A535-DB5427608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AED4-E1E5-4529-BDDA-1C6D8010199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7358E-C782-B7E1-8D08-F2CA933AA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9E88C-1C21-A2B6-E237-52ADF9A19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2079-E671-4BFF-B165-456565763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18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1DA64-C151-09C1-E88A-18FAE5F57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8A70B-1E88-96F6-F1D8-6B73D47EA3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FDF71F-BEED-0C00-9424-5226F5218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B80C0-6619-11BD-907B-803391154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AED4-E1E5-4529-BDDA-1C6D8010199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7C4E9-A028-00F4-D8EF-1E8C96F32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C67D78-10AA-ADDD-6DBC-9392303A6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2079-E671-4BFF-B165-456565763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3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9F09A-4FC1-722F-B098-D140D80B8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02F8D-0599-5734-7906-507430FC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C284D-C6BA-9EE0-09FB-F7C7A3833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759FC1-5D1D-CB47-2827-091A8F0BA6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E24BA2-D465-587E-FB44-F72DD87A73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941624-7F3E-4B2B-67A7-14F472C0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AED4-E1E5-4529-BDDA-1C6D8010199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628B9B-CFB0-8E10-3E76-03F7ABDFE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91C2A1-D43A-72F2-E899-E86515AB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2079-E671-4BFF-B165-456565763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45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51348-9661-6556-C74E-9710A6ED0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952E6B-8EE5-56B8-2CF8-66A4D181F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AED4-E1E5-4529-BDDA-1C6D8010199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323EA3-F611-5872-7290-5EF552002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248A11-830E-C82F-B5A5-75E05057D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2079-E671-4BFF-B165-456565763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33D1DC-39ED-7D43-227C-DC352516E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AED4-E1E5-4529-BDDA-1C6D8010199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57CE-5976-915A-9827-8603FF475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72E80E-382F-4008-96EA-84279551E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2079-E671-4BFF-B165-456565763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36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88D97-6D8E-11BC-461A-9B709DF16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F4656-5830-0300-20B8-6014A3D63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E20C66-8203-E5E4-CB0B-B1773B38B3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2FC912-6E27-244F-5E9C-9831FE9A6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AED4-E1E5-4529-BDDA-1C6D8010199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B28225-0427-9D0B-6656-2005372E6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4DE238-E016-97E4-7D8D-B4F98F992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2079-E671-4BFF-B165-456565763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00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2F6C2-7A95-5624-9F06-074B86278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BE1149-7704-4E0A-EC50-EC557A76F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C81C51-5DFC-C182-6987-A19CDC5ED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B6B5B1-BDC2-A8CA-23BF-A59782D50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AED4-E1E5-4529-BDDA-1C6D8010199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134A3F-1254-7B47-F113-A10C17896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DC6AE7-367C-229A-839E-D5602038F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2079-E671-4BFF-B165-456565763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711D8B-CDC8-C854-D8FE-506929BEF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C5ADA-C2BC-D968-C577-911795BB2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02FE7-C984-163C-6172-5DB1ED5DA6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2AED4-E1E5-4529-BDDA-1C6D8010199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28925-4697-DD0B-5822-26DD06BCE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195E7-F452-4C39-2E55-2FF528B4F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F2079-E671-4BFF-B165-456565763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9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9.wdp"/><Relationship Id="rId5" Type="http://schemas.openxmlformats.org/officeDocument/2006/relationships/image" Target="../media/image12.png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microsoft.com/office/2007/relationships/hdphoto" Target="../media/hdphoto15.wdp"/><Relationship Id="rId5" Type="http://schemas.microsoft.com/office/2007/relationships/hdphoto" Target="../media/hdphoto12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14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868070" y="2191642"/>
            <a:ext cx="5966698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44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CHIA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3057C0-9010-45F1-BAF2-FB9D4A560B91}"/>
              </a:ext>
            </a:extLst>
          </p:cNvPr>
          <p:cNvSpPr txBox="1"/>
          <p:nvPr/>
        </p:nvSpPr>
        <p:spPr>
          <a:xfrm>
            <a:off x="884753" y="12204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AD0B34-F6AB-4631-B4DF-CEF5111A3110}"/>
              </a:ext>
            </a:extLst>
          </p:cNvPr>
          <p:cNvSpPr txBox="1"/>
          <p:nvPr/>
        </p:nvSpPr>
        <p:spPr>
          <a:xfrm>
            <a:off x="6124136" y="12204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18EB52-F128-42E8-92B2-193707C44F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3995" y="1192305"/>
            <a:ext cx="4860141" cy="12716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E5AC20-22E4-4B12-BCB3-D2E5812B9A6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6664" y="1113881"/>
            <a:ext cx="4832483" cy="12595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B83D23-1CE8-4383-9FB9-6481C185DA07}"/>
              </a:ext>
            </a:extLst>
          </p:cNvPr>
          <p:cNvSpPr txBox="1"/>
          <p:nvPr/>
        </p:nvSpPr>
        <p:spPr>
          <a:xfrm>
            <a:off x="3467371" y="160874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6106E1-5364-4A83-96CB-C64F9D30E717}"/>
              </a:ext>
            </a:extLst>
          </p:cNvPr>
          <p:cNvSpPr txBox="1"/>
          <p:nvPr/>
        </p:nvSpPr>
        <p:spPr>
          <a:xfrm>
            <a:off x="5158696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21413A-8438-4D86-AB7E-ADD0A7F2469D}"/>
              </a:ext>
            </a:extLst>
          </p:cNvPr>
          <p:cNvSpPr txBox="1"/>
          <p:nvPr/>
        </p:nvSpPr>
        <p:spPr>
          <a:xfrm>
            <a:off x="8586529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59CACD-4BEE-4E27-A567-3B72F83A79EC}"/>
              </a:ext>
            </a:extLst>
          </p:cNvPr>
          <p:cNvSpPr txBox="1"/>
          <p:nvPr/>
        </p:nvSpPr>
        <p:spPr>
          <a:xfrm>
            <a:off x="10314451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565DF3-47B1-431A-8E27-7C3B21EB1F7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6769" y="2373411"/>
            <a:ext cx="4860142" cy="257168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17A1010E-F69F-4C66-BA1D-2CBD86000BAA}"/>
              </a:ext>
            </a:extLst>
          </p:cNvPr>
          <p:cNvSpPr/>
          <p:nvPr/>
        </p:nvSpPr>
        <p:spPr>
          <a:xfrm>
            <a:off x="884753" y="26441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A2B50C-014E-442D-B384-0477101A2233}"/>
              </a:ext>
            </a:extLst>
          </p:cNvPr>
          <p:cNvSpPr txBox="1"/>
          <p:nvPr/>
        </p:nvSpPr>
        <p:spPr>
          <a:xfrm>
            <a:off x="1322076" y="2644170"/>
            <a:ext cx="4773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Bạn Nam đã cắt 30 hình tròn để trang trí đèn ông sao, mỗi chiếc đèn cần 5 hình. Hỏi bạn Nam trang trí được bao nhiêu chiếc đèn ông sao?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F86389-7F08-419A-B2DF-5B58AE9BB601}"/>
              </a:ext>
            </a:extLst>
          </p:cNvPr>
          <p:cNvSpPr txBox="1"/>
          <p:nvPr/>
        </p:nvSpPr>
        <p:spPr>
          <a:xfrm>
            <a:off x="4667735" y="4489618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05D835-25F2-4D45-B56E-F63DDBF2CDED}"/>
              </a:ext>
            </a:extLst>
          </p:cNvPr>
          <p:cNvSpPr txBox="1"/>
          <p:nvPr/>
        </p:nvSpPr>
        <p:spPr>
          <a:xfrm>
            <a:off x="1274777" y="4945095"/>
            <a:ext cx="8337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Bạn Nam trang trí được số chiếc đèn ông sao là: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F9F420-107B-4846-8B5C-CB3AD64B3D1C}"/>
              </a:ext>
            </a:extLst>
          </p:cNvPr>
          <p:cNvSpPr txBox="1"/>
          <p:nvPr/>
        </p:nvSpPr>
        <p:spPr>
          <a:xfrm>
            <a:off x="2585242" y="540057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30 : 5 = 6 (chiếc)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57486B-77FA-4196-85EF-2A05A9B5FA29}"/>
              </a:ext>
            </a:extLst>
          </p:cNvPr>
          <p:cNvSpPr txBox="1"/>
          <p:nvPr/>
        </p:nvSpPr>
        <p:spPr>
          <a:xfrm>
            <a:off x="4331246" y="585604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6 chiếc đèn ông sao.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9" grpId="0" animBg="1"/>
      <p:bldP spid="10" grpId="0" animBg="1"/>
      <p:bldP spid="11" grpId="0" animBg="1"/>
      <p:bldP spid="12" grpId="0" animBg="1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122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id="{06594555-35E1-4811-A78E-483B1757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F29173-8642-4E2B-AECC-99D1A0EB4A89}"/>
              </a:ext>
            </a:extLst>
          </p:cNvPr>
          <p:cNvSpPr txBox="1"/>
          <p:nvPr/>
        </p:nvSpPr>
        <p:spPr>
          <a:xfrm flipH="1">
            <a:off x="399824" y="1401839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CHỌN TẤM THẺ NÀO?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5CD50B-3443-42F3-9AEC-225E2AFCD9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7274" y="362800"/>
            <a:ext cx="1693179" cy="1426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ECBDCC-D103-4AEE-9E74-7EC602666EC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8258" y="401912"/>
            <a:ext cx="4954612" cy="2130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511141-ABBB-4090-8494-5FC8A8966BE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5178" y="2285747"/>
            <a:ext cx="5360771" cy="4170341"/>
          </a:xfrm>
          <a:prstGeom prst="rect">
            <a:avLst/>
          </a:prstGeom>
        </p:spPr>
      </p:pic>
      <p:pic>
        <p:nvPicPr>
          <p:cNvPr id="10" name="Picture 6" descr="Business Rules Clip Art - Royalty Free - GoGraph">
            <a:extLst>
              <a:ext uri="{FF2B5EF4-FFF2-40B4-BE49-F238E27FC236}">
                <a16:creationId xmlns:a16="http://schemas.microsoft.com/office/drawing/2014/main" id="{C54E7FAD-B7D6-4B52-BF32-CF032DB80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77"/>
          <a:stretch/>
        </p:blipFill>
        <p:spPr bwMode="auto">
          <a:xfrm>
            <a:off x="2379743" y="1920055"/>
            <a:ext cx="2238375" cy="14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BA850B-F3A9-4299-AB3B-128F04205DB6}"/>
              </a:ext>
            </a:extLst>
          </p:cNvPr>
          <p:cNvSpPr txBox="1"/>
          <p:nvPr/>
        </p:nvSpPr>
        <p:spPr>
          <a:xfrm>
            <a:off x="932484" y="3142064"/>
            <a:ext cx="51526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Chơi theo nhóm.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Đặt 12 tấm thẻ trên mặt bàn. Khi đến lượt, người chơi gieo xúc xắc, úp một tấm thẻ ghi phép tính có kết quả bằng số chấm ở mặt trên xúc xắc.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Trò chơi kết thúc khi úp được 6 tấm thẻ.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BBB178D-D38B-46AE-BD22-4EF6952FD2D9}"/>
              </a:ext>
            </a:extLst>
          </p:cNvPr>
          <p:cNvSpPr/>
          <p:nvPr/>
        </p:nvSpPr>
        <p:spPr>
          <a:xfrm>
            <a:off x="859722" y="2153156"/>
            <a:ext cx="5360771" cy="4170341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01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7.40741E-7 L -2.08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uiExpand="1" build="p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-102302" y="5726723"/>
            <a:ext cx="12294302" cy="1517081"/>
            <a:chOff x="-102302" y="5726723"/>
            <a:chExt cx="12294302" cy="15170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166032" y="5790453"/>
              <a:ext cx="1517081" cy="1389621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sp>
        <p:nvSpPr>
          <p:cNvPr id="11" name="文本框 22">
            <a:extLst>
              <a:ext uri="{FF2B5EF4-FFF2-40B4-BE49-F238E27FC236}">
                <a16:creationId xmlns:a16="http://schemas.microsoft.com/office/drawing/2014/main" id="{B56ED462-3CF4-4537-B797-9C3CBCE9FBD8}"/>
              </a:ext>
            </a:extLst>
          </p:cNvPr>
          <p:cNvSpPr txBox="1"/>
          <p:nvPr/>
        </p:nvSpPr>
        <p:spPr>
          <a:xfrm>
            <a:off x="4021092" y="248252"/>
            <a:ext cx="4810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F33250E-394A-43E4-BC5A-FE2EDF2A3496}"/>
              </a:ext>
            </a:extLst>
          </p:cNvPr>
          <p:cNvGrpSpPr/>
          <p:nvPr/>
        </p:nvGrpSpPr>
        <p:grpSpPr>
          <a:xfrm>
            <a:off x="279956" y="1171615"/>
            <a:ext cx="12177023" cy="1376748"/>
            <a:chOff x="263110" y="810540"/>
            <a:chExt cx="12177023" cy="137674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C89AF87-50F6-4272-84C9-91FDC37F04DD}"/>
                </a:ext>
              </a:extLst>
            </p:cNvPr>
            <p:cNvGrpSpPr/>
            <p:nvPr/>
          </p:nvGrpSpPr>
          <p:grpSpPr>
            <a:xfrm>
              <a:off x="263110" y="810540"/>
              <a:ext cx="1631306" cy="1376748"/>
              <a:chOff x="1326142" y="875879"/>
              <a:chExt cx="1631306" cy="1376748"/>
            </a:xfrm>
          </p:grpSpPr>
          <p:pic>
            <p:nvPicPr>
              <p:cNvPr id="10" name="图片 7">
                <a:extLst>
                  <a:ext uri="{FF2B5EF4-FFF2-40B4-BE49-F238E27FC236}">
                    <a16:creationId xmlns:a16="http://schemas.microsoft.com/office/drawing/2014/main" id="{8FEF3121-719E-4A23-A755-E64D62DF39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1326142" y="875879"/>
                <a:ext cx="1631306" cy="137674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5D00A0E-245D-409A-87AB-B869748900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83" t="32423" r="79841" b="43971"/>
              <a:stretch/>
            </p:blipFill>
            <p:spPr>
              <a:xfrm>
                <a:off x="2087690" y="1518911"/>
                <a:ext cx="453492" cy="700781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B0BE70-EC05-46AE-ADE9-B3CFEB2FA9AC}"/>
                </a:ext>
              </a:extLst>
            </p:cNvPr>
            <p:cNvSpPr txBox="1"/>
            <p:nvPr/>
          </p:nvSpPr>
          <p:spPr>
            <a:xfrm>
              <a:off x="1743354" y="990069"/>
              <a:ext cx="10696779" cy="5799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1EDB119-C50B-4496-9295-B4B6346F2FA6}"/>
              </a:ext>
            </a:extLst>
          </p:cNvPr>
          <p:cNvGrpSpPr/>
          <p:nvPr/>
        </p:nvGrpSpPr>
        <p:grpSpPr>
          <a:xfrm>
            <a:off x="132107" y="4626541"/>
            <a:ext cx="11785525" cy="1376748"/>
            <a:chOff x="270266" y="3439486"/>
            <a:chExt cx="11351120" cy="137674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E1F062D-4ABB-4345-8377-F6CA3666B233}"/>
                </a:ext>
              </a:extLst>
            </p:cNvPr>
            <p:cNvGrpSpPr/>
            <p:nvPr/>
          </p:nvGrpSpPr>
          <p:grpSpPr>
            <a:xfrm>
              <a:off x="270266" y="3439486"/>
              <a:ext cx="1631306" cy="1376748"/>
              <a:chOff x="959507" y="4676471"/>
              <a:chExt cx="1631306" cy="1376748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F3F909A9-C7E9-47A6-A65E-AF9BB8A4E2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60" t="34263" r="42765" b="44382"/>
              <a:stretch/>
            </p:blipFill>
            <p:spPr>
              <a:xfrm>
                <a:off x="1775160" y="5394419"/>
                <a:ext cx="531057" cy="641635"/>
              </a:xfrm>
              <a:prstGeom prst="rect">
                <a:avLst/>
              </a:prstGeom>
            </p:spPr>
          </p:pic>
          <p:pic>
            <p:nvPicPr>
              <p:cNvPr id="21" name="图片 7">
                <a:extLst>
                  <a:ext uri="{FF2B5EF4-FFF2-40B4-BE49-F238E27FC236}">
                    <a16:creationId xmlns:a16="http://schemas.microsoft.com/office/drawing/2014/main" id="{E77987B4-2564-4DC1-ACFC-EA91D16A95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959507" y="4676471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B94EECD-5373-4521-A7AD-726F3DD47365}"/>
                </a:ext>
              </a:extLst>
            </p:cNvPr>
            <p:cNvSpPr txBox="1"/>
            <p:nvPr/>
          </p:nvSpPr>
          <p:spPr>
            <a:xfrm>
              <a:off x="1829867" y="3667221"/>
              <a:ext cx="9791519" cy="5799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E13F30-8EFA-41FE-9DAA-2AAEE35BA2DB}"/>
              </a:ext>
            </a:extLst>
          </p:cNvPr>
          <p:cNvGrpSpPr/>
          <p:nvPr/>
        </p:nvGrpSpPr>
        <p:grpSpPr>
          <a:xfrm>
            <a:off x="0" y="2900290"/>
            <a:ext cx="11814629" cy="1376748"/>
            <a:chOff x="1840692" y="2123349"/>
            <a:chExt cx="9697982" cy="137674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974CF38-2C79-467D-932A-800B2977187D}"/>
                </a:ext>
              </a:extLst>
            </p:cNvPr>
            <p:cNvGrpSpPr/>
            <p:nvPr/>
          </p:nvGrpSpPr>
          <p:grpSpPr>
            <a:xfrm>
              <a:off x="1840692" y="2123349"/>
              <a:ext cx="1631306" cy="1376748"/>
              <a:chOff x="1093468" y="2250622"/>
              <a:chExt cx="1631306" cy="1376748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699113A-344F-43BA-84D0-A7E95E4073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749" t="34401" r="61577" b="43465"/>
              <a:stretch/>
            </p:blipFill>
            <p:spPr>
              <a:xfrm>
                <a:off x="1926516" y="2972198"/>
                <a:ext cx="496651" cy="647946"/>
              </a:xfrm>
              <a:prstGeom prst="rect">
                <a:avLst/>
              </a:prstGeom>
            </p:spPr>
          </p:pic>
          <p:pic>
            <p:nvPicPr>
              <p:cNvPr id="17" name="图片 7">
                <a:extLst>
                  <a:ext uri="{FF2B5EF4-FFF2-40B4-BE49-F238E27FC236}">
                    <a16:creationId xmlns:a16="http://schemas.microsoft.com/office/drawing/2014/main" id="{8E091019-F1BB-4B31-935F-4F9A83D97A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1093468" y="2250622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ADC73C4-A5F8-4E3F-8883-179D7FCF988E}"/>
                </a:ext>
              </a:extLst>
            </p:cNvPr>
            <p:cNvSpPr txBox="1"/>
            <p:nvPr/>
          </p:nvSpPr>
          <p:spPr>
            <a:xfrm>
              <a:off x="3262996" y="2319253"/>
              <a:ext cx="8275678" cy="5799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C1C2A00-176D-F15B-6B03-985DD30D99AC}"/>
              </a:ext>
            </a:extLst>
          </p:cNvPr>
          <p:cNvSpPr txBox="1"/>
          <p:nvPr/>
        </p:nvSpPr>
        <p:spPr>
          <a:xfrm>
            <a:off x="1732731" y="1645594"/>
            <a:ext cx="7634081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 hình thành bảng chia 5 từ bảng nhân 5; viết, đọc được bảng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976A7B-227C-B34B-41BD-E125BA5CDE1E}"/>
              </a:ext>
            </a:extLst>
          </p:cNvPr>
          <p:cNvSpPr txBox="1"/>
          <p:nvPr/>
        </p:nvSpPr>
        <p:spPr>
          <a:xfrm>
            <a:off x="1760200" y="3568947"/>
            <a:ext cx="7476397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 dụng tính nhẩm ( dựa vào bảng chia 5).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D5B8DD-5F4A-F94A-4BED-41862C773C84}"/>
              </a:ext>
            </a:extLst>
          </p:cNvPr>
          <p:cNvSpPr txBox="1"/>
          <p:nvPr/>
        </p:nvSpPr>
        <p:spPr>
          <a:xfrm>
            <a:off x="1974444" y="4361673"/>
            <a:ext cx="7262154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 một số bài tập, bài toán thực tế liên quan đến các phép chia ở bảng chia 5.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13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-102302" y="5726723"/>
            <a:ext cx="12294302" cy="1517081"/>
            <a:chOff x="-102302" y="5726723"/>
            <a:chExt cx="12294302" cy="15170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166032" y="5790453"/>
              <a:ext cx="1517081" cy="1389621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sp>
        <p:nvSpPr>
          <p:cNvPr id="11" name="文本框 22">
            <a:extLst>
              <a:ext uri="{FF2B5EF4-FFF2-40B4-BE49-F238E27FC236}">
                <a16:creationId xmlns:a16="http://schemas.microsoft.com/office/drawing/2014/main" id="{B56ED462-3CF4-4537-B797-9C3CBCE9FBD8}"/>
              </a:ext>
            </a:extLst>
          </p:cNvPr>
          <p:cNvSpPr txBox="1"/>
          <p:nvPr/>
        </p:nvSpPr>
        <p:spPr>
          <a:xfrm>
            <a:off x="4021092" y="248252"/>
            <a:ext cx="4810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F33250E-394A-43E4-BC5A-FE2EDF2A3496}"/>
              </a:ext>
            </a:extLst>
          </p:cNvPr>
          <p:cNvGrpSpPr/>
          <p:nvPr/>
        </p:nvGrpSpPr>
        <p:grpSpPr>
          <a:xfrm>
            <a:off x="279956" y="1171615"/>
            <a:ext cx="12177023" cy="1376748"/>
            <a:chOff x="263110" y="810540"/>
            <a:chExt cx="12177023" cy="137674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C89AF87-50F6-4272-84C9-91FDC37F04DD}"/>
                </a:ext>
              </a:extLst>
            </p:cNvPr>
            <p:cNvGrpSpPr/>
            <p:nvPr/>
          </p:nvGrpSpPr>
          <p:grpSpPr>
            <a:xfrm>
              <a:off x="263110" y="810540"/>
              <a:ext cx="1631306" cy="1376748"/>
              <a:chOff x="1326142" y="875879"/>
              <a:chExt cx="1631306" cy="1376748"/>
            </a:xfrm>
          </p:grpSpPr>
          <p:pic>
            <p:nvPicPr>
              <p:cNvPr id="10" name="图片 7">
                <a:extLst>
                  <a:ext uri="{FF2B5EF4-FFF2-40B4-BE49-F238E27FC236}">
                    <a16:creationId xmlns:a16="http://schemas.microsoft.com/office/drawing/2014/main" id="{8FEF3121-719E-4A23-A755-E64D62DF39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1326142" y="875879"/>
                <a:ext cx="1631306" cy="137674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5D00A0E-245D-409A-87AB-B869748900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83" t="32423" r="79841" b="43971"/>
              <a:stretch/>
            </p:blipFill>
            <p:spPr>
              <a:xfrm>
                <a:off x="2087690" y="1518911"/>
                <a:ext cx="453492" cy="700781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B0BE70-EC05-46AE-ADE9-B3CFEB2FA9AC}"/>
                </a:ext>
              </a:extLst>
            </p:cNvPr>
            <p:cNvSpPr txBox="1"/>
            <p:nvPr/>
          </p:nvSpPr>
          <p:spPr>
            <a:xfrm>
              <a:off x="1743354" y="990069"/>
              <a:ext cx="10696779" cy="5799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1EDB119-C50B-4496-9295-B4B6346F2FA6}"/>
              </a:ext>
            </a:extLst>
          </p:cNvPr>
          <p:cNvGrpSpPr/>
          <p:nvPr/>
        </p:nvGrpSpPr>
        <p:grpSpPr>
          <a:xfrm>
            <a:off x="132107" y="4626541"/>
            <a:ext cx="11785525" cy="1376748"/>
            <a:chOff x="270266" y="3439486"/>
            <a:chExt cx="11351120" cy="137674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E1F062D-4ABB-4345-8377-F6CA3666B233}"/>
                </a:ext>
              </a:extLst>
            </p:cNvPr>
            <p:cNvGrpSpPr/>
            <p:nvPr/>
          </p:nvGrpSpPr>
          <p:grpSpPr>
            <a:xfrm>
              <a:off x="270266" y="3439486"/>
              <a:ext cx="1631306" cy="1376748"/>
              <a:chOff x="959507" y="4676471"/>
              <a:chExt cx="1631306" cy="1376748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F3F909A9-C7E9-47A6-A65E-AF9BB8A4E2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60" t="34263" r="42765" b="44382"/>
              <a:stretch/>
            </p:blipFill>
            <p:spPr>
              <a:xfrm>
                <a:off x="1775160" y="5394419"/>
                <a:ext cx="531057" cy="641635"/>
              </a:xfrm>
              <a:prstGeom prst="rect">
                <a:avLst/>
              </a:prstGeom>
            </p:spPr>
          </p:pic>
          <p:pic>
            <p:nvPicPr>
              <p:cNvPr id="21" name="图片 7">
                <a:extLst>
                  <a:ext uri="{FF2B5EF4-FFF2-40B4-BE49-F238E27FC236}">
                    <a16:creationId xmlns:a16="http://schemas.microsoft.com/office/drawing/2014/main" id="{E77987B4-2564-4DC1-ACFC-EA91D16A95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959507" y="4676471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B94EECD-5373-4521-A7AD-726F3DD47365}"/>
                </a:ext>
              </a:extLst>
            </p:cNvPr>
            <p:cNvSpPr txBox="1"/>
            <p:nvPr/>
          </p:nvSpPr>
          <p:spPr>
            <a:xfrm>
              <a:off x="1829867" y="3667221"/>
              <a:ext cx="9791519" cy="5799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E13F30-8EFA-41FE-9DAA-2AAEE35BA2DB}"/>
              </a:ext>
            </a:extLst>
          </p:cNvPr>
          <p:cNvGrpSpPr/>
          <p:nvPr/>
        </p:nvGrpSpPr>
        <p:grpSpPr>
          <a:xfrm>
            <a:off x="0" y="2900290"/>
            <a:ext cx="11814629" cy="1376748"/>
            <a:chOff x="1840692" y="2123349"/>
            <a:chExt cx="9697982" cy="137674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974CF38-2C79-467D-932A-800B2977187D}"/>
                </a:ext>
              </a:extLst>
            </p:cNvPr>
            <p:cNvGrpSpPr/>
            <p:nvPr/>
          </p:nvGrpSpPr>
          <p:grpSpPr>
            <a:xfrm>
              <a:off x="1840692" y="2123349"/>
              <a:ext cx="1631306" cy="1376748"/>
              <a:chOff x="1093468" y="2250622"/>
              <a:chExt cx="1631306" cy="1376748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699113A-344F-43BA-84D0-A7E95E4073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749" t="34401" r="61577" b="43465"/>
              <a:stretch/>
            </p:blipFill>
            <p:spPr>
              <a:xfrm>
                <a:off x="1926516" y="2972198"/>
                <a:ext cx="496651" cy="647946"/>
              </a:xfrm>
              <a:prstGeom prst="rect">
                <a:avLst/>
              </a:prstGeom>
            </p:spPr>
          </p:pic>
          <p:pic>
            <p:nvPicPr>
              <p:cNvPr id="17" name="图片 7">
                <a:extLst>
                  <a:ext uri="{FF2B5EF4-FFF2-40B4-BE49-F238E27FC236}">
                    <a16:creationId xmlns:a16="http://schemas.microsoft.com/office/drawing/2014/main" id="{8E091019-F1BB-4B31-935F-4F9A83D97A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1093468" y="2250622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ADC73C4-A5F8-4E3F-8883-179D7FCF988E}"/>
                </a:ext>
              </a:extLst>
            </p:cNvPr>
            <p:cNvSpPr txBox="1"/>
            <p:nvPr/>
          </p:nvSpPr>
          <p:spPr>
            <a:xfrm>
              <a:off x="3262996" y="2319253"/>
              <a:ext cx="8275678" cy="5799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C1C2A00-176D-F15B-6B03-985DD30D99AC}"/>
              </a:ext>
            </a:extLst>
          </p:cNvPr>
          <p:cNvSpPr txBox="1"/>
          <p:nvPr/>
        </p:nvSpPr>
        <p:spPr>
          <a:xfrm>
            <a:off x="1732731" y="1645594"/>
            <a:ext cx="7634081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 hình thành bảng chia 5 từ bảng nhân 5; viết, đọc được bảng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976A7B-227C-B34B-41BD-E125BA5CDE1E}"/>
              </a:ext>
            </a:extLst>
          </p:cNvPr>
          <p:cNvSpPr txBox="1"/>
          <p:nvPr/>
        </p:nvSpPr>
        <p:spPr>
          <a:xfrm>
            <a:off x="1760200" y="3568947"/>
            <a:ext cx="7476397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 dụng tính nhẩm ( dựa vào bảng chia 5).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D5B8DD-5F4A-F94A-4BED-41862C773C84}"/>
              </a:ext>
            </a:extLst>
          </p:cNvPr>
          <p:cNvSpPr txBox="1"/>
          <p:nvPr/>
        </p:nvSpPr>
        <p:spPr>
          <a:xfrm>
            <a:off x="1974444" y="4361673"/>
            <a:ext cx="7262154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 một số bài tập, bài toán thực tế liên quan đến các phép chia ở bảng chia 5.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89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337112"/>
            <a:ext cx="4945485" cy="4656919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50E67994-324A-442A-9A62-743945D005C4}"/>
              </a:ext>
            </a:extLst>
          </p:cNvPr>
          <p:cNvGrpSpPr/>
          <p:nvPr/>
        </p:nvGrpSpPr>
        <p:grpSpPr>
          <a:xfrm>
            <a:off x="1674828" y="2818360"/>
            <a:ext cx="4002776" cy="925941"/>
            <a:chOff x="1087786" y="2487203"/>
            <a:chExt cx="4002776" cy="925941"/>
          </a:xfrm>
        </p:grpSpPr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id="{F589AF4C-1998-4275-AF18-AD1305C0A546}"/>
                </a:ext>
              </a:extLst>
            </p:cNvPr>
            <p:cNvSpPr/>
            <p:nvPr/>
          </p:nvSpPr>
          <p:spPr>
            <a:xfrm>
              <a:off x="1087786" y="2487203"/>
              <a:ext cx="4002776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8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295" y="269092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23" y="272692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288421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58" y="286128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87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1A33BE1C-70E3-4D72-93E5-3A3EAC83A317}"/>
              </a:ext>
            </a:extLst>
          </p:cNvPr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0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23" y="268867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82" y="269683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07DB1C4E-D8D6-45A8-B39E-5744A2BA5440}"/>
              </a:ext>
            </a:extLst>
          </p:cNvPr>
          <p:cNvSpPr txBox="1"/>
          <p:nvPr/>
        </p:nvSpPr>
        <p:spPr>
          <a:xfrm>
            <a:off x="6279716" y="789588"/>
            <a:ext cx="44247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Mỗi đĩa có 5 quả cam, </a:t>
            </a:r>
          </a:p>
          <a:p>
            <a:pPr algn="ctr"/>
            <a:r>
              <a:rPr lang="vi-VN" sz="2300" i="1" dirty="0"/>
              <a:t>2 đĩa có 10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10 quả cam chia vào các đĩa, mỗi đĩa 5 quả. Được 2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5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2 = 10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>
                <a:blip r:embed="rId8"/>
                <a:stretch>
                  <a:fillRect l="-2387" t="-3101" r="-2387" b="-20155"/>
                </a:stretch>
              </a:blipFill>
              <a:ln w="38100"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6E76B22-64F3-47E7-ACF8-CF11A95D9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272" y="28277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59DEC79-80E4-41F9-B53D-51AD715B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17" y="280485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Parallelogram 123">
            <a:extLst>
              <a:ext uri="{FF2B5EF4-FFF2-40B4-BE49-F238E27FC236}">
                <a16:creationId xmlns:a16="http://schemas.microsoft.com/office/drawing/2014/main" id="{2F0E3C61-B40B-439D-A092-A7481BCE7A32}"/>
              </a:ext>
            </a:extLst>
          </p:cNvPr>
          <p:cNvSpPr/>
          <p:nvPr/>
        </p:nvSpPr>
        <p:spPr>
          <a:xfrm>
            <a:off x="1681170" y="2818360"/>
            <a:ext cx="3921320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283A75-B96C-4867-A5B2-AB2EF2B21FA2}"/>
              </a:ext>
            </a:extLst>
          </p:cNvPr>
          <p:cNvGrpSpPr/>
          <p:nvPr/>
        </p:nvGrpSpPr>
        <p:grpSpPr>
          <a:xfrm>
            <a:off x="2084713" y="2957480"/>
            <a:ext cx="1450975" cy="647701"/>
            <a:chOff x="4210303" y="5351786"/>
            <a:chExt cx="1450975" cy="647701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F66A318-6FC0-435B-9EFF-D33DC908E84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6F7B6936-BCBB-40FB-8556-708440253D0D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C5F6561-CF23-4259-8D17-98D7ECE521EA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C21CF2-62E4-4A3F-8C45-DA2DA0BFF3F4}"/>
              </a:ext>
            </a:extLst>
          </p:cNvPr>
          <p:cNvGrpSpPr/>
          <p:nvPr/>
        </p:nvGrpSpPr>
        <p:grpSpPr>
          <a:xfrm>
            <a:off x="3780421" y="2957524"/>
            <a:ext cx="1450975" cy="647701"/>
            <a:chOff x="5906011" y="5351830"/>
            <a:chExt cx="1450975" cy="647701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D8B5BB13-7C7F-4DFE-BAB8-A620E9D233E5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9873EF3E-08AD-45A6-8DBB-26225B372CA8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21CEC32D-F4EF-4E9D-BBDB-5E1427B5938F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4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2A452DA-A1BB-4686-9FED-22BB807E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95" y="136676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D8B4D91-381C-4151-8138-1FBBD96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23AF12-8FAF-4B2E-B92B-E1C4DB3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9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4645938F-1715-4689-8953-608750287C6A}"/>
              </a:ext>
            </a:extLst>
          </p:cNvPr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EA52B31A-E57A-4186-B722-9F48802E85E1}"/>
              </a:ext>
            </a:extLst>
          </p:cNvPr>
          <p:cNvSpPr/>
          <p:nvPr/>
        </p:nvSpPr>
        <p:spPr>
          <a:xfrm>
            <a:off x="5181953" y="4547941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/>
              <a:t>10 : 5 = 2</a:t>
            </a:r>
          </a:p>
        </p:txBody>
      </p:sp>
      <p:pic>
        <p:nvPicPr>
          <p:cNvPr id="6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F0EEA6DC-C4F6-464D-80E2-48E5BEFE3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2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7D6CAF8-BE00-49D7-AA61-83AB443F5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5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FC2B114-4567-4C70-8CD5-173AD48C6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38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51" y="135175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62B3FF9-3C97-4EDA-8908-31930C98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573" y="135925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D8EB9C7-7641-4B85-95B1-E1BE51BF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17" y="137426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58CF05-1D16-4951-9FB5-73AFCDA2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739" y="138176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6146 -0.2009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-1004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07396 -0.2006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1004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0.09935 -0.206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-1032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0224 -0.2289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-1145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00469 -0.225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1129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0.12357 -0.1078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539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-0.04375 -0.1030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516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03386 -0.1041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-520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-0.07995 -0.1219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-611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0261 -0.1199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0.04987 0.22338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" y="11412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02994 0.21898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10949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00065 0.19838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9907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-4.16667E-6 0.09884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31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5.55112E-17 L -0.08177 0.09907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04258 0.21204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11204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02253 0.20741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10370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5.55112E-17 L 0.00508 0.09884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4931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55112E-17 L -0.01914 0.09861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4931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-0.04206 0.09977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21" grpId="0" uiExpand="1" build="p"/>
      <p:bldP spid="4" grpId="0" animBg="1"/>
      <p:bldP spid="124" grpId="0" animBg="1"/>
      <p:bldP spid="13" grpId="0" animBg="1"/>
      <p:bldP spid="1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9786885-680E-40BF-80E3-984B69B0E43F}"/>
              </a:ext>
            </a:extLst>
          </p:cNvPr>
          <p:cNvGrpSpPr/>
          <p:nvPr/>
        </p:nvGrpSpPr>
        <p:grpSpPr>
          <a:xfrm>
            <a:off x="336500" y="1706149"/>
            <a:ext cx="3781425" cy="4772025"/>
            <a:chOff x="336500" y="1706149"/>
            <a:chExt cx="3781425" cy="47720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85FBF61-7E49-4514-AD1B-3BA2C507F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36500" y="1706149"/>
              <a:ext cx="3781425" cy="477202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8D4157-CC80-47A7-9DC4-6D2AAB700F17}"/>
                </a:ext>
              </a:extLst>
            </p:cNvPr>
            <p:cNvSpPr txBox="1"/>
            <p:nvPr/>
          </p:nvSpPr>
          <p:spPr>
            <a:xfrm>
              <a:off x="1033250" y="2153897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5 từ bảng nhân 5.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7847685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1304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193407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290217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390217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490217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590217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690217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798901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889130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89130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824CDCF-ADB2-4500-B2AD-579FE9C57700}"/>
              </a:ext>
            </a:extLst>
          </p:cNvPr>
          <p:cNvSpPr/>
          <p:nvPr/>
        </p:nvSpPr>
        <p:spPr>
          <a:xfrm>
            <a:off x="10181169" y="249075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71AC0EC-FA0D-497D-9514-1F580A6E7D6C}"/>
              </a:ext>
            </a:extLst>
          </p:cNvPr>
          <p:cNvSpPr/>
          <p:nvPr/>
        </p:nvSpPr>
        <p:spPr>
          <a:xfrm>
            <a:off x="10181169" y="307651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0C2C782-8D4D-4BAC-996C-7FACBF6DBCF6}"/>
              </a:ext>
            </a:extLst>
          </p:cNvPr>
          <p:cNvSpPr/>
          <p:nvPr/>
        </p:nvSpPr>
        <p:spPr>
          <a:xfrm>
            <a:off x="10181169" y="361856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225BAB8-65EF-4BD1-AB70-8C262D47568C}"/>
              </a:ext>
            </a:extLst>
          </p:cNvPr>
          <p:cNvSpPr/>
          <p:nvPr/>
        </p:nvSpPr>
        <p:spPr>
          <a:xfrm>
            <a:off x="10181169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B0ED627-F93B-47EF-9E49-9218569A2437}"/>
              </a:ext>
            </a:extLst>
          </p:cNvPr>
          <p:cNvSpPr/>
          <p:nvPr/>
        </p:nvSpPr>
        <p:spPr>
          <a:xfrm>
            <a:off x="10181169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66A8BF1-6DE8-436D-838F-380CCA4157E8}"/>
              </a:ext>
            </a:extLst>
          </p:cNvPr>
          <p:cNvSpPr/>
          <p:nvPr/>
        </p:nvSpPr>
        <p:spPr>
          <a:xfrm>
            <a:off x="10181169" y="531000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170B5F0-77DA-49A5-BDA2-250EDB60CE05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702FFF4-0548-40A7-B51E-EC10B092392E}"/>
              </a:ext>
            </a:extLst>
          </p:cNvPr>
          <p:cNvSpPr txBox="1"/>
          <p:nvPr/>
        </p:nvSpPr>
        <p:spPr>
          <a:xfrm>
            <a:off x="3431994" y="3426793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6BA4FC5-4B69-4EB8-9A91-EE9CE7F9BAC4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6DF1AF6-154B-4C86-ACAE-89D2FB89B3F7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58C99D2-60D4-426C-A9C6-9B30C1BC6E69}"/>
              </a:ext>
            </a:extLst>
          </p:cNvPr>
          <p:cNvSpPr txBox="1"/>
          <p:nvPr/>
        </p:nvSpPr>
        <p:spPr>
          <a:xfrm>
            <a:off x="2659102" y="3953009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chia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Thương là các số tự nhiên tăng dần từ 1 đến 10.</a:t>
            </a:r>
          </a:p>
        </p:txBody>
      </p:sp>
    </p:spTree>
    <p:extLst>
      <p:ext uri="{BB962C8B-B14F-4D97-AF65-F5344CB8AC3E}">
        <p14:creationId xmlns:p14="http://schemas.microsoft.com/office/powerpoint/2010/main" val="887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44" grpId="0" animBg="1"/>
      <p:bldP spid="45" grpId="0" animBg="1"/>
      <p:bldP spid="47" grpId="0" animBg="1"/>
      <p:bldP spid="48" grpId="0" animBg="1"/>
      <p:bldP spid="4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A1B0209-6EA7-45EE-9ED7-ADBA7DEFFE52}"/>
              </a:ext>
            </a:extLst>
          </p:cNvPr>
          <p:cNvSpPr/>
          <p:nvPr/>
        </p:nvSpPr>
        <p:spPr>
          <a:xfrm>
            <a:off x="1066564" y="147204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3CE889-7A24-41AD-B9F2-80D6ADEFE7FC}"/>
              </a:ext>
            </a:extLst>
          </p:cNvPr>
          <p:cNvGrpSpPr/>
          <p:nvPr/>
        </p:nvGrpSpPr>
        <p:grpSpPr>
          <a:xfrm>
            <a:off x="1684371" y="1492006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072572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13" t="-2030" r="-431301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4F2E074-5476-4FF3-8266-A4C213BB281E}"/>
              </a:ext>
            </a:extLst>
          </p:cNvPr>
          <p:cNvSpPr txBox="1"/>
          <p:nvPr/>
        </p:nvSpPr>
        <p:spPr>
          <a:xfrm>
            <a:off x="5601786" y="161191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3CF678-0A1D-42CF-84FD-554F4285DC8D}"/>
              </a:ext>
            </a:extLst>
          </p:cNvPr>
          <p:cNvSpPr txBox="1"/>
          <p:nvPr/>
        </p:nvSpPr>
        <p:spPr>
          <a:xfrm>
            <a:off x="6488169" y="16248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3C7B28-C896-445A-84AA-9E243132C075}"/>
              </a:ext>
            </a:extLst>
          </p:cNvPr>
          <p:cNvSpPr txBox="1"/>
          <p:nvPr/>
        </p:nvSpPr>
        <p:spPr>
          <a:xfrm>
            <a:off x="7400598" y="161991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CAA9B3-3FB4-4FA5-AA1E-FB539D2A010F}"/>
              </a:ext>
            </a:extLst>
          </p:cNvPr>
          <p:cNvSpPr txBox="1"/>
          <p:nvPr/>
        </p:nvSpPr>
        <p:spPr>
          <a:xfrm>
            <a:off x="8361176" y="161493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1066564" y="263022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503886" y="263022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1CA17C-597E-4C0C-B26F-D4E80C21FA04}"/>
              </a:ext>
            </a:extLst>
          </p:cNvPr>
          <p:cNvSpPr/>
          <p:nvPr/>
        </p:nvSpPr>
        <p:spPr>
          <a:xfrm>
            <a:off x="1812789" y="5428923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648ED4-5EFF-498A-A31F-833EB09631D0}"/>
              </a:ext>
            </a:extLst>
          </p:cNvPr>
          <p:cNvSpPr/>
          <p:nvPr/>
        </p:nvSpPr>
        <p:spPr>
          <a:xfrm>
            <a:off x="3925374" y="5408481"/>
            <a:ext cx="1813317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12 : 2 =       </a:t>
            </a:r>
            <a:endParaRPr lang="vi-VN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B67F95-BDED-4122-B138-80E3B5D82FE2}"/>
              </a:ext>
            </a:extLst>
          </p:cNvPr>
          <p:cNvSpPr/>
          <p:nvPr/>
        </p:nvSpPr>
        <p:spPr>
          <a:xfrm>
            <a:off x="2894142" y="5864901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1683FE-46F3-43B5-AE9C-9DF1FBA4AE6F}"/>
              </a:ext>
            </a:extLst>
          </p:cNvPr>
          <p:cNvSpPr/>
          <p:nvPr/>
        </p:nvSpPr>
        <p:spPr>
          <a:xfrm>
            <a:off x="6182996" y="5398146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7A9E79C-F8D3-4F85-880B-B258BB905196}"/>
              </a:ext>
            </a:extLst>
          </p:cNvPr>
          <p:cNvSpPr/>
          <p:nvPr/>
        </p:nvSpPr>
        <p:spPr>
          <a:xfrm>
            <a:off x="8296985" y="5431584"/>
            <a:ext cx="181331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15 : 5 =       </a:t>
            </a:r>
            <a:endParaRPr lang="vi-VN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D2BDCF-69AD-4C8B-84E4-AF74DAEB7C0E}"/>
              </a:ext>
            </a:extLst>
          </p:cNvPr>
          <p:cNvSpPr/>
          <p:nvPr/>
        </p:nvSpPr>
        <p:spPr>
          <a:xfrm>
            <a:off x="7287627" y="5885850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40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77F690-914C-4443-BF30-BBA1EFE0EC8B}"/>
              </a:ext>
            </a:extLst>
          </p:cNvPr>
          <p:cNvSpPr txBox="1"/>
          <p:nvPr/>
        </p:nvSpPr>
        <p:spPr>
          <a:xfrm>
            <a:off x="3228675" y="539814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34F8A7-294B-4349-9E55-A4F93411CE01}"/>
              </a:ext>
            </a:extLst>
          </p:cNvPr>
          <p:cNvSpPr txBox="1"/>
          <p:nvPr/>
        </p:nvSpPr>
        <p:spPr>
          <a:xfrm>
            <a:off x="5129545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868598-127A-454D-828C-3EC2CAB7CFDF}"/>
              </a:ext>
            </a:extLst>
          </p:cNvPr>
          <p:cNvSpPr txBox="1"/>
          <p:nvPr/>
        </p:nvSpPr>
        <p:spPr>
          <a:xfrm>
            <a:off x="4310028" y="58134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58C26DC-65E5-40D7-B0C7-C1B177A57174}"/>
              </a:ext>
            </a:extLst>
          </p:cNvPr>
          <p:cNvSpPr txBox="1"/>
          <p:nvPr/>
        </p:nvSpPr>
        <p:spPr>
          <a:xfrm>
            <a:off x="759888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6B0622-2695-4D99-A450-B74A80B93B9B}"/>
              </a:ext>
            </a:extLst>
          </p:cNvPr>
          <p:cNvSpPr txBox="1"/>
          <p:nvPr/>
        </p:nvSpPr>
        <p:spPr>
          <a:xfrm>
            <a:off x="954593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FD9452-0015-4441-A168-9AF156110B8C}"/>
              </a:ext>
            </a:extLst>
          </p:cNvPr>
          <p:cNvSpPr txBox="1"/>
          <p:nvPr/>
        </p:nvSpPr>
        <p:spPr>
          <a:xfrm>
            <a:off x="8703517" y="585891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8516543-AE42-447D-A522-8878595E7A38}"/>
              </a:ext>
            </a:extLst>
          </p:cNvPr>
          <p:cNvSpPr txBox="1"/>
          <p:nvPr/>
        </p:nvSpPr>
        <p:spPr>
          <a:xfrm>
            <a:off x="9336971" y="161493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4CB9C60-D64C-4DD2-B2EB-E4C0D8B241D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4128" y="2473761"/>
            <a:ext cx="9003743" cy="302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899412" y="139085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1336735" y="1390854"/>
            <a:ext cx="4453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Cửa hàng có 40 bông cúc. Cô bán hàng đã bó hoa cúc thành các bó, mỗi bó 5 bông. Hỏi có bao nhiêu bó hoa cúc?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F41A7-6785-4DA6-9B15-FB55A7BBF458}"/>
              </a:ext>
            </a:extLst>
          </p:cNvPr>
          <p:cNvSpPr txBox="1"/>
          <p:nvPr/>
        </p:nvSpPr>
        <p:spPr>
          <a:xfrm>
            <a:off x="7775906" y="94456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66057E-FBAC-49AC-9B6E-9B97CFB8FDE2}"/>
              </a:ext>
            </a:extLst>
          </p:cNvPr>
          <p:cNvSpPr txBox="1"/>
          <p:nvPr/>
        </p:nvSpPr>
        <p:spPr>
          <a:xfrm>
            <a:off x="5678469" y="1566566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Có số bó hoa cúc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A5F1A9-FFB9-4C67-AEC9-0F760B7C0D8F}"/>
              </a:ext>
            </a:extLst>
          </p:cNvPr>
          <p:cNvSpPr txBox="1"/>
          <p:nvPr/>
        </p:nvSpPr>
        <p:spPr>
          <a:xfrm>
            <a:off x="5678469" y="209375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40 : 5 = 8 (bó)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17E3ED-43F0-40F2-AD82-7EF0583F8630}"/>
              </a:ext>
            </a:extLst>
          </p:cNvPr>
          <p:cNvSpPr txBox="1"/>
          <p:nvPr/>
        </p:nvSpPr>
        <p:spPr>
          <a:xfrm>
            <a:off x="7037331" y="2616970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8 bó hoa cúc.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D2CAC7-0622-43E1-8F06-A21ED075BA7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2283" y="3327631"/>
            <a:ext cx="7074992" cy="306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608</Words>
  <Application>Microsoft Office PowerPoint</Application>
  <PresentationFormat>Widescreen</PresentationFormat>
  <Paragraphs>121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</dc:creator>
  <cp:lastModifiedBy>Tuan</cp:lastModifiedBy>
  <cp:revision>3</cp:revision>
  <dcterms:created xsi:type="dcterms:W3CDTF">2023-02-06T08:01:40Z</dcterms:created>
  <dcterms:modified xsi:type="dcterms:W3CDTF">2023-02-06T08:12:56Z</dcterms:modified>
</cp:coreProperties>
</file>