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4" r:id="rId11"/>
    <p:sldId id="54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67" d="100"/>
          <a:sy n="67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03/14/2023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064144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8" y="1349779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358</Words>
  <Application>Microsoft Office PowerPoint</Application>
  <PresentationFormat>Widescreen</PresentationFormat>
  <Paragraphs>38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55</cp:revision>
  <dcterms:created xsi:type="dcterms:W3CDTF">2021-06-02T02:35:09Z</dcterms:created>
  <dcterms:modified xsi:type="dcterms:W3CDTF">2023-03-14T02:00:05Z</dcterms:modified>
</cp:coreProperties>
</file>