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6"/>
  </p:notesMasterIdLst>
  <p:sldIdLst>
    <p:sldId id="11088401" r:id="rId4"/>
    <p:sldId id="11088425" r:id="rId5"/>
    <p:sldId id="11088444" r:id="rId6"/>
    <p:sldId id="11088448" r:id="rId7"/>
    <p:sldId id="11088446" r:id="rId8"/>
    <p:sldId id="11088442" r:id="rId9"/>
    <p:sldId id="11088443" r:id="rId10"/>
    <p:sldId id="11088451" r:id="rId11"/>
    <p:sldId id="11088452" r:id="rId12"/>
    <p:sldId id="11088453" r:id="rId13"/>
    <p:sldId id="11088455" r:id="rId14"/>
    <p:sldId id="110884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12" autoAdjust="0"/>
    <p:restoredTop sz="87840" autoAdjust="0"/>
  </p:normalViewPr>
  <p:slideViewPr>
    <p:cSldViewPr snapToGrid="0">
      <p:cViewPr varScale="1">
        <p:scale>
          <a:sx n="69" d="100"/>
          <a:sy n="69" d="100"/>
        </p:scale>
        <p:origin x="5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113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31D3EC-047C-455B-96E0-1A1AF983595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94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9477" y="2437339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808954" y="191069"/>
            <a:ext cx="9803219" cy="363030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743253" y="1274227"/>
            <a:ext cx="668804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em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4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</a:t>
            </a:r>
            <a:r>
              <a:rPr lang="en-US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i="1" kern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nhiên</a:t>
            </a:r>
            <a:r>
              <a:rPr lang="en-US" altLang="zh-CN" sz="4400" b="1" i="1" kern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và Xã </a:t>
            </a:r>
            <a:r>
              <a:rPr lang="en-US" altLang="zh-CN" sz="4400" b="1" i="1" kern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hội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35853" y="3415699"/>
            <a:ext cx="2005965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>
                <a:solidFill>
                  <a:schemeClr val="tx1"/>
                </a:solidFill>
              </a:rPr>
              <a:t>2. Biết phân loại thực vật và động vật theo môi trường sống.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938" y="2876841"/>
            <a:ext cx="6850387" cy="40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7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37460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3. Thực hiện được các việc làm bảo vệ môi trường sống của thực vật và động vật.</a:t>
            </a:r>
          </a:p>
          <a:p>
            <a:r>
              <a:rPr lang="en-US" sz="2800">
                <a:solidFill>
                  <a:schemeClr val="tx1"/>
                </a:solidFill>
              </a:rPr>
              <a:t> </a:t>
            </a: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Để rác đúng nơi quy định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Sử dụng đồ tái chế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Bảo vệ động vật hoang dã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Thu gom pin cũ</a:t>
            </a:r>
          </a:p>
          <a:p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Trồng nhiều cây xanh</a:t>
            </a: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1655996"/>
            <a:ext cx="6698445" cy="5202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Hôm nay em được ôn lại nội dung nào đã học?</a:t>
            </a:r>
          </a:p>
          <a:p>
            <a:endParaRPr lang="en-US" sz="3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Hãy cùng người thân làm những việc giúp bảo vệ môi trường sống của thực vật, động vật.</a:t>
            </a: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en-US" altLang="zh-CN" sz="320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pPr marL="457200" indent="-457200">
              <a:buFontTx/>
              <a:buChar char="-"/>
            </a:pPr>
            <a:endParaRPr lang="zh-CN" altLang="en-US" sz="32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97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m yêu cây xanh- Bài hát cực hay cho thiếu nhi về môi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08920" y="40347"/>
            <a:ext cx="8607287" cy="6817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4022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66797" y="1538185"/>
            <a:ext cx="899160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1: Hoàn thành sơ đồ theo gợi ý sau:</a:t>
            </a:r>
            <a:endParaRPr lang="vi-VN" sz="2800" b="0" i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</a:p>
        </p:txBody>
      </p:sp>
      <p:pic>
        <p:nvPicPr>
          <p:cNvPr id="12" name="Picture 11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346" y="2206567"/>
            <a:ext cx="7730836" cy="4776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Bài 20: Ôn tập chủ đề Thực vật và động vật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277" y="2068017"/>
            <a:ext cx="8174182" cy="4789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Bài 20: Ôn tập chủ đề Thực vật và động vậ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58" y="2068018"/>
            <a:ext cx="7966363" cy="47899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7365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</a:p>
        </p:txBody>
      </p:sp>
      <p:pic>
        <p:nvPicPr>
          <p:cNvPr id="11" name="Picture 10" descr="Bài 20: Ôn tập chủ đề Thực vật và động vật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12" y="2175164"/>
            <a:ext cx="6220690" cy="46828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11"/>
          <p:cNvSpPr/>
          <p:nvPr/>
        </p:nvSpPr>
        <p:spPr>
          <a:xfrm>
            <a:off x="6799903" y="2075821"/>
            <a:ext cx="5087297" cy="48320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- Để bảo vệ môi trường sống của thực vật, động vật: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+ Nên làm: 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  + Không nên làm: …..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88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928380" y="99136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4178" y="1538185"/>
            <a:ext cx="11563022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* Hoạt động 2: Vẽ tranh về việc bảo vệ môi trường sống của thực vật, động vật.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72" y="865974"/>
            <a:ext cx="704708" cy="727626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8380" y="2203196"/>
            <a:ext cx="1111121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Trưng bày giới thiệu sản phẩm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453" y="2726416"/>
            <a:ext cx="6032090" cy="41315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4711" y="2726416"/>
            <a:ext cx="6032090" cy="416108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6697" y="2750046"/>
            <a:ext cx="5553937" cy="41079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82207" y="2726416"/>
            <a:ext cx="5797798" cy="413344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0581" y="2726416"/>
            <a:ext cx="6018724" cy="413344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72325" y="2761604"/>
            <a:ext cx="6000345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094" y="1378901"/>
            <a:ext cx="11139054" cy="122574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việc làm mà người dân địa phương đã làm khiến môi trường sống của thực vật, động vật bị thay đổi.</a:t>
            </a:r>
            <a:endParaRPr lang="zh-CN" altLang="en-US" sz="26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Ôn tập chủ đề: Thực vật và động vật</a:t>
            </a:r>
          </a:p>
        </p:txBody>
      </p:sp>
      <p:pic>
        <p:nvPicPr>
          <p:cNvPr id="12" name="Picture 11" descr="hinh-1-trang-77-bai-20-sgk-tnxh-knt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907" y="2438400"/>
            <a:ext cx="7934219" cy="440253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609600" y="2543270"/>
            <a:ext cx="11139054" cy="2875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tốt: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tổ chức dọn vệ sinh đường làng, ngõ, xóm cuối tuần, thu gom và xử lí rác thải, không xả nước thải ra ngoài môi trường,…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Việc làm có ảnh hưởng không tốt: </a:t>
            </a:r>
            <a:r>
              <a:rPr lang="en-US" sz="3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nơi vẫn còn có rác, chặt cây, bẻ cành,…</a:t>
            </a:r>
            <a:endParaRPr lang="en-US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4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08927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828140" y="2094270"/>
            <a:ext cx="6698445" cy="468998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>
                <a:solidFill>
                  <a:schemeClr val="tx1"/>
                </a:solidFill>
              </a:rPr>
              <a:t>1. Nêu được tên và môi trường sống của thực vật và động vật.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>
                <a:solidFill>
                  <a:schemeClr val="tx1"/>
                </a:solidFill>
              </a:rPr>
              <a:t>2. Biết phân loại thực vật và động vật theo môi trường sống. </a:t>
            </a:r>
            <a:endParaRPr lang="en-US" sz="2800">
              <a:solidFill>
                <a:schemeClr val="tx1"/>
              </a:solidFill>
            </a:endParaRPr>
          </a:p>
          <a:p>
            <a:r>
              <a:rPr lang="en-US" sz="2800" i="1">
                <a:solidFill>
                  <a:schemeClr val="tx1"/>
                </a:solidFill>
              </a:rPr>
              <a:t>3. Thực hiện được các việc làm bảo vệ môi trường sống của thực vật và động vật.</a:t>
            </a:r>
          </a:p>
          <a:p>
            <a:endParaRPr lang="en-US" sz="2800" i="1">
              <a:solidFill>
                <a:schemeClr val="tx1"/>
              </a:solidFill>
            </a:endParaRPr>
          </a:p>
          <a:p>
            <a:endParaRPr lang="en-US" sz="2800" i="1">
              <a:solidFill>
                <a:schemeClr val="tx1"/>
              </a:solidFill>
            </a:endParaRPr>
          </a:p>
          <a:p>
            <a:endParaRPr lang="en-US" altLang="zh-CN" sz="2800" i="1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en-US" altLang="zh-CN" sz="2800" i="1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  <a:p>
            <a:endParaRPr lang="zh-CN" altLang="en-US" sz="28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8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25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477847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5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Nêu được tên và môi trường sống của thực vật và động vật.</a:t>
            </a:r>
            <a:endParaRPr lang="en-US" sz="25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trên cạn: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ổi, cây táo, cây xoài, cây phượng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trâu, con chó, con mèo, con lợn, con gà, con nai,….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dưới nước: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Thực vật: cây lục bình, cây hoa sen, cây hoa súng, cây rong biển,…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 + Động vật: con cá, con cua, con tôm, con mực</a:t>
            </a:r>
          </a:p>
          <a:p>
            <a:r>
              <a:rPr lang="en-US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Môi trường sống vừa trên cạn, vừa dưới nước: con ếch, con vịt, con rùa,…</a:t>
            </a:r>
          </a:p>
          <a:p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1053453"/>
            <a:ext cx="4170326" cy="580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73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324178" y="70202"/>
            <a:ext cx="10454662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19: Thực vật và động vật quanh em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65" y="803543"/>
            <a:ext cx="900752" cy="1017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139205" y="108462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49938" y="1583262"/>
            <a:ext cx="3848433" cy="53648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  <a:prstDash val="sysDot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BÂY GIỜ EM CÓ THỂ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737413" y="2109018"/>
            <a:ext cx="6877658" cy="6955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i="1">
                <a:solidFill>
                  <a:schemeClr val="tx1"/>
                </a:solidFill>
              </a:rPr>
              <a:t>2. Biết phân loại thực vật và động vật theo môi trường sống.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0326" y="914401"/>
            <a:ext cx="4170326" cy="5943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441" y="2876841"/>
            <a:ext cx="6959224" cy="3981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9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670</Words>
  <Application>Microsoft Office PowerPoint</Application>
  <PresentationFormat>Widescreen</PresentationFormat>
  <Paragraphs>74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Averta Std CY Bold</vt:lpstr>
      <vt:lpstr>Calibri</vt:lpstr>
      <vt:lpstr>Calibri Light</vt:lpstr>
      <vt:lpstr>Quicksand Medium</vt:lpstr>
      <vt:lpstr>Times New Roman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MY PC</cp:lastModifiedBy>
  <cp:revision>180</cp:revision>
  <dcterms:created xsi:type="dcterms:W3CDTF">2021-06-23T08:03:30Z</dcterms:created>
  <dcterms:modified xsi:type="dcterms:W3CDTF">2023-02-06T06:39:46Z</dcterms:modified>
</cp:coreProperties>
</file>