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8.wav" ContentType="audio/x-wav"/>
  <Override PartName="/ppt/media/audio9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20.wav" ContentType="audio/x-wav"/>
  <Override PartName="/ppt/media/audio40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45" r:id="rId3"/>
    <p:sldMasterId id="2147484054" r:id="rId4"/>
    <p:sldMasterId id="2147484118" r:id="rId5"/>
    <p:sldMasterId id="2147484173" r:id="rId6"/>
    <p:sldMasterId id="2147484196" r:id="rId7"/>
    <p:sldMasterId id="2147484205" r:id="rId8"/>
    <p:sldMasterId id="2147484218" r:id="rId9"/>
  </p:sldMasterIdLst>
  <p:notesMasterIdLst>
    <p:notesMasterId r:id="rId40"/>
  </p:notesMasterIdLst>
  <p:sldIdLst>
    <p:sldId id="345" r:id="rId10"/>
    <p:sldId id="387" r:id="rId11"/>
    <p:sldId id="440" r:id="rId12"/>
    <p:sldId id="410" r:id="rId13"/>
    <p:sldId id="441" r:id="rId14"/>
    <p:sldId id="442" r:id="rId15"/>
    <p:sldId id="443" r:id="rId16"/>
    <p:sldId id="445" r:id="rId17"/>
    <p:sldId id="438" r:id="rId18"/>
    <p:sldId id="446" r:id="rId19"/>
    <p:sldId id="447" r:id="rId20"/>
    <p:sldId id="448" r:id="rId21"/>
    <p:sldId id="449" r:id="rId22"/>
    <p:sldId id="450" r:id="rId23"/>
    <p:sldId id="451" r:id="rId24"/>
    <p:sldId id="389" r:id="rId25"/>
    <p:sldId id="452" r:id="rId26"/>
    <p:sldId id="426" r:id="rId27"/>
    <p:sldId id="434" r:id="rId28"/>
    <p:sldId id="437" r:id="rId29"/>
    <p:sldId id="423" r:id="rId30"/>
    <p:sldId id="422" r:id="rId31"/>
    <p:sldId id="432" r:id="rId32"/>
    <p:sldId id="453" r:id="rId33"/>
    <p:sldId id="390" r:id="rId34"/>
    <p:sldId id="394" r:id="rId35"/>
    <p:sldId id="454" r:id="rId36"/>
    <p:sldId id="455" r:id="rId37"/>
    <p:sldId id="391" r:id="rId38"/>
    <p:sldId id="39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66FF33"/>
    <a:srgbClr val="00FFFF"/>
    <a:srgbClr val="FF9900"/>
    <a:srgbClr val="FF9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418" autoAdjust="0"/>
    <p:restoredTop sz="86903" autoAdjust="0"/>
  </p:normalViewPr>
  <p:slideViewPr>
    <p:cSldViewPr snapToGrid="0">
      <p:cViewPr varScale="1">
        <p:scale>
          <a:sx n="92" d="100"/>
          <a:sy n="92" d="100"/>
        </p:scale>
        <p:origin x="540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11/17/2022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4364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9A0DB2DC-4C9A-4742-B13C-FB6460FD3503}" type="slidenum">
              <a:rPr lang="en-US" altLang="zh-CN" sz="1400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zh-CN" altLang="en-US" sz="1400" kern="0" dirty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91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7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166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848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96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25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2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8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47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6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468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2838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87524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3146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525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80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11/17/2022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3467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72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727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129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40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63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95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455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376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56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22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3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3939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826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807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8619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6418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52424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66567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11/17/2022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60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20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767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2473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924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27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565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22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83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077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691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012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61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976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0523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138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23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2981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2963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801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11/17/2022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77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159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997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998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92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1187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100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49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287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822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17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90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29" y="-554739"/>
            <a:ext cx="4520193" cy="3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816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456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0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5403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326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83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188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42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2022/11/17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709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932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139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399" tIns="91399" rIns="91399" bIns="913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240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audio" Target="../media/audio1.wav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3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2022/11/17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0047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46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9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3470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4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859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0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9" Type="http://schemas.openxmlformats.org/officeDocument/2006/relationships/image" Target="../media/image23.jpeg"/><Relationship Id="rId21" Type="http://schemas.microsoft.com/office/2007/relationships/hdphoto" Target="../media/hdphoto7.wdp"/><Relationship Id="rId34" Type="http://schemas.openxmlformats.org/officeDocument/2006/relationships/image" Target="../media/image19.emf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3.wdp"/><Relationship Id="rId38" Type="http://schemas.microsoft.com/office/2007/relationships/hdphoto" Target="../media/hdphoto14.wdp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microsoft.com/office/2007/relationships/hdphoto" Target="../media/hdphoto11.wdp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24" Type="http://schemas.openxmlformats.org/officeDocument/2006/relationships/image" Target="../media/image14.png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40" Type="http://schemas.openxmlformats.org/officeDocument/2006/relationships/image" Target="../media/image24.pn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6.png"/><Relationship Id="rId36" Type="http://schemas.openxmlformats.org/officeDocument/2006/relationships/image" Target="../media/image21.gif"/><Relationship Id="rId10" Type="http://schemas.openxmlformats.org/officeDocument/2006/relationships/image" Target="../media/image7.png"/><Relationship Id="rId19" Type="http://schemas.microsoft.com/office/2007/relationships/hdphoto" Target="../media/hdphoto6.wdp"/><Relationship Id="rId31" Type="http://schemas.microsoft.com/office/2007/relationships/hdphoto" Target="../media/hdphoto12.wdp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microsoft.com/office/2007/relationships/hdphoto" Target="../media/hdphoto10.wdp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8" Type="http://schemas.microsoft.com/office/2007/relationships/hdphoto" Target="../media/hdphoto1.wdp"/><Relationship Id="rId3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jpeg"/><Relationship Id="rId5" Type="http://schemas.microsoft.com/office/2007/relationships/hdphoto" Target="../media/hdphoto17.wdp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38.jpeg"/><Relationship Id="rId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40.jpeg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47.jpg"/><Relationship Id="rId4" Type="http://schemas.microsoft.com/office/2007/relationships/hdphoto" Target="../media/hdphoto1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48.jpeg"/><Relationship Id="rId4" Type="http://schemas.microsoft.com/office/2007/relationships/hdphoto" Target="../media/hdphoto1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openxmlformats.org/officeDocument/2006/relationships/image" Target="../media/image49.jpeg"/><Relationship Id="rId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12" Type="http://schemas.openxmlformats.org/officeDocument/2006/relationships/slide" Target="slide19.xml"/><Relationship Id="rId2" Type="http://schemas.openxmlformats.org/officeDocument/2006/relationships/slide" Target="slide20.xml"/><Relationship Id="rId1" Type="http://schemas.openxmlformats.org/officeDocument/2006/relationships/slideLayout" Target="../slideLayouts/slideLayout71.xml"/><Relationship Id="rId6" Type="http://schemas.openxmlformats.org/officeDocument/2006/relationships/slide" Target="slide21.xml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5" Type="http://schemas.openxmlformats.org/officeDocument/2006/relationships/image" Target="../media/image35.png"/><Relationship Id="rId10" Type="http://schemas.openxmlformats.org/officeDocument/2006/relationships/slide" Target="slide23.xml"/><Relationship Id="rId4" Type="http://schemas.openxmlformats.org/officeDocument/2006/relationships/slide" Target="slide22.xml"/><Relationship Id="rId9" Type="http://schemas.openxmlformats.org/officeDocument/2006/relationships/image" Target="../media/image53.png"/><Relationship Id="rId14" Type="http://schemas.openxmlformats.org/officeDocument/2006/relationships/slide" Target="slide2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gif"/><Relationship Id="rId18" Type="http://schemas.openxmlformats.org/officeDocument/2006/relationships/image" Target="../media/image62.png"/><Relationship Id="rId3" Type="http://schemas.openxmlformats.org/officeDocument/2006/relationships/audio" Target="../media/audio8.wav"/><Relationship Id="rId21" Type="http://schemas.microsoft.com/office/2007/relationships/hdphoto" Target="../media/hdphoto22.wdp"/><Relationship Id="rId7" Type="http://schemas.microsoft.com/office/2007/relationships/hdphoto" Target="../media/hdphoto17.wdp"/><Relationship Id="rId12" Type="http://schemas.openxmlformats.org/officeDocument/2006/relationships/image" Target="../media/image31.gif"/><Relationship Id="rId17" Type="http://schemas.microsoft.com/office/2007/relationships/hdphoto" Target="../media/hdphoto20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59.png"/><Relationship Id="rId24" Type="http://schemas.openxmlformats.org/officeDocument/2006/relationships/image" Target="../media/image35.png"/><Relationship Id="rId5" Type="http://schemas.openxmlformats.org/officeDocument/2006/relationships/image" Target="../media/image56.jpg"/><Relationship Id="rId15" Type="http://schemas.microsoft.com/office/2007/relationships/hdphoto" Target="../media/hdphoto19.wdp"/><Relationship Id="rId23" Type="http://schemas.openxmlformats.org/officeDocument/2006/relationships/image" Target="../media/image64.png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9.wav"/><Relationship Id="rId9" Type="http://schemas.microsoft.com/office/2007/relationships/hdphoto" Target="../media/hdphoto18.wdp"/><Relationship Id="rId14" Type="http://schemas.openxmlformats.org/officeDocument/2006/relationships/image" Target="../media/image60.png"/><Relationship Id="rId22" Type="http://schemas.openxmlformats.org/officeDocument/2006/relationships/slide" Target="slide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gif"/><Relationship Id="rId18" Type="http://schemas.openxmlformats.org/officeDocument/2006/relationships/image" Target="../media/image62.png"/><Relationship Id="rId3" Type="http://schemas.openxmlformats.org/officeDocument/2006/relationships/audio" Target="../media/audio8.wav"/><Relationship Id="rId21" Type="http://schemas.openxmlformats.org/officeDocument/2006/relationships/image" Target="../media/image63.png"/><Relationship Id="rId7" Type="http://schemas.microsoft.com/office/2007/relationships/hdphoto" Target="../media/hdphoto17.wdp"/><Relationship Id="rId12" Type="http://schemas.openxmlformats.org/officeDocument/2006/relationships/image" Target="../media/image31.gif"/><Relationship Id="rId17" Type="http://schemas.microsoft.com/office/2007/relationships/hdphoto" Target="../media/hdphoto20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59.png"/><Relationship Id="rId24" Type="http://schemas.openxmlformats.org/officeDocument/2006/relationships/image" Target="../media/image40.jpeg"/><Relationship Id="rId5" Type="http://schemas.openxmlformats.org/officeDocument/2006/relationships/image" Target="../media/image56.jpg"/><Relationship Id="rId15" Type="http://schemas.microsoft.com/office/2007/relationships/hdphoto" Target="../media/hdphoto19.wdp"/><Relationship Id="rId23" Type="http://schemas.openxmlformats.org/officeDocument/2006/relationships/slide" Target="slide17.xml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9.wav"/><Relationship Id="rId9" Type="http://schemas.microsoft.com/office/2007/relationships/hdphoto" Target="../media/hdphoto18.wdp"/><Relationship Id="rId14" Type="http://schemas.openxmlformats.org/officeDocument/2006/relationships/image" Target="../media/image60.png"/><Relationship Id="rId22" Type="http://schemas.microsoft.com/office/2007/relationships/hdphoto" Target="../media/hdphoto2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19" Type="http://schemas.openxmlformats.org/officeDocument/2006/relationships/audio" Target="../media/audio20.wav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gif"/><Relationship Id="rId18" Type="http://schemas.openxmlformats.org/officeDocument/2006/relationships/image" Target="../media/image62.png"/><Relationship Id="rId3" Type="http://schemas.openxmlformats.org/officeDocument/2006/relationships/audio" Target="../media/audio8.wav"/><Relationship Id="rId21" Type="http://schemas.openxmlformats.org/officeDocument/2006/relationships/image" Target="../media/image63.png"/><Relationship Id="rId7" Type="http://schemas.microsoft.com/office/2007/relationships/hdphoto" Target="../media/hdphoto17.wdp"/><Relationship Id="rId12" Type="http://schemas.openxmlformats.org/officeDocument/2006/relationships/image" Target="../media/image31.gif"/><Relationship Id="rId17" Type="http://schemas.microsoft.com/office/2007/relationships/hdphoto" Target="../media/hdphoto23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5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59.png"/><Relationship Id="rId24" Type="http://schemas.openxmlformats.org/officeDocument/2006/relationships/image" Target="../media/image66.png"/><Relationship Id="rId5" Type="http://schemas.openxmlformats.org/officeDocument/2006/relationships/image" Target="../media/image56.jpg"/><Relationship Id="rId15" Type="http://schemas.microsoft.com/office/2007/relationships/hdphoto" Target="../media/hdphoto19.wdp"/><Relationship Id="rId23" Type="http://schemas.openxmlformats.org/officeDocument/2006/relationships/slide" Target="slide17.xml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9.wav"/><Relationship Id="rId9" Type="http://schemas.microsoft.com/office/2007/relationships/hdphoto" Target="../media/hdphoto18.wdp"/><Relationship Id="rId14" Type="http://schemas.openxmlformats.org/officeDocument/2006/relationships/image" Target="../media/image60.png"/><Relationship Id="rId22" Type="http://schemas.microsoft.com/office/2007/relationships/hdphoto" Target="../media/hdphoto2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gif"/><Relationship Id="rId18" Type="http://schemas.openxmlformats.org/officeDocument/2006/relationships/image" Target="../media/image62.png"/><Relationship Id="rId3" Type="http://schemas.openxmlformats.org/officeDocument/2006/relationships/audio" Target="../media/audio8.wav"/><Relationship Id="rId21" Type="http://schemas.openxmlformats.org/officeDocument/2006/relationships/image" Target="../media/image63.png"/><Relationship Id="rId7" Type="http://schemas.microsoft.com/office/2007/relationships/hdphoto" Target="../media/hdphoto17.wdp"/><Relationship Id="rId12" Type="http://schemas.openxmlformats.org/officeDocument/2006/relationships/image" Target="../media/image31.gif"/><Relationship Id="rId17" Type="http://schemas.microsoft.com/office/2007/relationships/hdphoto" Target="../media/hdphoto20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59.png"/><Relationship Id="rId24" Type="http://schemas.openxmlformats.org/officeDocument/2006/relationships/image" Target="../media/image67.png"/><Relationship Id="rId5" Type="http://schemas.openxmlformats.org/officeDocument/2006/relationships/image" Target="../media/image56.jpg"/><Relationship Id="rId15" Type="http://schemas.microsoft.com/office/2007/relationships/hdphoto" Target="../media/hdphoto19.wdp"/><Relationship Id="rId23" Type="http://schemas.openxmlformats.org/officeDocument/2006/relationships/slide" Target="slide17.xml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9.wav"/><Relationship Id="rId9" Type="http://schemas.microsoft.com/office/2007/relationships/hdphoto" Target="../media/hdphoto18.wdp"/><Relationship Id="rId14" Type="http://schemas.openxmlformats.org/officeDocument/2006/relationships/image" Target="../media/image60.png"/><Relationship Id="rId22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gif"/><Relationship Id="rId18" Type="http://schemas.openxmlformats.org/officeDocument/2006/relationships/image" Target="../media/image62.png"/><Relationship Id="rId3" Type="http://schemas.openxmlformats.org/officeDocument/2006/relationships/audio" Target="../media/audio8.wav"/><Relationship Id="rId21" Type="http://schemas.microsoft.com/office/2007/relationships/hdphoto" Target="../media/hdphoto22.wdp"/><Relationship Id="rId7" Type="http://schemas.microsoft.com/office/2007/relationships/hdphoto" Target="../media/hdphoto17.wdp"/><Relationship Id="rId12" Type="http://schemas.openxmlformats.org/officeDocument/2006/relationships/image" Target="../media/image31.gif"/><Relationship Id="rId17" Type="http://schemas.microsoft.com/office/2007/relationships/hdphoto" Target="../media/hdphoto2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8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59.png"/><Relationship Id="rId24" Type="http://schemas.openxmlformats.org/officeDocument/2006/relationships/image" Target="../media/image35.png"/><Relationship Id="rId5" Type="http://schemas.openxmlformats.org/officeDocument/2006/relationships/image" Target="../media/image56.jpg"/><Relationship Id="rId15" Type="http://schemas.microsoft.com/office/2007/relationships/hdphoto" Target="../media/hdphoto19.wdp"/><Relationship Id="rId23" Type="http://schemas.openxmlformats.org/officeDocument/2006/relationships/image" Target="../media/image69.jpeg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9.wav"/><Relationship Id="rId9" Type="http://schemas.microsoft.com/office/2007/relationships/hdphoto" Target="../media/hdphoto18.wdp"/><Relationship Id="rId14" Type="http://schemas.openxmlformats.org/officeDocument/2006/relationships/image" Target="../media/image60.png"/><Relationship Id="rId22" Type="http://schemas.openxmlformats.org/officeDocument/2006/relationships/slide" Target="slide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0.gif"/><Relationship Id="rId18" Type="http://schemas.openxmlformats.org/officeDocument/2006/relationships/image" Target="../media/image62.png"/><Relationship Id="rId3" Type="http://schemas.openxmlformats.org/officeDocument/2006/relationships/audio" Target="../media/audio8.wav"/><Relationship Id="rId21" Type="http://schemas.microsoft.com/office/2007/relationships/hdphoto" Target="../media/hdphoto22.wdp"/><Relationship Id="rId7" Type="http://schemas.microsoft.com/office/2007/relationships/hdphoto" Target="../media/hdphoto17.wdp"/><Relationship Id="rId12" Type="http://schemas.openxmlformats.org/officeDocument/2006/relationships/image" Target="../media/image31.gif"/><Relationship Id="rId17" Type="http://schemas.microsoft.com/office/2007/relationships/hdphoto" Target="../media/hdphoto20.wdp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1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5.png"/><Relationship Id="rId11" Type="http://schemas.openxmlformats.org/officeDocument/2006/relationships/image" Target="../media/image59.png"/><Relationship Id="rId24" Type="http://schemas.openxmlformats.org/officeDocument/2006/relationships/image" Target="../media/image35.png"/><Relationship Id="rId5" Type="http://schemas.openxmlformats.org/officeDocument/2006/relationships/image" Target="../media/image56.jpg"/><Relationship Id="rId15" Type="http://schemas.microsoft.com/office/2007/relationships/hdphoto" Target="../media/hdphoto19.wdp"/><Relationship Id="rId23" Type="http://schemas.openxmlformats.org/officeDocument/2006/relationships/image" Target="../media/image70.png"/><Relationship Id="rId10" Type="http://schemas.openxmlformats.org/officeDocument/2006/relationships/image" Target="../media/image58.png"/><Relationship Id="rId19" Type="http://schemas.microsoft.com/office/2007/relationships/hdphoto" Target="../media/hdphoto21.wdp"/><Relationship Id="rId4" Type="http://schemas.openxmlformats.org/officeDocument/2006/relationships/audio" Target="../media/audio9.wav"/><Relationship Id="rId9" Type="http://schemas.microsoft.com/office/2007/relationships/hdphoto" Target="../media/hdphoto18.wdp"/><Relationship Id="rId14" Type="http://schemas.openxmlformats.org/officeDocument/2006/relationships/image" Target="../media/image60.png"/><Relationship Id="rId22" Type="http://schemas.openxmlformats.org/officeDocument/2006/relationships/slide" Target="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3.xml"/><Relationship Id="rId5" Type="http://schemas.openxmlformats.org/officeDocument/2006/relationships/image" Target="../media/image35.png"/><Relationship Id="rId4" Type="http://schemas.microsoft.com/office/2007/relationships/hdphoto" Target="../media/hdphoto1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19" Type="http://schemas.openxmlformats.org/officeDocument/2006/relationships/audio" Target="../media/audio40.wav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3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19" Type="http://schemas.openxmlformats.org/officeDocument/2006/relationships/audio" Target="../media/audio40.wav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5.png"/><Relationship Id="rId5" Type="http://schemas.microsoft.com/office/2007/relationships/hdphoto" Target="../media/hdphoto16.wdp"/><Relationship Id="rId4" Type="http://schemas.openxmlformats.org/officeDocument/2006/relationships/image" Target="../media/image3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2.jpe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3.xml"/><Relationship Id="rId6" Type="http://schemas.openxmlformats.org/officeDocument/2006/relationships/audio" Target="../media/audio6.wav"/><Relationship Id="rId11" Type="http://schemas.openxmlformats.org/officeDocument/2006/relationships/image" Target="../media/image40.jpeg"/><Relationship Id="rId5" Type="http://schemas.openxmlformats.org/officeDocument/2006/relationships/audio" Target="../media/audio5.wav"/><Relationship Id="rId10" Type="http://schemas.openxmlformats.org/officeDocument/2006/relationships/image" Target="../media/image39.jpeg"/><Relationship Id="rId4" Type="http://schemas.openxmlformats.org/officeDocument/2006/relationships/audio" Target="../media/audio4.wav"/><Relationship Id="rId9" Type="http://schemas.openxmlformats.org/officeDocument/2006/relationships/image" Target="../media/image38.jpeg"/><Relationship Id="rId1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5.wav"/><Relationship Id="rId7" Type="http://schemas.openxmlformats.org/officeDocument/2006/relationships/image" Target="../media/image38.jpeg"/><Relationship Id="rId12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6.jpeg"/><Relationship Id="rId11" Type="http://schemas.openxmlformats.org/officeDocument/2006/relationships/image" Target="../media/image43.jpeg"/><Relationship Id="rId5" Type="http://schemas.openxmlformats.org/officeDocument/2006/relationships/audio" Target="../media/audio7.wav"/><Relationship Id="rId10" Type="http://schemas.openxmlformats.org/officeDocument/2006/relationships/image" Target="../media/image41.jpeg"/><Relationship Id="rId4" Type="http://schemas.openxmlformats.org/officeDocument/2006/relationships/audio" Target="../media/audio6.wav"/><Relationship Id="rId9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6.wav"/><Relationship Id="rId7" Type="http://schemas.openxmlformats.org/officeDocument/2006/relationships/image" Target="../media/image39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jpeg"/><Relationship Id="rId11" Type="http://schemas.openxmlformats.org/officeDocument/2006/relationships/image" Target="../media/image35.png"/><Relationship Id="rId5" Type="http://schemas.openxmlformats.org/officeDocument/2006/relationships/image" Target="../media/image36.jpeg"/><Relationship Id="rId10" Type="http://schemas.openxmlformats.org/officeDocument/2006/relationships/image" Target="../media/image44.jpeg"/><Relationship Id="rId4" Type="http://schemas.openxmlformats.org/officeDocument/2006/relationships/audio" Target="../media/audio7.wav"/><Relationship Id="rId9" Type="http://schemas.openxmlformats.org/officeDocument/2006/relationships/image" Target="../media/image4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5.wav"/><Relationship Id="rId7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jpeg"/><Relationship Id="rId11" Type="http://schemas.openxmlformats.org/officeDocument/2006/relationships/image" Target="../media/image35.png"/><Relationship Id="rId5" Type="http://schemas.openxmlformats.org/officeDocument/2006/relationships/image" Target="../media/image36.jpeg"/><Relationship Id="rId10" Type="http://schemas.openxmlformats.org/officeDocument/2006/relationships/image" Target="../media/image44.jpeg"/><Relationship Id="rId4" Type="http://schemas.openxmlformats.org/officeDocument/2006/relationships/audio" Target="../media/audio7.wav"/><Relationship Id="rId9" Type="http://schemas.openxmlformats.org/officeDocument/2006/relationships/image" Target="../media/image4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6.wav"/><Relationship Id="rId7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8.jpeg"/><Relationship Id="rId11" Type="http://schemas.openxmlformats.org/officeDocument/2006/relationships/image" Target="../media/image35.png"/><Relationship Id="rId5" Type="http://schemas.openxmlformats.org/officeDocument/2006/relationships/image" Target="../media/image36.jpeg"/><Relationship Id="rId10" Type="http://schemas.openxmlformats.org/officeDocument/2006/relationships/image" Target="../media/image44.jpeg"/><Relationship Id="rId4" Type="http://schemas.openxmlformats.org/officeDocument/2006/relationships/audio" Target="../media/audio7.wav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28.jpeg"/><Relationship Id="rId12" Type="http://schemas.openxmlformats.org/officeDocument/2006/relationships/image" Target="../media/image32.gif"/><Relationship Id="rId17" Type="http://schemas.openxmlformats.org/officeDocument/2006/relationships/audio" Target="../media/audio2.wav"/><Relationship Id="rId2" Type="http://schemas.openxmlformats.org/officeDocument/2006/relationships/audio" Target="../media/audio1.wav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11" Type="http://schemas.openxmlformats.org/officeDocument/2006/relationships/image" Target="../media/image31.gif"/><Relationship Id="rId5" Type="http://schemas.openxmlformats.org/officeDocument/2006/relationships/image" Target="../media/image26.png"/><Relationship Id="rId15" Type="http://schemas.openxmlformats.org/officeDocument/2006/relationships/image" Target="../media/image34.png"/><Relationship Id="rId10" Type="http://schemas.openxmlformats.org/officeDocument/2006/relationships/image" Target="../media/image30.gif"/><Relationship Id="rId4" Type="http://schemas.openxmlformats.org/officeDocument/2006/relationships/image" Target="../media/image25.jpg"/><Relationship Id="rId9" Type="http://schemas.openxmlformats.org/officeDocument/2006/relationships/image" Target="../media/image29.jpe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700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6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0" y="483027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377">
              <a:defRPr/>
            </a:pPr>
            <a:endParaRPr sz="2400"/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9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69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3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1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4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0" y="3705884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4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5" y="4228442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932781" y="857818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9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7">
                <a:defRPr/>
              </a:pPr>
              <a:endParaRPr sz="2400"/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9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2" name="图片 2">
            <a:extLst>
              <a:ext uri="{FF2B5EF4-FFF2-40B4-BE49-F238E27FC236}">
                <a16:creationId xmlns:a16="http://schemas.microsoft.com/office/drawing/2014/main" id="{3004451F-52FF-DC1E-1F66-68AC753AE8BA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463" y="368300"/>
            <a:ext cx="8329112" cy="3820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962E2F-3831-0531-E835-E3192DD54118}"/>
              </a:ext>
            </a:extLst>
          </p:cNvPr>
          <p:cNvSpPr/>
          <p:nvPr/>
        </p:nvSpPr>
        <p:spPr>
          <a:xfrm>
            <a:off x="4354571" y="1072421"/>
            <a:ext cx="3549370" cy="1528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58303">
              <a:buClr>
                <a:srgbClr val="000000"/>
              </a:buClr>
              <a:defRPr/>
            </a:pPr>
            <a:endParaRPr lang="en-US" sz="4667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206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  <a:p>
            <a:pPr algn="ctr" defTabSz="1258303">
              <a:buClr>
                <a:srgbClr val="000000"/>
              </a:buClr>
              <a:defRPr/>
            </a:pPr>
            <a:r>
              <a:rPr lang="en-US" sz="4667" b="1" kern="0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glow rad="101600">
                    <a:srgbClr val="4BACC6">
                      <a:satMod val="175000"/>
                      <a:alpha val="40000"/>
                    </a:srgb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Gill Sans Ultra Bold" panose="020B0A02020104020203" pitchFamily="34" charset="0"/>
                <a:cs typeface="Arial"/>
                <a:sym typeface="Arial"/>
              </a:rPr>
              <a:t>Review4 </a:t>
            </a:r>
            <a:endParaRPr lang="en-US" sz="4667" b="1" kern="0" dirty="0">
              <a:ln w="19050">
                <a:solidFill>
                  <a:srgbClr val="1F497D">
                    <a:tint val="1000"/>
                  </a:srgbClr>
                </a:solidFill>
                <a:prstDash val="solid"/>
              </a:ln>
              <a:solidFill>
                <a:srgbClr val="006600"/>
              </a:solidFill>
              <a:effectLst>
                <a:glow rad="101600">
                  <a:srgbClr val="4BACC6">
                    <a:satMod val="175000"/>
                    <a:alpha val="40000"/>
                  </a:srgb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Gill Sans Ultra Bold" panose="020B0A02020104020203" pitchFamily="34" charset="0"/>
              <a:cs typeface="Arial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F7E281-C8D5-25DC-FAF0-598FDF4BE499}"/>
              </a:ext>
            </a:extLst>
          </p:cNvPr>
          <p:cNvSpPr/>
          <p:nvPr/>
        </p:nvSpPr>
        <p:spPr>
          <a:xfrm>
            <a:off x="4450623" y="2618555"/>
            <a:ext cx="3732112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667" b="1" kern="0" dirty="0">
                <a:solidFill>
                  <a:srgbClr val="FF0000"/>
                </a:solidFill>
                <a:effectLst>
                  <a:glow rad="63500">
                    <a:srgbClr val="9BBB59">
                      <a:satMod val="175000"/>
                      <a:alpha val="40000"/>
                    </a:srgbClr>
                  </a:glow>
                </a:effectLst>
                <a:latin typeface="Comic Sans MS" panose="030F0702030302020204" pitchFamily="66" charset="0"/>
                <a:cs typeface="Arial"/>
                <a:sym typeface="Arial"/>
              </a:rPr>
              <a:t>PART 2 – Task 1,2,3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823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705221" y="165825"/>
            <a:ext cx="3574891" cy="778064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omic Sans MS" panose="030F0702030302020204" pitchFamily="66" charset="0"/>
              </a:rPr>
              <a:t>Yes or No</a:t>
            </a:r>
          </a:p>
        </p:txBody>
      </p:sp>
      <p:pic>
        <p:nvPicPr>
          <p:cNvPr id="2050" name="Picture 2" descr="Ảnh miễn phí của Người đàn ô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78" y="843405"/>
            <a:ext cx="4279179" cy="427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12074" y="1745238"/>
            <a:ext cx="7519708" cy="957686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omic Sans MS" panose="030F0702030302020204" pitchFamily="66" charset="0"/>
              </a:rPr>
              <a:t>1. Is your grandpa reading a book?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67376" y="2460642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142695" y="2460641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No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39274"/>
      </p:ext>
    </p:extLst>
  </p:cSld>
  <p:clrMapOvr>
    <a:masterClrMapping/>
  </p:clrMapOvr>
  <p:transition>
    <p:sndAc>
      <p:stSnd>
        <p:snd r:embed="rId3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083463" y="1188477"/>
            <a:ext cx="7439891" cy="957686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omic Sans MS" panose="030F0702030302020204" pitchFamily="66" charset="0"/>
              </a:rPr>
              <a:t>2. Are you playing video game</a:t>
            </a:r>
          </a:p>
          <a:p>
            <a:r>
              <a:rPr lang="en-US" sz="3600" dirty="0">
                <a:latin typeface="Comic Sans MS" panose="030F0702030302020204" pitchFamily="66" charset="0"/>
              </a:rPr>
              <a:t>with your brother?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44835" y="2810275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430571" y="2810275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No</a:t>
            </a:r>
          </a:p>
        </p:txBody>
      </p:sp>
      <p:pic>
        <p:nvPicPr>
          <p:cNvPr id="9" name="Picture 2" descr="Ảnh miễn phí của Vô tuyế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54" y="744898"/>
            <a:ext cx="4841382" cy="401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5221" y="165825"/>
            <a:ext cx="3574891" cy="778064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omic Sans MS" panose="030F0702030302020204" pitchFamily="66" charset="0"/>
              </a:rPr>
              <a:t>Yes or No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34385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9873" y="3166693"/>
            <a:ext cx="12259255" cy="4161831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94300" y="1690525"/>
            <a:ext cx="7439891" cy="957686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omic Sans MS" panose="030F0702030302020204" pitchFamily="66" charset="0"/>
              </a:rPr>
              <a:t>3. My dad is watching TV.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92435" y="2824621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278171" y="2824621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No</a:t>
            </a:r>
          </a:p>
        </p:txBody>
      </p:sp>
      <p:pic>
        <p:nvPicPr>
          <p:cNvPr id="7" name="Picture 6" descr="Ảnh miễn phí của Trò chơ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752773" y="1094509"/>
            <a:ext cx="4906541" cy="394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05221" y="165825"/>
            <a:ext cx="3574891" cy="778064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omic Sans MS" panose="030F0702030302020204" pitchFamily="66" charset="0"/>
              </a:rPr>
              <a:t>Yes or No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11269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86481" y="1236966"/>
            <a:ext cx="7439891" cy="957686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omic Sans MS" panose="030F0702030302020204" pitchFamily="66" charset="0"/>
              </a:rPr>
              <a:t>4. I am cooking with my dad.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16436" y="2202441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11916" y="2202441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No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A75089-D8F2-C737-F77F-B2EF7A92E4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04" y="885738"/>
            <a:ext cx="4927461" cy="327151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05221" y="165825"/>
            <a:ext cx="3574891" cy="778064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omic Sans MS" panose="030F0702030302020204" pitchFamily="66" charset="0"/>
              </a:rPr>
              <a:t>Yes or No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76641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86481" y="1287205"/>
            <a:ext cx="7439891" cy="957686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Comic Sans MS" panose="030F0702030302020204" pitchFamily="66" charset="0"/>
              </a:rPr>
              <a:t>5. She is dancing.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816436" y="2137038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Yes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111916" y="2101958"/>
            <a:ext cx="1409455" cy="5442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atin typeface="Comic Sans MS" panose="030F0702030302020204" pitchFamily="66" charset="0"/>
              </a:rPr>
              <a:t>No</a:t>
            </a:r>
          </a:p>
        </p:txBody>
      </p:sp>
      <p:pic>
        <p:nvPicPr>
          <p:cNvPr id="9" name="Picture 10" descr="Ảnh miễn phí của Giảm bớ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6" r="29332" b="22042"/>
          <a:stretch/>
        </p:blipFill>
        <p:spPr bwMode="auto">
          <a:xfrm>
            <a:off x="1126345" y="843404"/>
            <a:ext cx="4512455" cy="437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05221" y="165825"/>
            <a:ext cx="3574891" cy="778064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omic Sans MS" panose="030F0702030302020204" pitchFamily="66" charset="0"/>
              </a:rPr>
              <a:t>Yes or No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02002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pic>
        <p:nvPicPr>
          <p:cNvPr id="11266" name="Picture 2" descr="https://f17-zpc.zdn.vn/6891007221896686278/96c58974b5c1759f2cd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0" y="567026"/>
            <a:ext cx="11406795" cy="579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54319" y="3011053"/>
            <a:ext cx="2622884" cy="5442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is playing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9577993" y="1307008"/>
            <a:ext cx="1551709" cy="207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 txBox="1">
            <a:spLocks/>
          </p:cNvSpPr>
          <p:nvPr/>
        </p:nvSpPr>
        <p:spPr>
          <a:xfrm>
            <a:off x="3000996" y="3866635"/>
            <a:ext cx="2622884" cy="5442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is watching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90469" y="125629"/>
            <a:ext cx="3574891" cy="778064"/>
          </a:xfrm>
          <a:prstGeom prst="rect">
            <a:avLst/>
          </a:prstGeom>
        </p:spPr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Comic Sans MS" panose="030F0702030302020204" pitchFamily="66" charset="0"/>
              </a:rPr>
              <a:t>Look and write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2831067" y="1302326"/>
            <a:ext cx="1990315" cy="207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482188" y="4740650"/>
            <a:ext cx="2622884" cy="5442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am cooking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52449" y="5596232"/>
            <a:ext cx="2622884" cy="54425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121914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is dancing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239800" y="1312717"/>
            <a:ext cx="1724708" cy="1385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290815" y="1326572"/>
            <a:ext cx="1990315" cy="2078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69676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Picture 1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14774">
            <a:off x="4127797" y="1839283"/>
            <a:ext cx="4478359" cy="169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 Review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Activity 2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70" name="Picture 16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21589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348" y="730705"/>
            <a:ext cx="2203339" cy="350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7" descr="Đồ hoạ vector miễn phí của Chim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684" y="81149"/>
            <a:ext cx="1100802" cy="178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9" descr="Đồ hoạ vector miễn phí của Con voi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16" y="3130136"/>
            <a:ext cx="2470119" cy="205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5" name="Picture 11" descr="Đồ hoạ vector miễn phí của Con rắ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6000">
            <a:off x="-175012" y="-191066"/>
            <a:ext cx="2246039" cy="233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ounded Rectangle 30"/>
          <p:cNvSpPr/>
          <p:nvPr/>
        </p:nvSpPr>
        <p:spPr>
          <a:xfrm>
            <a:off x="1671346" y="5396049"/>
            <a:ext cx="9032695" cy="146195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omic Sans MS" pitchFamily="66" charset="0"/>
              </a:rPr>
              <a:t>RESCUE THE ANIMALS</a:t>
            </a:r>
          </a:p>
        </p:txBody>
      </p:sp>
      <p:pic>
        <p:nvPicPr>
          <p:cNvPr id="16386" name="Picture 2" descr="Đồ hoạ vector miễn phí của Con hổ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976" y="2459703"/>
            <a:ext cx="3073530" cy="339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Đồ hoạ vector miễn phí của Phục sinh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6" y="4240450"/>
            <a:ext cx="2230720" cy="226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4" action="ppaction://hlinksldjump"/>
            <a:extLst>
              <a:ext uri="{FF2B5EF4-FFF2-40B4-BE49-F238E27FC236}">
                <a16:creationId xmlns:a16="http://schemas.microsoft.com/office/drawing/2014/main" id="{5F25AFA1-6C6F-49C8-5490-C4FDC3F873E2}"/>
              </a:ext>
            </a:extLst>
          </p:cNvPr>
          <p:cNvSpPr/>
          <p:nvPr/>
        </p:nvSpPr>
        <p:spPr>
          <a:xfrm>
            <a:off x="10494491" y="1460704"/>
            <a:ext cx="1219200" cy="88938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b="1" dirty="0">
                <a:solidFill>
                  <a:schemeClr val="tx2">
                    <a:lumMod val="50000"/>
                  </a:schemeClr>
                </a:solidFill>
              </a:rPr>
              <a:t>NEXT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3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3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8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04" y="603988"/>
            <a:ext cx="4253595" cy="6250773"/>
          </a:xfrm>
          <a:prstGeom prst="rect">
            <a:avLst/>
          </a:prstGeom>
        </p:spPr>
      </p:pic>
      <p:pic>
        <p:nvPicPr>
          <p:cNvPr id="22" name="Picture 21" descr="cartoon-1296497_960_7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-1261572" y="408601"/>
            <a:ext cx="4147589" cy="638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800049" y="154373"/>
            <a:ext cx="8376551" cy="5478791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grpSp>
        <p:nvGrpSpPr>
          <p:cNvPr id="201" name="Group 200"/>
          <p:cNvGrpSpPr/>
          <p:nvPr/>
        </p:nvGrpSpPr>
        <p:grpSpPr>
          <a:xfrm>
            <a:off x="125333" y="714129"/>
            <a:ext cx="1191476" cy="1146739"/>
            <a:chOff x="5976513" y="475429"/>
            <a:chExt cx="1191476" cy="1146739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5976513" y="475429"/>
              <a:ext cx="1191476" cy="1146739"/>
            </a:xfrm>
            <a:prstGeom prst="rect">
              <a:avLst/>
            </a:prstGeom>
          </p:spPr>
        </p:pic>
        <p:sp>
          <p:nvSpPr>
            <p:cNvPr id="203" name="TextBox 202"/>
            <p:cNvSpPr txBox="1"/>
            <p:nvPr/>
          </p:nvSpPr>
          <p:spPr>
            <a:xfrm>
              <a:off x="6316778" y="813806"/>
              <a:ext cx="724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01</a:t>
              </a:r>
            </a:p>
          </p:txBody>
        </p:sp>
      </p:grpSp>
      <p:sp>
        <p:nvSpPr>
          <p:cNvPr id="204" name="Rounded Rectangular Callout 203"/>
          <p:cNvSpPr/>
          <p:nvPr/>
        </p:nvSpPr>
        <p:spPr>
          <a:xfrm>
            <a:off x="5081335" y="1430486"/>
            <a:ext cx="4938447" cy="559888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She is cooking in the __.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6102154" y="3317169"/>
            <a:ext cx="257284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bedroom.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6102154" y="4255495"/>
            <a:ext cx="257284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bathroom.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6102154" y="2378843"/>
            <a:ext cx="2572847" cy="64394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kitchen.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3533" y="687473"/>
            <a:ext cx="308749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Fill in the blank.</a:t>
            </a:r>
          </a:p>
        </p:txBody>
      </p:sp>
      <p:grpSp>
        <p:nvGrpSpPr>
          <p:cNvPr id="164" name="Group 163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0" name="TextBox 179">
              <a:hlinkClick r:id="rId22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458" name="Picture 2" descr="Đồ hoạ vector miễn phí của Con gái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14" y="876121"/>
            <a:ext cx="2746490" cy="45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5-Point Star 1"/>
          <p:cNvSpPr/>
          <p:nvPr/>
        </p:nvSpPr>
        <p:spPr>
          <a:xfrm>
            <a:off x="390997" y="3742343"/>
            <a:ext cx="2264932" cy="1884583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itchFamily="66" charset="0"/>
              </a:rPr>
              <a:t>5 stars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4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2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</p:childTnLst>
        </p:cTn>
      </p:par>
    </p:tnLst>
    <p:bldLst>
      <p:bldP spid="206" grpId="0" animBg="1"/>
      <p:bldP spid="206" grpId="1" animBg="1"/>
      <p:bldP spid="207" grpId="0" animBg="1"/>
      <p:bldP spid="207" grpId="1" animBg="1"/>
      <p:bldP spid="208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04" y="603988"/>
            <a:ext cx="4253595" cy="6250773"/>
          </a:xfrm>
          <a:prstGeom prst="rect">
            <a:avLst/>
          </a:prstGeom>
        </p:spPr>
      </p:pic>
      <p:pic>
        <p:nvPicPr>
          <p:cNvPr id="22" name="Picture 21" descr="cartoon-1296497_960_7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-1261572" y="408601"/>
            <a:ext cx="4147589" cy="638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958627" y="166006"/>
            <a:ext cx="8439433" cy="5327481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grpSp>
        <p:nvGrpSpPr>
          <p:cNvPr id="201" name="Group 200"/>
          <p:cNvGrpSpPr/>
          <p:nvPr/>
        </p:nvGrpSpPr>
        <p:grpSpPr>
          <a:xfrm>
            <a:off x="125333" y="714129"/>
            <a:ext cx="1191476" cy="1146739"/>
            <a:chOff x="5976513" y="475429"/>
            <a:chExt cx="1191476" cy="1146739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5976513" y="475429"/>
              <a:ext cx="1191476" cy="1146739"/>
            </a:xfrm>
            <a:prstGeom prst="rect">
              <a:avLst/>
            </a:prstGeom>
          </p:spPr>
        </p:pic>
        <p:sp>
          <p:nvSpPr>
            <p:cNvPr id="203" name="TextBox 202"/>
            <p:cNvSpPr txBox="1"/>
            <p:nvPr/>
          </p:nvSpPr>
          <p:spPr>
            <a:xfrm>
              <a:off x="6316778" y="813806"/>
              <a:ext cx="724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02</a:t>
              </a:r>
            </a:p>
          </p:txBody>
        </p:sp>
      </p:grpSp>
      <p:sp>
        <p:nvSpPr>
          <p:cNvPr id="204" name="Rounded Rectangular Callout 203"/>
          <p:cNvSpPr/>
          <p:nvPr/>
        </p:nvSpPr>
        <p:spPr>
          <a:xfrm>
            <a:off x="5840822" y="1344686"/>
            <a:ext cx="4390427" cy="559888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He __ reading a book.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6696119" y="3596155"/>
            <a:ext cx="2355017" cy="6439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B. isn’t.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6696119" y="2427334"/>
            <a:ext cx="2355017" cy="64394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is.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6160153" y="688636"/>
            <a:ext cx="308749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Fill in the blank.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0" name="TextBox 179">
              <a:hlinkClick r:id="rId23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3" name="Picture 162" descr="Ảnh miễn phí của Trò chơi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2125466" y="1279498"/>
            <a:ext cx="3279779" cy="392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5-Point Star 142"/>
          <p:cNvSpPr/>
          <p:nvPr/>
        </p:nvSpPr>
        <p:spPr>
          <a:xfrm>
            <a:off x="390997" y="3742343"/>
            <a:ext cx="2264932" cy="1884583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5621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  <p:bldLst>
      <p:bldP spid="207" grpId="0" animBg="1"/>
      <p:bldP spid="208" grpId="0" animBg="1"/>
      <p:bldP spid="208" grpId="1" animBg="1"/>
      <p:bldP spid="1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2815">
            <a:off x="4046845" y="2226104"/>
            <a:ext cx="447835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1 Warm-up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5234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04" y="603988"/>
            <a:ext cx="4253595" cy="6250773"/>
          </a:xfrm>
          <a:prstGeom prst="rect">
            <a:avLst/>
          </a:prstGeom>
        </p:spPr>
      </p:pic>
      <p:pic>
        <p:nvPicPr>
          <p:cNvPr id="22" name="Picture 21" descr="cartoon-1296497_960_7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-1261572" y="408601"/>
            <a:ext cx="4147589" cy="638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042872" y="494266"/>
            <a:ext cx="8583855" cy="5126422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grpSp>
        <p:nvGrpSpPr>
          <p:cNvPr id="201" name="Group 200"/>
          <p:cNvGrpSpPr/>
          <p:nvPr/>
        </p:nvGrpSpPr>
        <p:grpSpPr>
          <a:xfrm>
            <a:off x="125333" y="714129"/>
            <a:ext cx="1191476" cy="1146739"/>
            <a:chOff x="5976513" y="475429"/>
            <a:chExt cx="1191476" cy="1146739"/>
          </a:xfrm>
        </p:grpSpPr>
        <p:pic>
          <p:nvPicPr>
            <p:cNvPr id="202" name="Picture 201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5976513" y="475429"/>
              <a:ext cx="1191476" cy="1146739"/>
            </a:xfrm>
            <a:prstGeom prst="rect">
              <a:avLst/>
            </a:prstGeom>
          </p:spPr>
        </p:pic>
        <p:sp>
          <p:nvSpPr>
            <p:cNvPr id="203" name="TextBox 202"/>
            <p:cNvSpPr txBox="1"/>
            <p:nvPr/>
          </p:nvSpPr>
          <p:spPr>
            <a:xfrm>
              <a:off x="6316778" y="813806"/>
              <a:ext cx="724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03</a:t>
              </a:r>
            </a:p>
          </p:txBody>
        </p:sp>
      </p:grpSp>
      <p:sp>
        <p:nvSpPr>
          <p:cNvPr id="204" name="Rounded Rectangular Callout 203"/>
          <p:cNvSpPr/>
          <p:nvPr/>
        </p:nvSpPr>
        <p:spPr>
          <a:xfrm>
            <a:off x="5971261" y="1250979"/>
            <a:ext cx="3668495" cy="559888"/>
          </a:xfrm>
          <a:prstGeom prst="wedgeRoundRectCallout">
            <a:avLst>
              <a:gd name="adj1" fmla="val -21117"/>
              <a:gd name="adj2" fmla="val 55587"/>
              <a:gd name="adj3" fmla="val 16667"/>
            </a:avLst>
          </a:prstGeom>
          <a:solidFill>
            <a:srgbClr val="FFFF0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Look and choose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6027954" y="3328123"/>
            <a:ext cx="4616858" cy="643947"/>
          </a:xfrm>
          <a:prstGeom prst="rect">
            <a:avLst/>
          </a:prstGeom>
          <a:solidFill>
            <a:srgbClr val="FF9900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B. I am playing the piano.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6027954" y="4327950"/>
            <a:ext cx="3611802" cy="643947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C. I am painting.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6027953" y="2300730"/>
            <a:ext cx="3611803" cy="643947"/>
          </a:xfrm>
          <a:prstGeom prst="rect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A. I am cooking.</a:t>
            </a: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78" name="Group 177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1" name="TextBox 180">
              <a:hlinkClick r:id="rId23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1506" name="Picture 2" descr="Đồ hoạ vector miễn phí của Đàn bà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05" y="1241933"/>
            <a:ext cx="2854300" cy="439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5-Point Star 160"/>
          <p:cNvSpPr/>
          <p:nvPr/>
        </p:nvSpPr>
        <p:spPr>
          <a:xfrm>
            <a:off x="543397" y="3894743"/>
            <a:ext cx="2264932" cy="1884583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itchFamily="66" charset="0"/>
              </a:rPr>
              <a:t>5 stars</a:t>
            </a:r>
          </a:p>
        </p:txBody>
      </p:sp>
    </p:spTree>
    <p:extLst>
      <p:ext uri="{BB962C8B-B14F-4D97-AF65-F5344CB8AC3E}">
        <p14:creationId xmlns:p14="http://schemas.microsoft.com/office/powerpoint/2010/main" val="42699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7" grpId="1" animBg="1"/>
      <p:bldP spid="208" grpId="0" animBg="1"/>
      <p:bldP spid="208" grpId="1" animBg="1"/>
      <p:bldP spid="1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04" y="603988"/>
            <a:ext cx="4253595" cy="6250773"/>
          </a:xfrm>
          <a:prstGeom prst="rect">
            <a:avLst/>
          </a:prstGeom>
        </p:spPr>
      </p:pic>
      <p:pic>
        <p:nvPicPr>
          <p:cNvPr id="22" name="Picture 21" descr="cartoon-1296497_960_7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-1261572" y="408601"/>
            <a:ext cx="4147589" cy="638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952019" y="294114"/>
            <a:ext cx="8674709" cy="5387402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grpSp>
        <p:nvGrpSpPr>
          <p:cNvPr id="192" name="Group 191"/>
          <p:cNvGrpSpPr/>
          <p:nvPr/>
        </p:nvGrpSpPr>
        <p:grpSpPr>
          <a:xfrm>
            <a:off x="125333" y="714129"/>
            <a:ext cx="1191476" cy="1146739"/>
            <a:chOff x="5976513" y="475429"/>
            <a:chExt cx="1191476" cy="1146739"/>
          </a:xfrm>
        </p:grpSpPr>
        <p:pic>
          <p:nvPicPr>
            <p:cNvPr id="193" name="Picture 19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5976513" y="475429"/>
              <a:ext cx="1191476" cy="1146739"/>
            </a:xfrm>
            <a:prstGeom prst="rect">
              <a:avLst/>
            </a:prstGeom>
          </p:spPr>
        </p:pic>
        <p:sp>
          <p:nvSpPr>
            <p:cNvPr id="194" name="TextBox 193"/>
            <p:cNvSpPr txBox="1"/>
            <p:nvPr/>
          </p:nvSpPr>
          <p:spPr>
            <a:xfrm>
              <a:off x="6316778" y="813806"/>
              <a:ext cx="724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04</a:t>
              </a:r>
            </a:p>
          </p:txBody>
        </p:sp>
      </p:grpSp>
      <p:sp>
        <p:nvSpPr>
          <p:cNvPr id="196" name="Rectangle 195"/>
          <p:cNvSpPr/>
          <p:nvPr/>
        </p:nvSpPr>
        <p:spPr>
          <a:xfrm>
            <a:off x="6311160" y="1972566"/>
            <a:ext cx="4124536" cy="59503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He is running.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6311159" y="3020922"/>
            <a:ext cx="4124536" cy="59503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He is hitting.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6283116" y="4079527"/>
            <a:ext cx="4152579" cy="59503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He is dancing.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464320" y="894519"/>
            <a:ext cx="423010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omic Sans MS" pitchFamily="66" charset="0"/>
              </a:rPr>
              <a:t>Look and choose.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60" name="Group 159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 rotWithShape="1"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64" name="TextBox 163">
              <a:hlinkClick r:id="rId23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3554" name="Picture 2" descr="Đồ hoạ vector miễn phí của Đứa trẻ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23" y="1014289"/>
            <a:ext cx="3754651" cy="400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" name="5-Point Star 160"/>
          <p:cNvSpPr/>
          <p:nvPr/>
        </p:nvSpPr>
        <p:spPr>
          <a:xfrm>
            <a:off x="390997" y="3742343"/>
            <a:ext cx="2264932" cy="1884583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itchFamily="66" charset="0"/>
              </a:rPr>
              <a:t>3 stars</a:t>
            </a:r>
          </a:p>
        </p:txBody>
      </p:sp>
    </p:spTree>
    <p:extLst>
      <p:ext uri="{BB962C8B-B14F-4D97-AF65-F5344CB8AC3E}">
        <p14:creationId xmlns:p14="http://schemas.microsoft.com/office/powerpoint/2010/main" val="32551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12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6" grpId="0" animBg="1"/>
      <p:bldP spid="197" grpId="0" animBg="1"/>
      <p:bldP spid="197" grpId="1" animBg="1"/>
      <p:bldP spid="198" grpId="0" animBg="1"/>
      <p:bldP spid="198" grpId="1" animBg="1"/>
      <p:bldP spid="1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04" y="603988"/>
            <a:ext cx="4253595" cy="6250773"/>
          </a:xfrm>
          <a:prstGeom prst="rect">
            <a:avLst/>
          </a:prstGeom>
        </p:spPr>
      </p:pic>
      <p:pic>
        <p:nvPicPr>
          <p:cNvPr id="22" name="Picture 21" descr="cartoon-1296497_960_7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-1261572" y="408601"/>
            <a:ext cx="4147589" cy="638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2107295" y="278262"/>
            <a:ext cx="8361578" cy="5451604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25333" y="714129"/>
            <a:ext cx="1191476" cy="1146739"/>
            <a:chOff x="5976513" y="475429"/>
            <a:chExt cx="1191476" cy="1146739"/>
          </a:xfrm>
        </p:grpSpPr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5976513" y="475429"/>
              <a:ext cx="1191476" cy="1146739"/>
            </a:xfrm>
            <a:prstGeom prst="rect">
              <a:avLst/>
            </a:prstGeom>
          </p:spPr>
        </p:pic>
        <p:sp>
          <p:nvSpPr>
            <p:cNvPr id="187" name="TextBox 186"/>
            <p:cNvSpPr txBox="1"/>
            <p:nvPr/>
          </p:nvSpPr>
          <p:spPr>
            <a:xfrm>
              <a:off x="6316778" y="813806"/>
              <a:ext cx="724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05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798655" y="857813"/>
            <a:ext cx="289374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Look and choose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5804830" y="1860868"/>
            <a:ext cx="4162378" cy="1157895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My sister is learning English.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5806194" y="3562023"/>
            <a:ext cx="4168986" cy="1096260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My sister is not learning English.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0" name="TextBox 179">
              <a:hlinkClick r:id="rId22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0" name="Picture 10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6906" y="2100016"/>
            <a:ext cx="3211665" cy="219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" name="5-Point Star 162"/>
          <p:cNvSpPr/>
          <p:nvPr/>
        </p:nvSpPr>
        <p:spPr>
          <a:xfrm>
            <a:off x="390997" y="3742343"/>
            <a:ext cx="2264932" cy="1884583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itchFamily="66" charset="0"/>
              </a:rPr>
              <a:t>4 stars</a:t>
            </a:r>
          </a:p>
        </p:txBody>
      </p:sp>
      <p:pic>
        <p:nvPicPr>
          <p:cNvPr id="164" name="Picture 16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</p:childTnLst>
        </p:cTn>
      </p:par>
    </p:tnLst>
    <p:bldLst>
      <p:bldP spid="203" grpId="0" animBg="1"/>
      <p:bldP spid="203" grpId="1" animBg="1"/>
      <p:bldP spid="204" grpId="0" animBg="1"/>
      <p:bldP spid="16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图片 13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7473" y="2681297"/>
            <a:ext cx="12259255" cy="4161831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091" l="0" r="100000">
                        <a14:backgroundMark x1="51111" y1="56818" x2="51778" y2="5763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104" y="603988"/>
            <a:ext cx="4253595" cy="6250773"/>
          </a:xfrm>
          <a:prstGeom prst="rect">
            <a:avLst/>
          </a:prstGeom>
        </p:spPr>
      </p:pic>
      <p:pic>
        <p:nvPicPr>
          <p:cNvPr id="22" name="Picture 21" descr="cartoon-1296497_960_72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-1261572" y="408601"/>
            <a:ext cx="4147589" cy="6388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800048" y="197216"/>
            <a:ext cx="8776415" cy="5484300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25333" y="714129"/>
            <a:ext cx="1191476" cy="1146739"/>
            <a:chOff x="5976513" y="475429"/>
            <a:chExt cx="1191476" cy="1146739"/>
          </a:xfrm>
        </p:grpSpPr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13" r="15713"/>
            <a:stretch/>
          </p:blipFill>
          <p:spPr>
            <a:xfrm>
              <a:off x="5976513" y="475429"/>
              <a:ext cx="1191476" cy="1146739"/>
            </a:xfrm>
            <a:prstGeom prst="rect">
              <a:avLst/>
            </a:prstGeom>
          </p:spPr>
        </p:pic>
        <p:sp>
          <p:nvSpPr>
            <p:cNvPr id="187" name="TextBox 186"/>
            <p:cNvSpPr txBox="1"/>
            <p:nvPr/>
          </p:nvSpPr>
          <p:spPr>
            <a:xfrm>
              <a:off x="6316778" y="813806"/>
              <a:ext cx="72444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06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792373" y="716755"/>
            <a:ext cx="2760692" cy="52322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Fill in the blank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5890936" y="3334309"/>
            <a:ext cx="3463281" cy="6051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A. is kicking</a:t>
            </a:r>
            <a:endParaRPr lang="en-US" sz="30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180" name="Rectangle 179"/>
          <p:cNvSpPr/>
          <p:nvPr/>
        </p:nvSpPr>
        <p:spPr>
          <a:xfrm>
            <a:off x="5887442" y="4270181"/>
            <a:ext cx="3490391" cy="5899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B. isn’t kicking</a:t>
            </a:r>
            <a:endParaRPr lang="en-US" sz="30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grpSp>
        <p:nvGrpSpPr>
          <p:cNvPr id="186" name="Group 185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9" name="TextBox 188">
              <a:hlinkClick r:id="rId22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0" name="Rounded Rectangular Callout 159"/>
          <p:cNvSpPr/>
          <p:nvPr/>
        </p:nvSpPr>
        <p:spPr>
          <a:xfrm>
            <a:off x="5283117" y="1452615"/>
            <a:ext cx="4480623" cy="1066649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The football player ____ the ball.</a:t>
            </a:r>
          </a:p>
        </p:txBody>
      </p:sp>
      <p:pic>
        <p:nvPicPr>
          <p:cNvPr id="24578" name="Picture 2" descr="Đồ hoạ vector miễn phí của Bóng đá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919" y="943854"/>
            <a:ext cx="2604633" cy="465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5-Point Star 142"/>
          <p:cNvSpPr/>
          <p:nvPr/>
        </p:nvSpPr>
        <p:spPr>
          <a:xfrm>
            <a:off x="390997" y="3742343"/>
            <a:ext cx="2264932" cy="1884583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omic Sans MS" pitchFamily="66" charset="0"/>
              </a:rPr>
              <a:t>6 stars</a:t>
            </a: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78" grpId="0" animBg="1"/>
      <p:bldP spid="178" grpId="1" animBg="1"/>
      <p:bldP spid="180" grpId="0" animBg="1"/>
      <p:bldP spid="14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f18-zpc.zdn.vn/8182246304835927474/6ca682085e489d16c45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t="5857" r="2250"/>
          <a:stretch/>
        </p:blipFill>
        <p:spPr bwMode="auto">
          <a:xfrm>
            <a:off x="241160" y="934497"/>
            <a:ext cx="11686234" cy="3138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13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69949"/>
            <a:ext cx="12231782" cy="32731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2019" y="216019"/>
            <a:ext cx="26885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Read and write</a:t>
            </a:r>
          </a:p>
        </p:txBody>
      </p:sp>
      <p:sp>
        <p:nvSpPr>
          <p:cNvPr id="7" name="Rectangle 6"/>
          <p:cNvSpPr/>
          <p:nvPr/>
        </p:nvSpPr>
        <p:spPr>
          <a:xfrm>
            <a:off x="2548765" y="1308800"/>
            <a:ext cx="22349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isn’t reading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2582236" y="1839359"/>
            <a:ext cx="1896674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am playing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3146210" y="2362579"/>
            <a:ext cx="230864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isn’t learning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16611" y="2868745"/>
            <a:ext cx="21419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isn’t kicking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459147" y="3391965"/>
            <a:ext cx="178125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 running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32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11560" y="1927489"/>
            <a:ext cx="4746081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3 Extra Activity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56727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1" y="0"/>
            <a:ext cx="12600708" cy="6857999"/>
          </a:xfrm>
          <a:prstGeom prst="rect">
            <a:avLst/>
          </a:prstGeom>
        </p:spPr>
      </p:pic>
      <p:sp>
        <p:nvSpPr>
          <p:cNvPr id="2" name="AutoShape 2" descr="Ảnh miễn phí của Sung sướ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119" y="1239198"/>
            <a:ext cx="6002585" cy="400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6" descr="Đồ hoạ vector miễn phí của Hoạt hì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164" y="239582"/>
            <a:ext cx="3429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962704" y="1874727"/>
            <a:ext cx="295728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Draw a picture</a:t>
            </a:r>
          </a:p>
          <a:p>
            <a:pPr algn="ctr"/>
            <a:r>
              <a:rPr lang="en-US" sz="2800" dirty="0">
                <a:latin typeface="Comic Sans MS" panose="030F0702030302020204" pitchFamily="66" charset="0"/>
                <a:cs typeface="Arial" panose="020B0604020202020204" pitchFamily="34" charset="0"/>
              </a:rPr>
              <a:t>about what you can do or what you are doing. Then, make conversation about it.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53270">
            <a:off x="3215191" y="949738"/>
            <a:ext cx="2165727" cy="2174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31515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09 -0.06088 C -0.09723 -0.06458 -0.09853 -0.06458 -0.0889 -0.06088 C -0.08604 -0.05972 -0.08083 -0.05555 -0.08083 -0.05555 C -0.08018 -0.0537 -0.07966 -0.05185 -0.07875 -0.05023 C -0.07784 -0.04861 -0.07654 -0.04815 -0.07576 -0.04653 C -0.07523 -0.04537 -0.0738 -0.03472 -0.07367 -0.03403 C -0.07211 -0.02268 -0.07107 -0.01088 -0.06873 0.00023 C -0.06482 0.01898 -0.06027 0.03843 -0.05753 0.05787 C -0.05415 0.08218 -0.04894 0.10208 -0.03528 0.11204 C -0.02786 0.12454 -0.0164 0.13611 -0.0069 0.14259 C -0.0017 0.15 0.00312 0.15463 0.00937 0.1588 C 0.02342 0.17801 0.04894 0.1919 0.06612 0.19676 C 0.09085 0.21204 0.13276 0.20532 0.1502 0.20579 C 0.15606 0.2162 0.15879 0.22801 0.16334 0.24005 C 0.16465 0.24352 0.16738 0.2507 0.16738 0.2507 C 0.16972 0.2669 0.16634 0.25023 0.17141 0.26157 C 0.17206 0.26296 0.17193 0.26528 0.17246 0.2669 C 0.17324 0.26945 0.17441 0.27176 0.17545 0.27407 C 0.17701 0.28241 0.18365 0.29583 0.18365 0.29583 C 0.18573 0.3081 0.19354 0.32431 0.19875 0.33357 C 0.2007 0.34421 0.19823 0.33449 0.20382 0.34445 C 0.20773 0.35139 0.20955 0.35995 0.21398 0.36597 C 0.22087 0.3757 0.23272 0.37824 0.2404 0.38218 C 0.28309 0.4037 0.32552 0.42824 0.37003 0.43264 C 0.37394 0.43796 0.37967 0.44514 0.38422 0.44722 C 0.38526 0.44907 0.38617 0.45093 0.38721 0.45255 C 0.38813 0.45394 0.39034 0.45625 0.39034 0.45625 L 0.4126 0.49769 " pathEditMode="relative" ptsTypes="ffffffffffffffffffffffffffAA">
                                      <p:cBhvr>
                                        <p:cTn id="1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2783"/>
            <a:ext cx="12600708" cy="6857999"/>
          </a:xfrm>
          <a:prstGeom prst="rect">
            <a:avLst/>
          </a:prstGeom>
        </p:spPr>
      </p:pic>
      <p:sp>
        <p:nvSpPr>
          <p:cNvPr id="4" name="AutoShape 2" descr="Ảnh miễn phí của Sung sướ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Đồ hoạ vector miễn phí của Hoạt hì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96" y="1124139"/>
            <a:ext cx="3429000" cy="56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2" descr="Đồ hoạ vector miễn phí của Cô gái tóc và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3179" y="1570718"/>
            <a:ext cx="3604057" cy="48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Callout 11"/>
          <p:cNvSpPr/>
          <p:nvPr/>
        </p:nvSpPr>
        <p:spPr>
          <a:xfrm>
            <a:off x="6183833" y="975706"/>
            <a:ext cx="3542173" cy="2207240"/>
          </a:xfrm>
          <a:prstGeom prst="wedgeEllipseCallout">
            <a:avLst>
              <a:gd name="adj1" fmla="val 50681"/>
              <a:gd name="adj2" fmla="val 74473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Can you speak English?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2385246" y="2079326"/>
            <a:ext cx="3542173" cy="822305"/>
          </a:xfrm>
          <a:prstGeom prst="wedgeEllipseCallout">
            <a:avLst>
              <a:gd name="adj1" fmla="val -54671"/>
              <a:gd name="adj2" fmla="val 912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Yes, I can.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6300354" y="1733091"/>
            <a:ext cx="3542173" cy="1514773"/>
          </a:xfrm>
          <a:prstGeom prst="wedgeEllipseCallout">
            <a:avLst>
              <a:gd name="adj1" fmla="val 50681"/>
              <a:gd name="adj2" fmla="val 74473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Can you play the guitar?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632615" y="2447575"/>
            <a:ext cx="3542173" cy="822305"/>
          </a:xfrm>
          <a:prstGeom prst="wedgeEllipseCallout">
            <a:avLst>
              <a:gd name="adj1" fmla="val -54671"/>
              <a:gd name="adj2" fmla="val 912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Yes, I can. </a:t>
            </a: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671" y="3125437"/>
            <a:ext cx="5247874" cy="349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2176223" y="1124139"/>
            <a:ext cx="3542173" cy="822305"/>
          </a:xfrm>
          <a:prstGeom prst="wedgeEllipseCallout">
            <a:avLst>
              <a:gd name="adj1" fmla="val -54671"/>
              <a:gd name="adj2" fmla="val 912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No, I can’t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2779511" y="3630679"/>
            <a:ext cx="3542173" cy="822305"/>
          </a:xfrm>
          <a:prstGeom prst="wedgeEllipseCallout">
            <a:avLst>
              <a:gd name="adj1" fmla="val -65834"/>
              <a:gd name="adj2" fmla="val 1345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No, I can’t.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2179534" y="225729"/>
            <a:ext cx="3542173" cy="2899708"/>
          </a:xfrm>
          <a:prstGeom prst="wedgeEllipseCallout">
            <a:avLst>
              <a:gd name="adj1" fmla="val -43508"/>
              <a:gd name="adj2" fmla="val 478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You can see my drawing about what I can do.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6452754" y="1885491"/>
            <a:ext cx="3542173" cy="1514773"/>
          </a:xfrm>
          <a:prstGeom prst="wedgeEllipseCallout">
            <a:avLst>
              <a:gd name="adj1" fmla="val 50681"/>
              <a:gd name="adj2" fmla="val 74473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Oh, it’s nice!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81104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5" grpId="0" animBg="1"/>
      <p:bldP spid="15" grpId="2" animBg="1"/>
      <p:bldP spid="15" grpId="3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-52637"/>
            <a:ext cx="12600708" cy="6857999"/>
          </a:xfrm>
          <a:prstGeom prst="rect">
            <a:avLst/>
          </a:prstGeom>
        </p:spPr>
      </p:pic>
      <p:sp>
        <p:nvSpPr>
          <p:cNvPr id="4" name="AutoShape 2" descr="Ảnh miễn phí của Sung sướ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Đồ hoạ vector miễn phí của Hoạt hì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996" y="1124139"/>
            <a:ext cx="3429000" cy="56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" descr="Đồ hoạ vector miễn phí của Cô gái tóc và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13179" y="1570718"/>
            <a:ext cx="3604057" cy="4841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Callout 8"/>
          <p:cNvSpPr/>
          <p:nvPr/>
        </p:nvSpPr>
        <p:spPr>
          <a:xfrm>
            <a:off x="6183833" y="975706"/>
            <a:ext cx="3542173" cy="2207240"/>
          </a:xfrm>
          <a:prstGeom prst="wedgeEllipseCallout">
            <a:avLst>
              <a:gd name="adj1" fmla="val 50681"/>
              <a:gd name="adj2" fmla="val 74473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Are you playing tennis?</a:t>
            </a:r>
          </a:p>
        </p:txBody>
      </p:sp>
      <p:sp>
        <p:nvSpPr>
          <p:cNvPr id="10" name="Oval Callout 9"/>
          <p:cNvSpPr/>
          <p:nvPr/>
        </p:nvSpPr>
        <p:spPr>
          <a:xfrm>
            <a:off x="2385246" y="2079326"/>
            <a:ext cx="3798587" cy="2207240"/>
          </a:xfrm>
          <a:prstGeom prst="wedgeEllipseCallout">
            <a:avLst>
              <a:gd name="adj1" fmla="val -54671"/>
              <a:gd name="adj2" fmla="val 912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No, I’m not. I’m learning English now.</a:t>
            </a:r>
          </a:p>
        </p:txBody>
      </p:sp>
      <p:sp>
        <p:nvSpPr>
          <p:cNvPr id="11" name="Oval Callout 10"/>
          <p:cNvSpPr/>
          <p:nvPr/>
        </p:nvSpPr>
        <p:spPr>
          <a:xfrm>
            <a:off x="6300354" y="3161119"/>
            <a:ext cx="3542173" cy="822305"/>
          </a:xfrm>
          <a:prstGeom prst="wedgeEllipseCallout">
            <a:avLst>
              <a:gd name="adj1" fmla="val 50681"/>
              <a:gd name="adj2" fmla="val 74473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Oh, I see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2385246" y="3362091"/>
            <a:ext cx="3542173" cy="822305"/>
          </a:xfrm>
          <a:prstGeom prst="wedgeEllipseCallout">
            <a:avLst>
              <a:gd name="adj1" fmla="val -54671"/>
              <a:gd name="adj2" fmla="val 912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Yes, she is.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2176223" y="1124139"/>
            <a:ext cx="3542173" cy="822305"/>
          </a:xfrm>
          <a:prstGeom prst="wedgeEllipseCallout">
            <a:avLst>
              <a:gd name="adj1" fmla="val -54671"/>
              <a:gd name="adj2" fmla="val 9126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Yes, I am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2513452" y="2024269"/>
            <a:ext cx="4082323" cy="822305"/>
          </a:xfrm>
          <a:prstGeom prst="wedgeEllipseCallout">
            <a:avLst>
              <a:gd name="adj1" fmla="val -65834"/>
              <a:gd name="adj2" fmla="val 1345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No, she isn’t.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2176222" y="221469"/>
            <a:ext cx="3542173" cy="2207240"/>
          </a:xfrm>
          <a:prstGeom prst="wedgeEllipseCallout">
            <a:avLst>
              <a:gd name="adj1" fmla="val -43508"/>
              <a:gd name="adj2" fmla="val 47802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She is playing tennis.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6595775" y="600717"/>
            <a:ext cx="3542173" cy="2207240"/>
          </a:xfrm>
          <a:prstGeom prst="wedgeEllipseCallout">
            <a:avLst>
              <a:gd name="adj1" fmla="val 50681"/>
              <a:gd name="adj2" fmla="val 74473"/>
            </a:avLst>
          </a:prstGeom>
          <a:noFill/>
          <a:ln w="19050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Comic Sans MS" panose="030F0702030302020204" pitchFamily="66" charset="0"/>
                <a:cs typeface="Arial" panose="020B0604020202020204" pitchFamily="34" charset="0"/>
              </a:rPr>
              <a:t>Is your mom playing football?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78" y="3080751"/>
            <a:ext cx="5521765" cy="3330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23161"/>
      </p:ext>
    </p:extLst>
  </p:cSld>
  <p:clrMapOvr>
    <a:masterClrMapping/>
  </p:clrMapOvr>
  <p:transition>
    <p:sndAc>
      <p:stSnd>
        <p:snd r:embed="rId2" name="magic-chime-06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9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43424">
            <a:off x="3874045" y="2222987"/>
            <a:ext cx="4746081" cy="83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5333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5 Wrap-up</a:t>
            </a:r>
            <a:endParaRPr lang="zh-CN" altLang="en-US" sz="5333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14424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6504;p57"/>
          <p:cNvGrpSpPr/>
          <p:nvPr/>
        </p:nvGrpSpPr>
        <p:grpSpPr>
          <a:xfrm>
            <a:off x="1801091" y="1017748"/>
            <a:ext cx="9150107" cy="3952892"/>
            <a:chOff x="4805291" y="1326145"/>
            <a:chExt cx="3180602" cy="2553930"/>
          </a:xfrm>
        </p:grpSpPr>
        <p:sp>
          <p:nvSpPr>
            <p:cNvPr id="3" name="Google Shape;6505;p57"/>
            <p:cNvSpPr/>
            <p:nvPr/>
          </p:nvSpPr>
          <p:spPr>
            <a:xfrm>
              <a:off x="5745503" y="3718675"/>
              <a:ext cx="1255500" cy="161400"/>
            </a:xfrm>
            <a:prstGeom prst="ellipse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6506;p57"/>
            <p:cNvGrpSpPr/>
            <p:nvPr/>
          </p:nvGrpSpPr>
          <p:grpSpPr>
            <a:xfrm>
              <a:off x="4805291" y="1326145"/>
              <a:ext cx="3180602" cy="2488683"/>
              <a:chOff x="4794566" y="1226445"/>
              <a:chExt cx="3492864" cy="2733014"/>
            </a:xfrm>
          </p:grpSpPr>
          <p:sp>
            <p:nvSpPr>
              <p:cNvPr id="5" name="Google Shape;6508;p57"/>
              <p:cNvSpPr/>
              <p:nvPr/>
            </p:nvSpPr>
            <p:spPr>
              <a:xfrm>
                <a:off x="4794566" y="1226445"/>
                <a:ext cx="3492864" cy="2114164"/>
              </a:xfrm>
              <a:custGeom>
                <a:avLst/>
                <a:gdLst/>
                <a:ahLst/>
                <a:cxnLst/>
                <a:rect l="l" t="t" r="r" b="b"/>
                <a:pathLst>
                  <a:path w="49474" h="32544" extrusionOk="0">
                    <a:moveTo>
                      <a:pt x="2509" y="0"/>
                    </a:moveTo>
                    <a:cubicBezTo>
                      <a:pt x="1124" y="0"/>
                      <a:pt x="0" y="1124"/>
                      <a:pt x="0" y="2509"/>
                    </a:cubicBezTo>
                    <a:lnTo>
                      <a:pt x="0" y="30035"/>
                    </a:lnTo>
                    <a:cubicBezTo>
                      <a:pt x="0" y="31420"/>
                      <a:pt x="1124" y="32544"/>
                      <a:pt x="2509" y="32544"/>
                    </a:cubicBezTo>
                    <a:lnTo>
                      <a:pt x="46965" y="32544"/>
                    </a:lnTo>
                    <a:cubicBezTo>
                      <a:pt x="48350" y="32544"/>
                      <a:pt x="49474" y="31420"/>
                      <a:pt x="49474" y="30035"/>
                    </a:cubicBezTo>
                    <a:lnTo>
                      <a:pt x="49474" y="2509"/>
                    </a:lnTo>
                    <a:cubicBezTo>
                      <a:pt x="49474" y="1124"/>
                      <a:pt x="48350" y="0"/>
                      <a:pt x="46965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7200" dirty="0">
                    <a:solidFill>
                      <a:srgbClr val="FF0000"/>
                    </a:solidFill>
                    <a:latin typeface="Comic Sans MS" pitchFamily="66" charset="0"/>
                  </a:rPr>
                  <a:t>GUESSING GAME</a:t>
                </a:r>
                <a:endParaRPr sz="7200" dirty="0">
                  <a:solidFill>
                    <a:srgbClr val="FF0000"/>
                  </a:solidFill>
                  <a:latin typeface="Comic Sans MS" pitchFamily="66" charset="0"/>
                </a:endParaRPr>
              </a:p>
            </p:txBody>
          </p:sp>
          <p:sp>
            <p:nvSpPr>
              <p:cNvPr id="6" name="Google Shape;6507;p57"/>
              <p:cNvSpPr/>
              <p:nvPr/>
            </p:nvSpPr>
            <p:spPr>
              <a:xfrm>
                <a:off x="6010192" y="3340609"/>
                <a:ext cx="1061612" cy="618850"/>
              </a:xfrm>
              <a:custGeom>
                <a:avLst/>
                <a:gdLst/>
                <a:ahLst/>
                <a:cxnLst/>
                <a:rect l="l" t="t" r="r" b="b"/>
                <a:pathLst>
                  <a:path w="15037" h="6128" extrusionOk="0">
                    <a:moveTo>
                      <a:pt x="2443" y="1"/>
                    </a:moveTo>
                    <a:lnTo>
                      <a:pt x="2222" y="2875"/>
                    </a:lnTo>
                    <a:cubicBezTo>
                      <a:pt x="2222" y="2875"/>
                      <a:pt x="2339" y="3398"/>
                      <a:pt x="1529" y="4116"/>
                    </a:cubicBezTo>
                    <a:cubicBezTo>
                      <a:pt x="732" y="4835"/>
                      <a:pt x="92" y="5500"/>
                      <a:pt x="92" y="5500"/>
                    </a:cubicBezTo>
                    <a:cubicBezTo>
                      <a:pt x="92" y="5500"/>
                      <a:pt x="1" y="5657"/>
                      <a:pt x="1" y="5892"/>
                    </a:cubicBezTo>
                    <a:cubicBezTo>
                      <a:pt x="1" y="6115"/>
                      <a:pt x="131" y="6127"/>
                      <a:pt x="693" y="6127"/>
                    </a:cubicBezTo>
                    <a:lnTo>
                      <a:pt x="14345" y="6127"/>
                    </a:lnTo>
                    <a:cubicBezTo>
                      <a:pt x="14906" y="6127"/>
                      <a:pt x="15037" y="6115"/>
                      <a:pt x="15037" y="5892"/>
                    </a:cubicBezTo>
                    <a:cubicBezTo>
                      <a:pt x="15037" y="5657"/>
                      <a:pt x="14946" y="5500"/>
                      <a:pt x="14946" y="5500"/>
                    </a:cubicBezTo>
                    <a:cubicBezTo>
                      <a:pt x="14946" y="5500"/>
                      <a:pt x="14305" y="4835"/>
                      <a:pt x="13495" y="4116"/>
                    </a:cubicBezTo>
                    <a:cubicBezTo>
                      <a:pt x="12699" y="3398"/>
                      <a:pt x="12804" y="2875"/>
                      <a:pt x="12804" y="2875"/>
                    </a:cubicBezTo>
                    <a:lnTo>
                      <a:pt x="12595" y="1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66" b="96117" l="974" r="100000">
                        <a14:foregroundMark x1="32425" y1="10291" x2="36222" y2="64466"/>
                        <a14:foregroundMark x1="57741" y1="12816" x2="58325" y2="58058"/>
                        <a14:foregroundMark x1="57254" y1="56505" x2="54236" y2="79417"/>
                        <a14:foregroundMark x1="56865" y1="9709" x2="60759" y2="11262"/>
                        <a14:foregroundMark x1="12171" y1="8350" x2="14119" y2="62330"/>
                        <a14:foregroundMark x1="19182" y1="64466" x2="24635" y2="61359"/>
                        <a14:foregroundMark x1="10029" y1="64660" x2="9153" y2="796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314" y="3656207"/>
            <a:ext cx="6837012" cy="34284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63863"/>
      </p:ext>
    </p:extLst>
  </p:cSld>
  <p:clrMapOvr>
    <a:masterClrMapping/>
  </p:clrMapOvr>
  <p:transition>
    <p:sndAc>
      <p:stSnd>
        <p:snd r:embed="rId2" name="magic-chime-06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328275" y="3272655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  <a:buClr>
                <a:srgbClr val="000000"/>
              </a:buClr>
            </a:pPr>
            <a:r>
              <a:rPr lang="en-US" altLang="zh-CN" sz="7200" b="1" kern="0" dirty="0">
                <a:solidFill>
                  <a:srgbClr val="F9EF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7200" b="1" kern="0" dirty="0">
              <a:solidFill>
                <a:srgbClr val="F9EFD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4960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571712" y="3215363"/>
            <a:ext cx="2716739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watching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74893" y="3215363"/>
            <a:ext cx="2176268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580014" y="6134730"/>
            <a:ext cx="24931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981794" y="6107842"/>
            <a:ext cx="233437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cooking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871440" y="689676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reading</a:t>
            </a:r>
          </a:p>
        </p:txBody>
      </p:sp>
      <p:pic>
        <p:nvPicPr>
          <p:cNvPr id="1026" name="Picture 2" descr="Ảnh miễn phí của Vô tuyế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10" y="689676"/>
            <a:ext cx="3637143" cy="24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Ảnh miễn phí của Sác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2" y="1427018"/>
            <a:ext cx="3417385" cy="22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Ảnh miễn phí của Trò chơi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117213" y="689676"/>
            <a:ext cx="3491628" cy="24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Ảnh miễn phí của Đàn bà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64" y="3983561"/>
            <a:ext cx="3230436" cy="20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52344" y="3983561"/>
            <a:ext cx="3548530" cy="204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9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21" grpId="0" animBg="1"/>
      <p:bldP spid="21" grpId="1" animBg="1"/>
      <p:bldP spid="23" grpId="0" animBg="1"/>
      <p:bldP spid="2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571713" y="3411502"/>
            <a:ext cx="2716739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watching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4303" y="3255555"/>
            <a:ext cx="2176268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767763" y="6243761"/>
            <a:ext cx="24931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2345" y="6278658"/>
            <a:ext cx="233437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cooking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64200" y="689676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reading</a:t>
            </a:r>
          </a:p>
        </p:txBody>
      </p:sp>
      <p:pic>
        <p:nvPicPr>
          <p:cNvPr id="9" name="Picture 2" descr="Ảnh miễn phí của Vô tuyế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10" y="896843"/>
            <a:ext cx="3637143" cy="24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miễn phí của Sách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2" y="1427018"/>
            <a:ext cx="3417385" cy="22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Ảnh miễn phí của Trò chơi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117213" y="689676"/>
            <a:ext cx="3491628" cy="24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Ảnh miễn phí của Đàn bà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09" y="3991304"/>
            <a:ext cx="3392491" cy="22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0246" y="4015726"/>
            <a:ext cx="3375243" cy="201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4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6" grpId="1" animBg="1"/>
      <p:bldP spid="7" grpId="1" animBg="1"/>
      <p:bldP spid="7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571713" y="3411502"/>
            <a:ext cx="2716739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watching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4303" y="3255555"/>
            <a:ext cx="2176268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94765" y="6305546"/>
            <a:ext cx="24931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2345" y="6278658"/>
            <a:ext cx="233437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cooking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64200" y="689676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reading</a:t>
            </a:r>
          </a:p>
        </p:txBody>
      </p:sp>
      <p:pic>
        <p:nvPicPr>
          <p:cNvPr id="9" name="Picture 2" descr="Ảnh miễn phí của Vô tuyế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10" y="896843"/>
            <a:ext cx="3637143" cy="24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miễn phí của Sá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2" y="1427018"/>
            <a:ext cx="3417385" cy="22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Ảnh miễn phí của Trò chơ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117213" y="689676"/>
            <a:ext cx="3491628" cy="24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Ảnh miễn phí của Đàn bà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09" y="3991304"/>
            <a:ext cx="3392491" cy="22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630" y="4081035"/>
            <a:ext cx="3375243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4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1" animBg="1"/>
      <p:bldP spid="4" grpId="0" animBg="1"/>
      <p:bldP spid="5" grpId="1" animBg="1"/>
      <p:bldP spid="6" grpId="1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571713" y="3411502"/>
            <a:ext cx="2716739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watching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4303" y="3255555"/>
            <a:ext cx="2176268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94765" y="6305546"/>
            <a:ext cx="24931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2345" y="6278658"/>
            <a:ext cx="233437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cooking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64200" y="689676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reading</a:t>
            </a:r>
          </a:p>
        </p:txBody>
      </p:sp>
      <p:pic>
        <p:nvPicPr>
          <p:cNvPr id="9" name="Picture 2" descr="Ảnh miễn phí của Vô tuyế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10" y="896843"/>
            <a:ext cx="3637143" cy="24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miễn phí của Sá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2" y="1427018"/>
            <a:ext cx="3417385" cy="22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Ảnh miễn phí của Trò chơ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117213" y="689676"/>
            <a:ext cx="3491628" cy="24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Ảnh miễn phí của Đàn bà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09" y="3991304"/>
            <a:ext cx="3392491" cy="22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630" y="4081035"/>
            <a:ext cx="3375243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1" animBg="1"/>
      <p:bldP spid="4" grpId="1" animBg="1"/>
      <p:bldP spid="5" grpId="1" animBg="1"/>
      <p:bldP spid="6" grpId="0" animBg="1"/>
      <p:bldP spid="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571713" y="3411502"/>
            <a:ext cx="2716739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watching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94303" y="3255555"/>
            <a:ext cx="2176268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playing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594765" y="6305546"/>
            <a:ext cx="24931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dancing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2345" y="6278658"/>
            <a:ext cx="233437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cooking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764200" y="689676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sym typeface="Arial"/>
              </a:rPr>
              <a:t>reading</a:t>
            </a:r>
          </a:p>
        </p:txBody>
      </p:sp>
      <p:pic>
        <p:nvPicPr>
          <p:cNvPr id="9" name="Picture 2" descr="Ảnh miễn phí của Vô tuyế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510" y="896843"/>
            <a:ext cx="3637143" cy="241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Ảnh miễn phí của Sá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332" y="1427018"/>
            <a:ext cx="3417385" cy="227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Ảnh miễn phí của Trò chơi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1" t="6367"/>
          <a:stretch/>
        </p:blipFill>
        <p:spPr bwMode="auto">
          <a:xfrm>
            <a:off x="117213" y="689676"/>
            <a:ext cx="3491628" cy="24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Ảnh miễn phí của Đàn bà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709" y="3991304"/>
            <a:ext cx="3392491" cy="221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5630" y="4081035"/>
            <a:ext cx="3375243" cy="1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40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1" animBg="1"/>
      <p:bldP spid="5" grpId="1" animBg="1"/>
      <p:bldP spid="6" grpId="1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863516" y="1890448"/>
            <a:ext cx="4746081" cy="1550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Review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Activity 1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9" name="Picture 168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2352" y="172556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387768"/>
      </p:ext>
    </p:extLst>
  </p:cSld>
  <p:clrMapOvr>
    <a:masterClrMapping/>
  </p:clrMapOvr>
  <p:transition spd="slow">
    <p:fade/>
    <p:sndAc>
      <p:stSnd>
        <p:snd r:embed="rId2" name="magic-chime-06.wav"/>
      </p:stSnd>
    </p:sndAc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21ADD6-C76D-479F-BA7C-14153E3DC93E}:345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7798</TotalTime>
  <Words>440</Words>
  <Application>Microsoft Office PowerPoint</Application>
  <PresentationFormat>Widescreen</PresentationFormat>
  <Paragraphs>140</Paragraphs>
  <Slides>30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微软雅黑</vt:lpstr>
      <vt:lpstr>黑体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等线 Light</vt:lpstr>
      <vt:lpstr>Gill Sans Ultra Bold</vt:lpstr>
      <vt:lpstr>Life Savers</vt:lpstr>
      <vt:lpstr>Life Savers ExtraBold</vt:lpstr>
      <vt:lpstr>Quicksand</vt:lpstr>
      <vt:lpstr>Quicksand SemiBold</vt:lpstr>
      <vt:lpstr>Times New Roman</vt:lpstr>
      <vt:lpstr>幼圆</vt:lpstr>
      <vt:lpstr>1_自定义设计方案</vt:lpstr>
      <vt:lpstr>1_Office 主题</vt:lpstr>
      <vt:lpstr>Science Subject for Elementary - 3rd Grade: Physical, Life, and Earth by Slidesgo</vt:lpstr>
      <vt:lpstr>7_Office Theme</vt:lpstr>
      <vt:lpstr>2_Science Subject for Elementary - 3rd Grade: Physical, Life, and Earth by Slidesgo</vt:lpstr>
      <vt:lpstr>8_Office Theme</vt:lpstr>
      <vt:lpstr>4_Science Subject for Elementary - 3rd Grade: Physical, Life, and Earth by Slidesgo</vt:lpstr>
      <vt:lpstr>6_Office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454</cp:revision>
  <dcterms:created xsi:type="dcterms:W3CDTF">2021-06-22T06:33:50Z</dcterms:created>
  <dcterms:modified xsi:type="dcterms:W3CDTF">2022-11-17T08:30:52Z</dcterms:modified>
</cp:coreProperties>
</file>