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  <p:sldMasterId id="2147483726" r:id="rId4"/>
  </p:sldMasterIdLst>
  <p:notesMasterIdLst>
    <p:notesMasterId r:id="rId26"/>
  </p:notesMasterIdLst>
  <p:sldIdLst>
    <p:sldId id="257" r:id="rId5"/>
    <p:sldId id="262" r:id="rId6"/>
    <p:sldId id="279" r:id="rId7"/>
    <p:sldId id="280" r:id="rId8"/>
    <p:sldId id="281" r:id="rId9"/>
    <p:sldId id="282" r:id="rId10"/>
    <p:sldId id="263" r:id="rId11"/>
    <p:sldId id="287" r:id="rId12"/>
    <p:sldId id="264" r:id="rId13"/>
    <p:sldId id="288" r:id="rId14"/>
    <p:sldId id="289" r:id="rId15"/>
    <p:sldId id="293" r:id="rId16"/>
    <p:sldId id="294" r:id="rId17"/>
    <p:sldId id="290" r:id="rId18"/>
    <p:sldId id="291" r:id="rId19"/>
    <p:sldId id="292" r:id="rId20"/>
    <p:sldId id="265" r:id="rId21"/>
    <p:sldId id="276" r:id="rId22"/>
    <p:sldId id="277" r:id="rId23"/>
    <p:sldId id="286" r:id="rId24"/>
    <p:sldId id="2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4" autoAdjust="0"/>
    <p:restoredTop sz="94607" autoAdjust="0"/>
  </p:normalViewPr>
  <p:slideViewPr>
    <p:cSldViewPr snapToGrid="0">
      <p:cViewPr varScale="1">
        <p:scale>
          <a:sx n="103" d="100"/>
          <a:sy n="103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2E-4156-B738-36CB0CA22C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8D-4356-9AEA-C0D74DB728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8D-4356-9AEA-C0D74DB728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8D-4356-9AEA-C0D74DB728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8D-4356-9AEA-C0D74DB7286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52E-4156-B738-36CB0CA22C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08D-4356-9AEA-C0D74DB7286C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2E-4156-B738-36CB0CA22C2D}"/>
              </c:ext>
            </c:extLst>
          </c:dPt>
          <c:dPt>
            <c:idx val="8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52E-4156-B738-36CB0CA22C2D}"/>
              </c:ext>
            </c:extLst>
          </c:dPt>
          <c:cat>
            <c:strRef>
              <c:f>Sheet1!$A$2:$A$10</c:f>
              <c:strCache>
                <c:ptCount val="9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E-4156-B738-36CB0CA22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655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g9be7e1f0d4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6" name="Google Shape;4056;g9be7e1f0d4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73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" name="Google Shape;3344;g9d74511850_1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5" name="Google Shape;3345;g9d74511850_1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58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162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742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31233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0854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11/17/2022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738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microsoft.com/office/2007/relationships/hdphoto" Target="../media/hdphoto15.wdp"/><Relationship Id="rId21" Type="http://schemas.openxmlformats.org/officeDocument/2006/relationships/image" Target="../media/image10.png"/><Relationship Id="rId34" Type="http://schemas.microsoft.com/office/2007/relationships/hdphoto" Target="../media/hdphoto14.wdp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19.gif"/><Relationship Id="rId40" Type="http://schemas.openxmlformats.org/officeDocument/2006/relationships/image" Target="../media/image21.jpe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7.em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8.png"/><Relationship Id="rId12" Type="http://schemas.openxmlformats.org/officeDocument/2006/relationships/slide" Target="slide1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chart" Target="../charts/chart1.xml"/><Relationship Id="rId11" Type="http://schemas.openxmlformats.org/officeDocument/2006/relationships/slide" Target="slide13.xml"/><Relationship Id="rId5" Type="http://schemas.openxmlformats.org/officeDocument/2006/relationships/image" Target="../media/image35.jpg"/><Relationship Id="rId10" Type="http://schemas.openxmlformats.org/officeDocument/2006/relationships/slide" Target="slide12.xml"/><Relationship Id="rId4" Type="http://schemas.openxmlformats.org/officeDocument/2006/relationships/image" Target="../media/image34.png"/><Relationship Id="rId9" Type="http://schemas.openxmlformats.org/officeDocument/2006/relationships/slide" Target="slide14.xml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3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3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3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slide" Target="slide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3.png"/><Relationship Id="rId7" Type="http://schemas.openxmlformats.org/officeDocument/2006/relationships/slide" Target="slide1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3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3.png"/><Relationship Id="rId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Relationship Id="rId6" Type="http://schemas.microsoft.com/office/2007/relationships/hdphoto" Target="../media/hdphoto16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jpe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microsoft.com/office/2007/relationships/hdphoto" Target="../media/hdphoto16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30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7.wdp"/><Relationship Id="rId7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jpeg"/><Relationship Id="rId5" Type="http://schemas.openxmlformats.org/officeDocument/2006/relationships/image" Target="../media/image24.jp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5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4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900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8" y="3722256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6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57" y="537554"/>
            <a:ext cx="7619751" cy="33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492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98585" y="4805311"/>
            <a:ext cx="1042416" cy="10972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6099" y="717707"/>
            <a:ext cx="32657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rgbClr val="FFFF00"/>
                </a:solidFill>
                <a:latin typeface="Bodoni MT Black" panose="02070A03080606020203" pitchFamily="18" charset="0"/>
              </a:rPr>
              <a:t>THE BIG WHEEL     GAME</a:t>
            </a:r>
          </a:p>
        </p:txBody>
      </p:sp>
      <p:sp>
        <p:nvSpPr>
          <p:cNvPr id="6" name="Rectangle 5"/>
          <p:cNvSpPr/>
          <p:nvPr/>
        </p:nvSpPr>
        <p:spPr>
          <a:xfrm rot="5400000">
            <a:off x="3603229" y="4900921"/>
            <a:ext cx="1426464" cy="6777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99895" y="719665"/>
            <a:ext cx="5779008" cy="5418667"/>
            <a:chOff x="1609344" y="719666"/>
            <a:chExt cx="5779008" cy="5418667"/>
          </a:xfrm>
        </p:grpSpPr>
        <p:graphicFrame>
          <p:nvGraphicFramePr>
            <p:cNvPr id="8" name="Chart 7"/>
            <p:cNvGraphicFramePr/>
            <p:nvPr/>
          </p:nvGraphicFramePr>
          <p:xfrm>
            <a:off x="1609344" y="719666"/>
            <a:ext cx="5779008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9" name="Rectangle 8"/>
            <p:cNvSpPr/>
            <p:nvPr/>
          </p:nvSpPr>
          <p:spPr>
            <a:xfrm rot="19865886">
              <a:off x="5323674" y="231589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548872">
              <a:off x="5465105" y="3332529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1" name="Rectangle 10"/>
            <p:cNvSpPr/>
            <p:nvPr/>
          </p:nvSpPr>
          <p:spPr>
            <a:xfrm rot="1649120">
              <a:off x="2635347" y="236536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14973734">
              <a:off x="3492157" y="1646797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rot="18939601">
              <a:off x="2945927" y="4248127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4" name="Rectangle 13"/>
            <p:cNvSpPr/>
            <p:nvPr/>
          </p:nvSpPr>
          <p:spPr>
            <a:xfrm rot="15962789">
              <a:off x="3968495" y="459698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50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 rot="13899850">
              <a:off x="4885015" y="424812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16" name="Rectangle 15"/>
            <p:cNvSpPr/>
            <p:nvPr/>
          </p:nvSpPr>
          <p:spPr>
            <a:xfrm rot="17360756">
              <a:off x="4552991" y="162652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7" name="Rectangle 16"/>
            <p:cNvSpPr/>
            <p:nvPr/>
          </p:nvSpPr>
          <p:spPr>
            <a:xfrm rot="21339686">
              <a:off x="2447689" y="334539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1</a:t>
              </a:r>
            </a:p>
          </p:txBody>
        </p:sp>
      </p:grpSp>
      <p:sp>
        <p:nvSpPr>
          <p:cNvPr id="18" name="Isosceles Triangle 17"/>
          <p:cNvSpPr/>
          <p:nvPr/>
        </p:nvSpPr>
        <p:spPr>
          <a:xfrm rot="16200000">
            <a:off x="7193786" y="2548676"/>
            <a:ext cx="832538" cy="2043763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821632" y="2881520"/>
            <a:ext cx="1099719" cy="10972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prstClr val="white"/>
                </a:solidFill>
              </a:rPr>
              <a:t>SPIN</a:t>
            </a:r>
          </a:p>
        </p:txBody>
      </p:sp>
      <p:pic>
        <p:nvPicPr>
          <p:cNvPr id="20" name="NhacCacVongQuayCuaChiecNonKyDieu-VA-62264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95.4375"/>
                  <p14:fade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18324" y="4611757"/>
            <a:ext cx="883159" cy="872259"/>
          </a:xfrm>
          <a:prstGeom prst="rect">
            <a:avLst/>
          </a:prstGeom>
        </p:spPr>
      </p:pic>
      <p:sp>
        <p:nvSpPr>
          <p:cNvPr id="21" name="Oval 20">
            <a:hlinkClick r:id="rId8" action="ppaction://hlinksldjump"/>
          </p:cNvPr>
          <p:cNvSpPr/>
          <p:nvPr/>
        </p:nvSpPr>
        <p:spPr>
          <a:xfrm>
            <a:off x="9583151" y="3353208"/>
            <a:ext cx="673768" cy="6737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2" name="Oval 21">
            <a:hlinkClick r:id="rId9" action="ppaction://hlinksldjump"/>
          </p:cNvPr>
          <p:cNvSpPr/>
          <p:nvPr/>
        </p:nvSpPr>
        <p:spPr>
          <a:xfrm>
            <a:off x="10579289" y="3347695"/>
            <a:ext cx="673768" cy="673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3" name="Oval 22">
            <a:hlinkClick r:id="rId10" action="ppaction://hlinksldjump"/>
          </p:cNvPr>
          <p:cNvSpPr/>
          <p:nvPr/>
        </p:nvSpPr>
        <p:spPr>
          <a:xfrm>
            <a:off x="9583151" y="4132739"/>
            <a:ext cx="673768" cy="6737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4" name="Oval 23">
            <a:hlinkClick r:id="rId11" action="ppaction://hlinksldjump"/>
          </p:cNvPr>
          <p:cNvSpPr/>
          <p:nvPr/>
        </p:nvSpPr>
        <p:spPr>
          <a:xfrm>
            <a:off x="9600183" y="4944654"/>
            <a:ext cx="673768" cy="6737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173669" y="2328480"/>
            <a:ext cx="2478552" cy="7185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questions</a:t>
            </a:r>
          </a:p>
        </p:txBody>
      </p:sp>
      <p:sp>
        <p:nvSpPr>
          <p:cNvPr id="26" name="Down Arrow 25">
            <a:hlinkClick r:id="" action="ppaction://noaction"/>
          </p:cNvPr>
          <p:cNvSpPr/>
          <p:nvPr/>
        </p:nvSpPr>
        <p:spPr>
          <a:xfrm rot="16200000">
            <a:off x="10811189" y="848239"/>
            <a:ext cx="710749" cy="104134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7" name="Oval 26">
            <a:hlinkClick r:id="rId12" action="ppaction://hlinksldjump"/>
          </p:cNvPr>
          <p:cNvSpPr/>
          <p:nvPr/>
        </p:nvSpPr>
        <p:spPr>
          <a:xfrm>
            <a:off x="10557518" y="4189669"/>
            <a:ext cx="673768" cy="6737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5</a:t>
            </a:r>
          </a:p>
        </p:txBody>
      </p:sp>
      <p:pic>
        <p:nvPicPr>
          <p:cNvPr id="28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37" y="4383028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hlinkClick r:id="rId12" action="ppaction://hlinksldjump"/>
          </p:cNvPr>
          <p:cNvSpPr/>
          <p:nvPr/>
        </p:nvSpPr>
        <p:spPr>
          <a:xfrm>
            <a:off x="10576611" y="4952180"/>
            <a:ext cx="673768" cy="673768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</a:rPr>
              <a:t>6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2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9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591092" y="-295303"/>
            <a:ext cx="8844163" cy="547188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Comic Sans MS" pitchFamily="66" charset="0"/>
            </a:endParaRPr>
          </a:p>
        </p:txBody>
      </p:sp>
      <p:pic>
        <p:nvPicPr>
          <p:cNvPr id="4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37" y="4383028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752531" y="4488025"/>
            <a:ext cx="6913983" cy="1203814"/>
          </a:xfrm>
          <a:prstGeom prst="wedgeEllipseCallout">
            <a:avLst>
              <a:gd name="adj1" fmla="val -42553"/>
              <a:gd name="adj2" fmla="val 82218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 Is he reading book?</a:t>
            </a:r>
          </a:p>
        </p:txBody>
      </p:sp>
      <p:pic>
        <p:nvPicPr>
          <p:cNvPr id="6146" name="Picture 2" descr="Ảnh miễn phí của Đàn 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42" y="493484"/>
            <a:ext cx="5841464" cy="38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666514" y="4818743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Yes</a:t>
            </a:r>
          </a:p>
        </p:txBody>
      </p:sp>
      <p:sp>
        <p:nvSpPr>
          <p:cNvPr id="9" name="Rectangle 8"/>
          <p:cNvSpPr/>
          <p:nvPr/>
        </p:nvSpPr>
        <p:spPr>
          <a:xfrm>
            <a:off x="9666514" y="5626235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No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454399" y="6185035"/>
            <a:ext cx="769258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08894" y="5947497"/>
            <a:ext cx="3888440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itchFamily="66" charset="0"/>
              </a:rPr>
              <a:t>Yes, he is.</a:t>
            </a:r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10675258" y="314960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4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9" grpId="0" animBg="1"/>
      <p:bldP spid="8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orizontal Scroll 2"/>
          <p:cNvSpPr/>
          <p:nvPr/>
        </p:nvSpPr>
        <p:spPr>
          <a:xfrm>
            <a:off x="1477856" y="18662"/>
            <a:ext cx="8844163" cy="539931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Comic Sans MS" pitchFamily="66" charset="0"/>
            </a:endParaRPr>
          </a:p>
        </p:txBody>
      </p:sp>
      <p:pic>
        <p:nvPicPr>
          <p:cNvPr id="4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37" y="4383028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799769" y="4884057"/>
            <a:ext cx="6700419" cy="1030513"/>
          </a:xfrm>
          <a:prstGeom prst="wedgeEllipseCallout">
            <a:avLst>
              <a:gd name="adj1" fmla="val -42553"/>
              <a:gd name="adj2" fmla="val 82218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2. Are you swimming?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9666514" y="4818743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Yes</a:t>
            </a:r>
          </a:p>
        </p:txBody>
      </p:sp>
      <p:sp>
        <p:nvSpPr>
          <p:cNvPr id="8" name="Rectangle 7"/>
          <p:cNvSpPr/>
          <p:nvPr/>
        </p:nvSpPr>
        <p:spPr>
          <a:xfrm>
            <a:off x="9666514" y="5626235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No</a:t>
            </a:r>
          </a:p>
        </p:txBody>
      </p:sp>
      <p:pic>
        <p:nvPicPr>
          <p:cNvPr id="7170" name="Picture 2" descr="Ảnh miễn phí của Các môn thể tha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7" r="22019"/>
          <a:stretch/>
        </p:blipFill>
        <p:spPr bwMode="auto">
          <a:xfrm>
            <a:off x="2331837" y="736524"/>
            <a:ext cx="7130597" cy="39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2878665" y="6368699"/>
            <a:ext cx="769258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01656" y="6218433"/>
            <a:ext cx="7532388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itchFamily="66" charset="0"/>
              </a:rPr>
              <a:t>No, I am not. I am watching TV.</a:t>
            </a:r>
          </a:p>
        </p:txBody>
      </p:sp>
      <p:sp>
        <p:nvSpPr>
          <p:cNvPr id="13" name="Right Arrow 12">
            <a:hlinkClick r:id="rId4" action="ppaction://hlinksldjump"/>
          </p:cNvPr>
          <p:cNvSpPr/>
          <p:nvPr/>
        </p:nvSpPr>
        <p:spPr>
          <a:xfrm>
            <a:off x="10675258" y="314960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0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orizontal Scroll 2"/>
          <p:cNvSpPr/>
          <p:nvPr/>
        </p:nvSpPr>
        <p:spPr>
          <a:xfrm>
            <a:off x="1591092" y="-289242"/>
            <a:ext cx="8844163" cy="530720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Comic Sans MS" pitchFamily="66" charset="0"/>
            </a:endParaRPr>
          </a:p>
        </p:txBody>
      </p:sp>
      <p:pic>
        <p:nvPicPr>
          <p:cNvPr id="4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37" y="4383028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3312367" y="4453233"/>
            <a:ext cx="5672339" cy="1238605"/>
          </a:xfrm>
          <a:prstGeom prst="wedgeEllipseCallout">
            <a:avLst>
              <a:gd name="adj1" fmla="val -42553"/>
              <a:gd name="adj2" fmla="val 82218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3. He is ______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a kite.</a:t>
            </a:r>
          </a:p>
        </p:txBody>
      </p:sp>
      <p:sp>
        <p:nvSpPr>
          <p:cNvPr id="7" name="Rectangle 6"/>
          <p:cNvSpPr/>
          <p:nvPr/>
        </p:nvSpPr>
        <p:spPr>
          <a:xfrm>
            <a:off x="9666514" y="4818743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flying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9666514" y="5626235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riding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454399" y="6185035"/>
            <a:ext cx="769258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08893" y="5947497"/>
            <a:ext cx="6520363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itchFamily="66" charset="0"/>
              </a:rPr>
              <a:t>He is flying a kite. </a:t>
            </a:r>
          </a:p>
        </p:txBody>
      </p:sp>
      <p:pic>
        <p:nvPicPr>
          <p:cNvPr id="8194" name="Picture 2" descr="Hình minh họa miễn phí về Cánh diề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0"/>
          <a:stretch/>
        </p:blipFill>
        <p:spPr bwMode="auto">
          <a:xfrm>
            <a:off x="3692178" y="462776"/>
            <a:ext cx="4985978" cy="37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>
            <a:hlinkClick r:id="rId4" action="ppaction://hlinksldjump"/>
          </p:cNvPr>
          <p:cNvSpPr/>
          <p:nvPr/>
        </p:nvSpPr>
        <p:spPr>
          <a:xfrm>
            <a:off x="10675258" y="314960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4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7" y="4386100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786573" y="4661325"/>
            <a:ext cx="4882501" cy="1255195"/>
          </a:xfrm>
          <a:prstGeom prst="wedgeEllipseCallout">
            <a:avLst>
              <a:gd name="adj1" fmla="val -42553"/>
              <a:gd name="adj2" fmla="val 82218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4. She ____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ride a bike.</a:t>
            </a:r>
          </a:p>
        </p:txBody>
      </p:sp>
      <p:sp>
        <p:nvSpPr>
          <p:cNvPr id="6" name="Rectangle 5"/>
          <p:cNvSpPr/>
          <p:nvPr/>
        </p:nvSpPr>
        <p:spPr>
          <a:xfrm>
            <a:off x="9666514" y="4818743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can</a:t>
            </a:r>
          </a:p>
        </p:txBody>
      </p:sp>
      <p:sp>
        <p:nvSpPr>
          <p:cNvPr id="7" name="Rectangle 6"/>
          <p:cNvSpPr/>
          <p:nvPr/>
        </p:nvSpPr>
        <p:spPr>
          <a:xfrm>
            <a:off x="9666514" y="5626235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can’t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454399" y="6185035"/>
            <a:ext cx="769258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08893" y="5947497"/>
            <a:ext cx="4807678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itchFamily="66" charset="0"/>
              </a:rPr>
              <a:t>She can ride a bike.</a:t>
            </a:r>
          </a:p>
        </p:txBody>
      </p:sp>
      <p:pic>
        <p:nvPicPr>
          <p:cNvPr id="9218" name="Picture 2" descr="Đồ hoạ vector miễn phí của Xe đạ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88" y="100064"/>
            <a:ext cx="4238171" cy="456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Đồ hoạ vector miễn phí của Câ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26" y="0"/>
            <a:ext cx="3427270" cy="370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Đồ hoạ vector miễn phí của Câ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13" y="1604180"/>
            <a:ext cx="1832285" cy="198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6" action="ppaction://hlinksldjump"/>
          </p:cNvPr>
          <p:cNvSpPr/>
          <p:nvPr/>
        </p:nvSpPr>
        <p:spPr>
          <a:xfrm>
            <a:off x="10675258" y="314960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1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37" y="4383028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3477293" y="4921667"/>
            <a:ext cx="5201661" cy="1030513"/>
          </a:xfrm>
          <a:prstGeom prst="wedgeEllipseCallout">
            <a:avLst>
              <a:gd name="adj1" fmla="val -42553"/>
              <a:gd name="adj2" fmla="val 82218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5. Can he paint?</a:t>
            </a:r>
          </a:p>
        </p:txBody>
      </p:sp>
      <p:sp>
        <p:nvSpPr>
          <p:cNvPr id="6" name="Rectangle 5"/>
          <p:cNvSpPr/>
          <p:nvPr/>
        </p:nvSpPr>
        <p:spPr>
          <a:xfrm>
            <a:off x="9666514" y="4818743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Yes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666514" y="5626235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No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439675" y="6323763"/>
            <a:ext cx="769258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56589" y="6237172"/>
            <a:ext cx="8085544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itchFamily="66" charset="0"/>
              </a:rPr>
              <a:t>No, he can’t. He can play the guitar.</a:t>
            </a:r>
          </a:p>
        </p:txBody>
      </p:sp>
      <p:pic>
        <p:nvPicPr>
          <p:cNvPr id="10242" name="Picture 2" descr="Đồ hoạ vector miễn phí của H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57" y="600730"/>
            <a:ext cx="3833585" cy="41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Đồ hoạ vector miễn phí của Âm nhạ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3801">
            <a:off x="3432507" y="841830"/>
            <a:ext cx="1510271" cy="164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Đồ hoạ vector miễn phí của Âm nhạ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1913">
            <a:off x="4711699" y="2325438"/>
            <a:ext cx="674673" cy="73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Đồ hoạ vector miễn phí của Âm nhạ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3801">
            <a:off x="3594478" y="3202087"/>
            <a:ext cx="755136" cy="82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>
            <a:hlinkClick r:id="rId7" action="ppaction://hlinksldjump"/>
          </p:cNvPr>
          <p:cNvSpPr/>
          <p:nvPr/>
        </p:nvSpPr>
        <p:spPr>
          <a:xfrm>
            <a:off x="10675258" y="314960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2" y="4295403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538514" y="975720"/>
            <a:ext cx="5500915" cy="1702166"/>
          </a:xfrm>
          <a:prstGeom prst="wedgeEllipseCallout">
            <a:avLst>
              <a:gd name="adj1" fmla="val -42553"/>
              <a:gd name="adj2" fmla="val 82218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6. Can he catch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baseball?</a:t>
            </a:r>
          </a:p>
        </p:txBody>
      </p:sp>
      <p:sp>
        <p:nvSpPr>
          <p:cNvPr id="7" name="Rectangle 6"/>
          <p:cNvSpPr/>
          <p:nvPr/>
        </p:nvSpPr>
        <p:spPr>
          <a:xfrm>
            <a:off x="2675132" y="3352800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Yes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675132" y="4261892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No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544503" y="5313639"/>
            <a:ext cx="384629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26904" y="5464628"/>
            <a:ext cx="7823535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itchFamily="66" charset="0"/>
              </a:rPr>
              <a:t>No, he can’t.</a:t>
            </a:r>
          </a:p>
        </p:txBody>
      </p:sp>
      <p:pic>
        <p:nvPicPr>
          <p:cNvPr id="1026" name="Picture 2" descr="Đồ hoạ vector miễn phí của Bóng ch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67" y="918441"/>
            <a:ext cx="4562475" cy="596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>
            <a:hlinkClick r:id="rId4" action="ppaction://hlinksldjump"/>
          </p:cNvPr>
          <p:cNvSpPr/>
          <p:nvPr/>
        </p:nvSpPr>
        <p:spPr>
          <a:xfrm>
            <a:off x="10675258" y="314960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22-zpc.zdn.vn/8547457717050481831/94c983c08344431a1a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1" y="1001486"/>
            <a:ext cx="11327327" cy="494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98" name="Google Shape;3398;p45"/>
          <p:cNvGrpSpPr/>
          <p:nvPr/>
        </p:nvGrpSpPr>
        <p:grpSpPr>
          <a:xfrm>
            <a:off x="9322" y="5013042"/>
            <a:ext cx="12182663" cy="1687205"/>
            <a:chOff x="6991" y="3759781"/>
            <a:chExt cx="9136997" cy="1265404"/>
          </a:xfrm>
        </p:grpSpPr>
        <p:grpSp>
          <p:nvGrpSpPr>
            <p:cNvPr id="3399" name="Google Shape;3399;p45"/>
            <p:cNvGrpSpPr/>
            <p:nvPr/>
          </p:nvGrpSpPr>
          <p:grpSpPr>
            <a:xfrm rot="5614373">
              <a:off x="-85210" y="4082262"/>
              <a:ext cx="1043129" cy="795263"/>
              <a:chOff x="5913226" y="4077344"/>
              <a:chExt cx="914289" cy="694967"/>
            </a:xfrm>
          </p:grpSpPr>
          <p:sp>
            <p:nvSpPr>
              <p:cNvPr id="3400" name="Google Shape;3400;p45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45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45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45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45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45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45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07" name="Google Shape;3407;p45"/>
            <p:cNvGrpSpPr/>
            <p:nvPr/>
          </p:nvGrpSpPr>
          <p:grpSpPr>
            <a:xfrm rot="5143409">
              <a:off x="633173" y="4373271"/>
              <a:ext cx="431427" cy="611607"/>
              <a:chOff x="6055204" y="4369368"/>
              <a:chExt cx="545279" cy="773107"/>
            </a:xfrm>
          </p:grpSpPr>
          <p:sp>
            <p:nvSpPr>
              <p:cNvPr id="3408" name="Google Shape;3408;p45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45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45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45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45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45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14" name="Google Shape;3414;p45"/>
            <p:cNvGrpSpPr/>
            <p:nvPr/>
          </p:nvGrpSpPr>
          <p:grpSpPr>
            <a:xfrm rot="-5400766">
              <a:off x="8266298" y="3860654"/>
              <a:ext cx="978454" cy="776707"/>
              <a:chOff x="8757948" y="1920174"/>
              <a:chExt cx="1090443" cy="865316"/>
            </a:xfrm>
          </p:grpSpPr>
          <p:sp>
            <p:nvSpPr>
              <p:cNvPr id="3415" name="Google Shape;3415;p45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45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45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45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45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45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45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45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45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45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45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45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45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45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45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45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45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45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45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45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45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6" name="Google Shape;3436;p45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37" name="Google Shape;3437;p45"/>
            <p:cNvGrpSpPr/>
            <p:nvPr/>
          </p:nvGrpSpPr>
          <p:grpSpPr>
            <a:xfrm rot="-6740114" flipH="1">
              <a:off x="8409867" y="4402183"/>
              <a:ext cx="431460" cy="611630"/>
              <a:chOff x="6055204" y="4369368"/>
              <a:chExt cx="545279" cy="773107"/>
            </a:xfrm>
          </p:grpSpPr>
          <p:sp>
            <p:nvSpPr>
              <p:cNvPr id="3438" name="Google Shape;3438;p45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45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45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45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45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45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68" name="Rectangle 67"/>
          <p:cNvSpPr/>
          <p:nvPr/>
        </p:nvSpPr>
        <p:spPr>
          <a:xfrm>
            <a:off x="2064136" y="5066697"/>
            <a:ext cx="3701144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catch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22286" y="1480457"/>
            <a:ext cx="9434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1572723" y="4444214"/>
            <a:ext cx="3701144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play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3497943" y="1480457"/>
            <a:ext cx="9434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2861384" y="3807659"/>
            <a:ext cx="3701144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ride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9474277" y="1480457"/>
            <a:ext cx="9434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2445656" y="3161900"/>
            <a:ext cx="3701144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flying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6466115" y="1480457"/>
            <a:ext cx="9434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461409" y="2518743"/>
            <a:ext cx="3701144" cy="608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watching</a:t>
            </a:r>
          </a:p>
        </p:txBody>
      </p:sp>
      <p:cxnSp>
        <p:nvCxnSpPr>
          <p:cNvPr id="80" name="Straight Connector 79"/>
          <p:cNvCxnSpPr/>
          <p:nvPr/>
        </p:nvCxnSpPr>
        <p:spPr>
          <a:xfrm>
            <a:off x="7801430" y="1480457"/>
            <a:ext cx="135708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3" grpId="0"/>
      <p:bldP spid="75" grpId="0"/>
      <p:bldP spid="77" grpId="0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4" y="2271050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TextBox 259"/>
          <p:cNvSpPr txBox="1"/>
          <p:nvPr/>
        </p:nvSpPr>
        <p:spPr>
          <a:xfrm>
            <a:off x="2488177" y="801718"/>
            <a:ext cx="77925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EXTRA ACTIVITY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2862841" y="3077415"/>
            <a:ext cx="6522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Making paper animals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58" name="Picture 25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00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04552" y="4965148"/>
            <a:ext cx="3421992" cy="1392596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Watch the videos</a:t>
            </a:r>
          </a:p>
        </p:txBody>
      </p:sp>
      <p:pic>
        <p:nvPicPr>
          <p:cNvPr id="3074" name="Picture 2" descr="Easy Paper Cat Craft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" y="841828"/>
            <a:ext cx="6095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71870" y="1415534"/>
            <a:ext cx="5179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https://www.youtube.com/watch?v=_ik62O91Fn0</a:t>
            </a:r>
          </a:p>
        </p:txBody>
      </p:sp>
      <p:pic>
        <p:nvPicPr>
          <p:cNvPr id="3076" name="Picture 4" descr="cat craft idea for preschoolers | Crafts and Worksheets for  Preschool,Toddler and Kindergarten | Cat crafts preschool, Preschool crafts,  Animal crafts for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0" y="1837190"/>
            <a:ext cx="4572000" cy="48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9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9" name="Google Shape;4059;p51"/>
          <p:cNvGrpSpPr/>
          <p:nvPr/>
        </p:nvGrpSpPr>
        <p:grpSpPr>
          <a:xfrm>
            <a:off x="1191126" y="1913020"/>
            <a:ext cx="9896961" cy="4181324"/>
            <a:chOff x="713227" y="1034594"/>
            <a:chExt cx="7884718" cy="3533829"/>
          </a:xfrm>
        </p:grpSpPr>
        <p:grpSp>
          <p:nvGrpSpPr>
            <p:cNvPr id="4060" name="Google Shape;4060;p51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4061" name="Google Shape;406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3" name="Google Shape;406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4" name="Google Shape;406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8" name="Google Shape;4068;p51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4069" name="Google Shape;4069;p5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075" name="Google Shape;4075;p51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076" name="Google Shape;4076;p51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4077" name="Google Shape;4077;p51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82" name="Google Shape;4082;p51"/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4083" name="Google Shape;4083;p51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092" name="Google Shape;4092;p51"/>
          <p:cNvGrpSpPr/>
          <p:nvPr/>
        </p:nvGrpSpPr>
        <p:grpSpPr>
          <a:xfrm>
            <a:off x="6490261" y="2838944"/>
            <a:ext cx="3066565" cy="4048577"/>
            <a:chOff x="5526162" y="1469176"/>
            <a:chExt cx="2443073" cy="3421638"/>
          </a:xfrm>
        </p:grpSpPr>
        <p:grpSp>
          <p:nvGrpSpPr>
            <p:cNvPr id="4093" name="Google Shape;4093;p51"/>
            <p:cNvGrpSpPr/>
            <p:nvPr/>
          </p:nvGrpSpPr>
          <p:grpSpPr>
            <a:xfrm rot="-1789426" flipH="1">
              <a:off x="5964270" y="1535381"/>
              <a:ext cx="579625" cy="1176806"/>
              <a:chOff x="6358918" y="3044707"/>
              <a:chExt cx="579665" cy="1176886"/>
            </a:xfrm>
          </p:grpSpPr>
          <p:sp>
            <p:nvSpPr>
              <p:cNvPr id="4094" name="Google Shape;4094;p51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2" name="Google Shape;4102;p51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03" name="Google Shape;4103;p51"/>
            <p:cNvGrpSpPr/>
            <p:nvPr/>
          </p:nvGrpSpPr>
          <p:grpSpPr>
            <a:xfrm rot="-4352739">
              <a:off x="5481206" y="2391263"/>
              <a:ext cx="2532986" cy="1764488"/>
              <a:chOff x="482875" y="2377725"/>
              <a:chExt cx="1432425" cy="1000425"/>
            </a:xfrm>
          </p:grpSpPr>
          <p:sp>
            <p:nvSpPr>
              <p:cNvPr id="4104" name="Google Shape;4104;p51"/>
              <p:cNvSpPr/>
              <p:nvPr/>
            </p:nvSpPr>
            <p:spPr>
              <a:xfrm>
                <a:off x="1154300" y="2522925"/>
                <a:ext cx="2693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121" extrusionOk="0">
                    <a:moveTo>
                      <a:pt x="8968" y="1"/>
                    </a:moveTo>
                    <a:cubicBezTo>
                      <a:pt x="7025" y="1"/>
                      <a:pt x="0" y="9287"/>
                      <a:pt x="1497" y="17100"/>
                    </a:cubicBezTo>
                    <a:cubicBezTo>
                      <a:pt x="1723" y="17927"/>
                      <a:pt x="3794" y="19120"/>
                      <a:pt x="5661" y="19120"/>
                    </a:cubicBezTo>
                    <a:cubicBezTo>
                      <a:pt x="6103" y="19120"/>
                      <a:pt x="6534" y="19053"/>
                      <a:pt x="6926" y="18899"/>
                    </a:cubicBezTo>
                    <a:cubicBezTo>
                      <a:pt x="6926" y="18899"/>
                      <a:pt x="4227" y="11361"/>
                      <a:pt x="9190" y="3295"/>
                    </a:cubicBezTo>
                    <a:cubicBezTo>
                      <a:pt x="9904" y="2582"/>
                      <a:pt x="10772" y="751"/>
                      <a:pt x="9159" y="38"/>
                    </a:cubicBezTo>
                    <a:cubicBezTo>
                      <a:pt x="9103" y="13"/>
                      <a:pt x="9039" y="1"/>
                      <a:pt x="8968" y="1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>
                <a:off x="840400" y="2446725"/>
                <a:ext cx="28107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17849" extrusionOk="0">
                    <a:moveTo>
                      <a:pt x="8995" y="0"/>
                    </a:moveTo>
                    <a:cubicBezTo>
                      <a:pt x="8341" y="0"/>
                      <a:pt x="7576" y="229"/>
                      <a:pt x="6763" y="821"/>
                    </a:cubicBezTo>
                    <a:cubicBezTo>
                      <a:pt x="0" y="7646"/>
                      <a:pt x="93" y="16673"/>
                      <a:pt x="93" y="16673"/>
                    </a:cubicBezTo>
                    <a:cubicBezTo>
                      <a:pt x="1321" y="17445"/>
                      <a:pt x="3196" y="17849"/>
                      <a:pt x="4797" y="17849"/>
                    </a:cubicBezTo>
                    <a:cubicBezTo>
                      <a:pt x="6352" y="17849"/>
                      <a:pt x="7650" y="17468"/>
                      <a:pt x="7848" y="16673"/>
                    </a:cubicBezTo>
                    <a:cubicBezTo>
                      <a:pt x="6111" y="10717"/>
                      <a:pt x="10827" y="2900"/>
                      <a:pt x="11075" y="1752"/>
                    </a:cubicBezTo>
                    <a:cubicBezTo>
                      <a:pt x="11243" y="997"/>
                      <a:pt x="10361" y="0"/>
                      <a:pt x="8995" y="0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>
                <a:off x="482875" y="2377725"/>
                <a:ext cx="1252500" cy="298850"/>
              </a:xfrm>
              <a:custGeom>
                <a:avLst/>
                <a:gdLst/>
                <a:ahLst/>
                <a:cxnLst/>
                <a:rect l="l" t="t" r="r" b="b"/>
                <a:pathLst>
                  <a:path w="50100" h="11954" extrusionOk="0">
                    <a:moveTo>
                      <a:pt x="2289" y="1"/>
                    </a:moveTo>
                    <a:cubicBezTo>
                      <a:pt x="1732" y="1"/>
                      <a:pt x="1182" y="227"/>
                      <a:pt x="776" y="665"/>
                    </a:cubicBezTo>
                    <a:cubicBezTo>
                      <a:pt x="0" y="1534"/>
                      <a:pt x="62" y="2837"/>
                      <a:pt x="900" y="3612"/>
                    </a:cubicBezTo>
                    <a:cubicBezTo>
                      <a:pt x="2668" y="5256"/>
                      <a:pt x="4777" y="6249"/>
                      <a:pt x="6856" y="6932"/>
                    </a:cubicBezTo>
                    <a:cubicBezTo>
                      <a:pt x="8934" y="7583"/>
                      <a:pt x="11013" y="7924"/>
                      <a:pt x="13060" y="8141"/>
                    </a:cubicBezTo>
                    <a:cubicBezTo>
                      <a:pt x="14115" y="8266"/>
                      <a:pt x="15139" y="8328"/>
                      <a:pt x="16162" y="8359"/>
                    </a:cubicBezTo>
                    <a:cubicBezTo>
                      <a:pt x="16889" y="8404"/>
                      <a:pt x="17666" y="8433"/>
                      <a:pt x="18419" y="8433"/>
                    </a:cubicBezTo>
                    <a:cubicBezTo>
                      <a:pt x="18695" y="8433"/>
                      <a:pt x="18967" y="8429"/>
                      <a:pt x="19233" y="8421"/>
                    </a:cubicBezTo>
                    <a:cubicBezTo>
                      <a:pt x="21312" y="8390"/>
                      <a:pt x="23297" y="8235"/>
                      <a:pt x="25252" y="8173"/>
                    </a:cubicBezTo>
                    <a:cubicBezTo>
                      <a:pt x="26061" y="8134"/>
                      <a:pt x="26849" y="8111"/>
                      <a:pt x="27632" y="8111"/>
                    </a:cubicBezTo>
                    <a:cubicBezTo>
                      <a:pt x="28738" y="8111"/>
                      <a:pt x="29833" y="8157"/>
                      <a:pt x="30960" y="8266"/>
                    </a:cubicBezTo>
                    <a:cubicBezTo>
                      <a:pt x="32883" y="8452"/>
                      <a:pt x="34775" y="8762"/>
                      <a:pt x="36730" y="9103"/>
                    </a:cubicBezTo>
                    <a:cubicBezTo>
                      <a:pt x="40576" y="9848"/>
                      <a:pt x="44392" y="10778"/>
                      <a:pt x="48145" y="11895"/>
                    </a:cubicBezTo>
                    <a:cubicBezTo>
                      <a:pt x="48276" y="11935"/>
                      <a:pt x="48408" y="11954"/>
                      <a:pt x="48538" y="11954"/>
                    </a:cubicBezTo>
                    <a:cubicBezTo>
                      <a:pt x="49115" y="11954"/>
                      <a:pt x="49649" y="11578"/>
                      <a:pt x="49852" y="10995"/>
                    </a:cubicBezTo>
                    <a:cubicBezTo>
                      <a:pt x="50100" y="10282"/>
                      <a:pt x="49697" y="9506"/>
                      <a:pt x="48983" y="9258"/>
                    </a:cubicBezTo>
                    <a:cubicBezTo>
                      <a:pt x="45167" y="7986"/>
                      <a:pt x="41259" y="6901"/>
                      <a:pt x="37350" y="6063"/>
                    </a:cubicBezTo>
                    <a:cubicBezTo>
                      <a:pt x="35365" y="5629"/>
                      <a:pt x="33379" y="5256"/>
                      <a:pt x="31332" y="5008"/>
                    </a:cubicBezTo>
                    <a:cubicBezTo>
                      <a:pt x="30308" y="4884"/>
                      <a:pt x="29284" y="4791"/>
                      <a:pt x="28230" y="4729"/>
                    </a:cubicBezTo>
                    <a:cubicBezTo>
                      <a:pt x="27702" y="4698"/>
                      <a:pt x="27183" y="4690"/>
                      <a:pt x="26671" y="4690"/>
                    </a:cubicBezTo>
                    <a:cubicBezTo>
                      <a:pt x="26159" y="4690"/>
                      <a:pt x="25655" y="4698"/>
                      <a:pt x="25159" y="4698"/>
                    </a:cubicBezTo>
                    <a:cubicBezTo>
                      <a:pt x="23142" y="4729"/>
                      <a:pt x="21157" y="4791"/>
                      <a:pt x="19233" y="4791"/>
                    </a:cubicBezTo>
                    <a:cubicBezTo>
                      <a:pt x="18272" y="4760"/>
                      <a:pt x="17341" y="4729"/>
                      <a:pt x="16380" y="4667"/>
                    </a:cubicBezTo>
                    <a:cubicBezTo>
                      <a:pt x="15418" y="4574"/>
                      <a:pt x="14456" y="4481"/>
                      <a:pt x="13526" y="4357"/>
                    </a:cubicBezTo>
                    <a:cubicBezTo>
                      <a:pt x="11633" y="4109"/>
                      <a:pt x="9803" y="3736"/>
                      <a:pt x="8097" y="3147"/>
                    </a:cubicBezTo>
                    <a:cubicBezTo>
                      <a:pt x="6422" y="2558"/>
                      <a:pt x="4902" y="1720"/>
                      <a:pt x="3785" y="634"/>
                    </a:cubicBezTo>
                    <a:lnTo>
                      <a:pt x="3754" y="603"/>
                    </a:lnTo>
                    <a:lnTo>
                      <a:pt x="3723" y="572"/>
                    </a:lnTo>
                    <a:cubicBezTo>
                      <a:pt x="3309" y="188"/>
                      <a:pt x="2796" y="1"/>
                      <a:pt x="2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>
                <a:off x="1116475" y="2580475"/>
                <a:ext cx="57392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22957" h="3817" extrusionOk="0">
                    <a:moveTo>
                      <a:pt x="22957" y="3816"/>
                    </a:moveTo>
                    <a:cubicBezTo>
                      <a:pt x="22895" y="3816"/>
                      <a:pt x="22832" y="3816"/>
                      <a:pt x="22801" y="3785"/>
                    </a:cubicBezTo>
                    <a:cubicBezTo>
                      <a:pt x="19048" y="2668"/>
                      <a:pt x="15232" y="1738"/>
                      <a:pt x="11386" y="993"/>
                    </a:cubicBezTo>
                    <a:cubicBezTo>
                      <a:pt x="11199" y="962"/>
                      <a:pt x="11013" y="931"/>
                      <a:pt x="10827" y="900"/>
                    </a:cubicBezTo>
                    <a:lnTo>
                      <a:pt x="10827" y="900"/>
                    </a:lnTo>
                    <a:cubicBezTo>
                      <a:pt x="11013" y="931"/>
                      <a:pt x="11199" y="962"/>
                      <a:pt x="11386" y="993"/>
                    </a:cubicBezTo>
                    <a:cubicBezTo>
                      <a:pt x="15232" y="1738"/>
                      <a:pt x="19048" y="2668"/>
                      <a:pt x="22801" y="3785"/>
                    </a:cubicBezTo>
                    <a:cubicBezTo>
                      <a:pt x="22832" y="3816"/>
                      <a:pt x="22895" y="3816"/>
                      <a:pt x="22957" y="3816"/>
                    </a:cubicBezTo>
                    <a:close/>
                    <a:moveTo>
                      <a:pt x="7384" y="342"/>
                    </a:moveTo>
                    <a:cubicBezTo>
                      <a:pt x="6794" y="280"/>
                      <a:pt x="6205" y="218"/>
                      <a:pt x="5616" y="156"/>
                    </a:cubicBezTo>
                    <a:cubicBezTo>
                      <a:pt x="5585" y="156"/>
                      <a:pt x="5585" y="156"/>
                      <a:pt x="5554" y="156"/>
                    </a:cubicBezTo>
                    <a:cubicBezTo>
                      <a:pt x="5585" y="156"/>
                      <a:pt x="5585" y="156"/>
                      <a:pt x="5616" y="156"/>
                    </a:cubicBezTo>
                    <a:cubicBezTo>
                      <a:pt x="6205" y="218"/>
                      <a:pt x="6794" y="280"/>
                      <a:pt x="7384" y="342"/>
                    </a:cubicBezTo>
                    <a:lnTo>
                      <a:pt x="7384" y="342"/>
                    </a:lnTo>
                    <a:close/>
                    <a:moveTo>
                      <a:pt x="5554" y="156"/>
                    </a:moveTo>
                    <a:cubicBezTo>
                      <a:pt x="5523" y="156"/>
                      <a:pt x="5523" y="156"/>
                      <a:pt x="5491" y="156"/>
                    </a:cubicBezTo>
                    <a:cubicBezTo>
                      <a:pt x="5523" y="156"/>
                      <a:pt x="5523" y="156"/>
                      <a:pt x="5554" y="156"/>
                    </a:cubicBezTo>
                    <a:close/>
                    <a:moveTo>
                      <a:pt x="5460" y="156"/>
                    </a:moveTo>
                    <a:cubicBezTo>
                      <a:pt x="5460" y="156"/>
                      <a:pt x="5429" y="156"/>
                      <a:pt x="5398" y="125"/>
                    </a:cubicBezTo>
                    <a:cubicBezTo>
                      <a:pt x="5429" y="156"/>
                      <a:pt x="5460" y="156"/>
                      <a:pt x="5460" y="156"/>
                    </a:cubicBezTo>
                    <a:close/>
                    <a:moveTo>
                      <a:pt x="5367" y="125"/>
                    </a:moveTo>
                    <a:cubicBezTo>
                      <a:pt x="5336" y="125"/>
                      <a:pt x="5336" y="125"/>
                      <a:pt x="5336" y="125"/>
                    </a:cubicBezTo>
                    <a:cubicBezTo>
                      <a:pt x="5336" y="125"/>
                      <a:pt x="5336" y="125"/>
                      <a:pt x="5367" y="125"/>
                    </a:cubicBezTo>
                    <a:close/>
                    <a:moveTo>
                      <a:pt x="1" y="31"/>
                    </a:moveTo>
                    <a:cubicBezTo>
                      <a:pt x="714" y="0"/>
                      <a:pt x="1397" y="0"/>
                      <a:pt x="2110" y="0"/>
                    </a:cubicBezTo>
                    <a:cubicBezTo>
                      <a:pt x="1397" y="0"/>
                      <a:pt x="714" y="0"/>
                      <a:pt x="1" y="31"/>
                    </a:cubicBezTo>
                    <a:close/>
                    <a:moveTo>
                      <a:pt x="2110" y="0"/>
                    </a:moveTo>
                    <a:lnTo>
                      <a:pt x="2110" y="0"/>
                    </a:lnTo>
                    <a:lnTo>
                      <a:pt x="2110" y="0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>
                <a:off x="952850" y="2583575"/>
                <a:ext cx="1241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87" extrusionOk="0">
                    <a:moveTo>
                      <a:pt x="0" y="187"/>
                    </a:moveTo>
                    <a:lnTo>
                      <a:pt x="0" y="187"/>
                    </a:lnTo>
                    <a:lnTo>
                      <a:pt x="0" y="187"/>
                    </a:lnTo>
                    <a:close/>
                    <a:moveTo>
                      <a:pt x="31" y="187"/>
                    </a:moveTo>
                    <a:lnTo>
                      <a:pt x="62" y="187"/>
                    </a:lnTo>
                    <a:lnTo>
                      <a:pt x="31" y="187"/>
                    </a:lnTo>
                    <a:close/>
                    <a:moveTo>
                      <a:pt x="62" y="187"/>
                    </a:moveTo>
                    <a:cubicBezTo>
                      <a:pt x="186" y="187"/>
                      <a:pt x="310" y="187"/>
                      <a:pt x="434" y="187"/>
                    </a:cubicBezTo>
                    <a:cubicBezTo>
                      <a:pt x="1986" y="156"/>
                      <a:pt x="3475" y="63"/>
                      <a:pt x="4964" y="1"/>
                    </a:cubicBezTo>
                    <a:lnTo>
                      <a:pt x="4964" y="1"/>
                    </a:lnTo>
                    <a:cubicBezTo>
                      <a:pt x="3475" y="63"/>
                      <a:pt x="1986" y="156"/>
                      <a:pt x="434" y="187"/>
                    </a:cubicBezTo>
                    <a:cubicBezTo>
                      <a:pt x="310" y="187"/>
                      <a:pt x="186" y="187"/>
                      <a:pt x="62" y="187"/>
                    </a:cubicBezTo>
                    <a:close/>
                  </a:path>
                </a:pathLst>
              </a:custGeom>
              <a:solidFill>
                <a:srgbClr val="6D48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>
                <a:off x="802400" y="2547125"/>
                <a:ext cx="91980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36792" h="5182" extrusionOk="0">
                    <a:moveTo>
                      <a:pt x="12285" y="1"/>
                    </a:moveTo>
                    <a:cubicBezTo>
                      <a:pt x="9368" y="1"/>
                      <a:pt x="6452" y="156"/>
                      <a:pt x="3536" y="373"/>
                    </a:cubicBezTo>
                    <a:cubicBezTo>
                      <a:pt x="3040" y="404"/>
                      <a:pt x="2544" y="404"/>
                      <a:pt x="2078" y="404"/>
                    </a:cubicBezTo>
                    <a:cubicBezTo>
                      <a:pt x="1458" y="404"/>
                      <a:pt x="838" y="373"/>
                      <a:pt x="217" y="342"/>
                    </a:cubicBezTo>
                    <a:cubicBezTo>
                      <a:pt x="155" y="652"/>
                      <a:pt x="62" y="993"/>
                      <a:pt x="0" y="1334"/>
                    </a:cubicBezTo>
                    <a:cubicBezTo>
                      <a:pt x="93" y="1334"/>
                      <a:pt x="186" y="1365"/>
                      <a:pt x="279" y="1365"/>
                    </a:cubicBezTo>
                    <a:lnTo>
                      <a:pt x="341" y="1365"/>
                    </a:lnTo>
                    <a:cubicBezTo>
                      <a:pt x="1365" y="1490"/>
                      <a:pt x="2358" y="1552"/>
                      <a:pt x="3381" y="1583"/>
                    </a:cubicBezTo>
                    <a:cubicBezTo>
                      <a:pt x="4095" y="1645"/>
                      <a:pt x="4870" y="1645"/>
                      <a:pt x="5646" y="1645"/>
                    </a:cubicBezTo>
                    <a:lnTo>
                      <a:pt x="6452" y="1645"/>
                    </a:lnTo>
                    <a:cubicBezTo>
                      <a:pt x="8004" y="1614"/>
                      <a:pt x="9493" y="1521"/>
                      <a:pt x="10982" y="1459"/>
                    </a:cubicBezTo>
                    <a:cubicBezTo>
                      <a:pt x="11478" y="1428"/>
                      <a:pt x="11974" y="1397"/>
                      <a:pt x="12471" y="1397"/>
                    </a:cubicBezTo>
                    <a:cubicBezTo>
                      <a:pt x="12502" y="1397"/>
                      <a:pt x="12533" y="1397"/>
                      <a:pt x="12564" y="1365"/>
                    </a:cubicBezTo>
                    <a:cubicBezTo>
                      <a:pt x="13277" y="1334"/>
                      <a:pt x="13960" y="1334"/>
                      <a:pt x="14673" y="1334"/>
                    </a:cubicBezTo>
                    <a:cubicBezTo>
                      <a:pt x="15759" y="1334"/>
                      <a:pt x="16814" y="1365"/>
                      <a:pt x="17899" y="1459"/>
                    </a:cubicBezTo>
                    <a:lnTo>
                      <a:pt x="17961" y="1459"/>
                    </a:lnTo>
                    <a:cubicBezTo>
                      <a:pt x="17992" y="1490"/>
                      <a:pt x="18023" y="1490"/>
                      <a:pt x="18023" y="1490"/>
                    </a:cubicBezTo>
                    <a:lnTo>
                      <a:pt x="18179" y="1490"/>
                    </a:lnTo>
                    <a:cubicBezTo>
                      <a:pt x="18768" y="1552"/>
                      <a:pt x="19357" y="1614"/>
                      <a:pt x="19947" y="1676"/>
                    </a:cubicBezTo>
                    <a:cubicBezTo>
                      <a:pt x="21095" y="1831"/>
                      <a:pt x="22211" y="2017"/>
                      <a:pt x="23390" y="2234"/>
                    </a:cubicBezTo>
                    <a:cubicBezTo>
                      <a:pt x="23576" y="2265"/>
                      <a:pt x="23762" y="2296"/>
                      <a:pt x="23949" y="2327"/>
                    </a:cubicBezTo>
                    <a:cubicBezTo>
                      <a:pt x="27795" y="3072"/>
                      <a:pt x="31611" y="4002"/>
                      <a:pt x="35364" y="5119"/>
                    </a:cubicBezTo>
                    <a:cubicBezTo>
                      <a:pt x="35395" y="5150"/>
                      <a:pt x="35458" y="5150"/>
                      <a:pt x="35520" y="5150"/>
                    </a:cubicBezTo>
                    <a:cubicBezTo>
                      <a:pt x="35582" y="5181"/>
                      <a:pt x="35675" y="5181"/>
                      <a:pt x="35737" y="5181"/>
                    </a:cubicBezTo>
                    <a:cubicBezTo>
                      <a:pt x="36140" y="5181"/>
                      <a:pt x="36512" y="4995"/>
                      <a:pt x="36791" y="4716"/>
                    </a:cubicBezTo>
                    <a:cubicBezTo>
                      <a:pt x="27330" y="993"/>
                      <a:pt x="19668" y="1"/>
                      <a:pt x="122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>
                <a:off x="502250" y="2465700"/>
                <a:ext cx="1714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630" extrusionOk="0">
                    <a:moveTo>
                      <a:pt x="6856" y="3630"/>
                    </a:moveTo>
                    <a:cubicBezTo>
                      <a:pt x="6608" y="3568"/>
                      <a:pt x="6329" y="3475"/>
                      <a:pt x="6081" y="3413"/>
                    </a:cubicBezTo>
                    <a:cubicBezTo>
                      <a:pt x="4002" y="2730"/>
                      <a:pt x="1893" y="1737"/>
                      <a:pt x="125" y="93"/>
                    </a:cubicBezTo>
                    <a:lnTo>
                      <a:pt x="125" y="93"/>
                    </a:lnTo>
                    <a:lnTo>
                      <a:pt x="125" y="93"/>
                    </a:lnTo>
                    <a:cubicBezTo>
                      <a:pt x="1893" y="1737"/>
                      <a:pt x="4002" y="2730"/>
                      <a:pt x="6081" y="3413"/>
                    </a:cubicBezTo>
                    <a:cubicBezTo>
                      <a:pt x="6329" y="3475"/>
                      <a:pt x="6608" y="3568"/>
                      <a:pt x="6856" y="3630"/>
                    </a:cubicBezTo>
                    <a:lnTo>
                      <a:pt x="6856" y="3630"/>
                    </a:lnTo>
                    <a:close/>
                    <a:moveTo>
                      <a:pt x="125" y="93"/>
                    </a:moveTo>
                    <a:cubicBezTo>
                      <a:pt x="125" y="93"/>
                      <a:pt x="125" y="93"/>
                      <a:pt x="94" y="93"/>
                    </a:cubicBezTo>
                    <a:cubicBezTo>
                      <a:pt x="125" y="93"/>
                      <a:pt x="125" y="93"/>
                      <a:pt x="125" y="93"/>
                    </a:cubicBezTo>
                    <a:close/>
                    <a:moveTo>
                      <a:pt x="94" y="93"/>
                    </a:moveTo>
                    <a:cubicBezTo>
                      <a:pt x="63" y="62"/>
                      <a:pt x="32" y="31"/>
                      <a:pt x="32" y="0"/>
                    </a:cubicBezTo>
                    <a:cubicBezTo>
                      <a:pt x="32" y="31"/>
                      <a:pt x="63" y="62"/>
                      <a:pt x="94" y="93"/>
                    </a:cubicBezTo>
                    <a:close/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32" y="0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>
                <a:off x="486750" y="2420725"/>
                <a:ext cx="19855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29" extrusionOk="0">
                    <a:moveTo>
                      <a:pt x="93" y="0"/>
                    </a:moveTo>
                    <a:cubicBezTo>
                      <a:pt x="0" y="620"/>
                      <a:pt x="155" y="1303"/>
                      <a:pt x="621" y="1799"/>
                    </a:cubicBezTo>
                    <a:lnTo>
                      <a:pt x="652" y="1799"/>
                    </a:lnTo>
                    <a:cubicBezTo>
                      <a:pt x="652" y="1830"/>
                      <a:pt x="683" y="1861"/>
                      <a:pt x="714" y="1892"/>
                    </a:cubicBezTo>
                    <a:lnTo>
                      <a:pt x="745" y="1892"/>
                    </a:lnTo>
                    <a:cubicBezTo>
                      <a:pt x="2513" y="3536"/>
                      <a:pt x="4622" y="4529"/>
                      <a:pt x="6701" y="5212"/>
                    </a:cubicBezTo>
                    <a:cubicBezTo>
                      <a:pt x="6949" y="5274"/>
                      <a:pt x="7228" y="5367"/>
                      <a:pt x="7476" y="5429"/>
                    </a:cubicBezTo>
                    <a:cubicBezTo>
                      <a:pt x="7632" y="5088"/>
                      <a:pt x="7787" y="4746"/>
                      <a:pt x="7942" y="4374"/>
                    </a:cubicBezTo>
                    <a:cubicBezTo>
                      <a:pt x="4188" y="3164"/>
                      <a:pt x="1489" y="1210"/>
                      <a:pt x="9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>
                <a:off x="1306475" y="2738675"/>
                <a:ext cx="2020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7353" extrusionOk="0">
                    <a:moveTo>
                      <a:pt x="776" y="1"/>
                    </a:moveTo>
                    <a:cubicBezTo>
                      <a:pt x="1" y="2917"/>
                      <a:pt x="32" y="5492"/>
                      <a:pt x="249" y="7353"/>
                    </a:cubicBezTo>
                    <a:cubicBezTo>
                      <a:pt x="32" y="5492"/>
                      <a:pt x="1" y="2917"/>
                      <a:pt x="808" y="1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>
                <a:off x="1186275" y="2738675"/>
                <a:ext cx="139625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353" extrusionOk="0">
                    <a:moveTo>
                      <a:pt x="5584" y="1"/>
                    </a:moveTo>
                    <a:cubicBezTo>
                      <a:pt x="4747" y="745"/>
                      <a:pt x="4033" y="2079"/>
                      <a:pt x="3599" y="3165"/>
                    </a:cubicBezTo>
                    <a:cubicBezTo>
                      <a:pt x="3258" y="3972"/>
                      <a:pt x="2451" y="4499"/>
                      <a:pt x="1583" y="4499"/>
                    </a:cubicBezTo>
                    <a:lnTo>
                      <a:pt x="1397" y="4499"/>
                    </a:lnTo>
                    <a:cubicBezTo>
                      <a:pt x="962" y="4468"/>
                      <a:pt x="497" y="4437"/>
                      <a:pt x="125" y="4437"/>
                    </a:cubicBezTo>
                    <a:cubicBezTo>
                      <a:pt x="32" y="5212"/>
                      <a:pt x="1" y="5957"/>
                      <a:pt x="32" y="6733"/>
                    </a:cubicBezTo>
                    <a:cubicBezTo>
                      <a:pt x="2048" y="7074"/>
                      <a:pt x="3723" y="7260"/>
                      <a:pt x="5057" y="7353"/>
                    </a:cubicBezTo>
                    <a:cubicBezTo>
                      <a:pt x="4840" y="5492"/>
                      <a:pt x="4809" y="2917"/>
                      <a:pt x="5584" y="1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>
                <a:off x="1025750" y="2744900"/>
                <a:ext cx="46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51" extrusionOk="0">
                    <a:moveTo>
                      <a:pt x="155" y="3350"/>
                    </a:moveTo>
                    <a:lnTo>
                      <a:pt x="155" y="3350"/>
                    </a:lnTo>
                    <a:cubicBezTo>
                      <a:pt x="0" y="2265"/>
                      <a:pt x="31" y="1117"/>
                      <a:pt x="18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31" y="1117"/>
                      <a:pt x="0" y="2265"/>
                      <a:pt x="155" y="3350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5" name="Google Shape;4115;p51"/>
              <p:cNvSpPr/>
              <p:nvPr/>
            </p:nvSpPr>
            <p:spPr>
              <a:xfrm>
                <a:off x="859775" y="2682075"/>
                <a:ext cx="1706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864" extrusionOk="0">
                    <a:moveTo>
                      <a:pt x="683" y="0"/>
                    </a:moveTo>
                    <a:cubicBezTo>
                      <a:pt x="404" y="807"/>
                      <a:pt x="156" y="1613"/>
                      <a:pt x="1" y="2358"/>
                    </a:cubicBezTo>
                    <a:cubicBezTo>
                      <a:pt x="2637" y="2699"/>
                      <a:pt x="5026" y="4343"/>
                      <a:pt x="6794" y="5863"/>
                    </a:cubicBezTo>
                    <a:cubicBezTo>
                      <a:pt x="6639" y="4778"/>
                      <a:pt x="6670" y="3630"/>
                      <a:pt x="6825" y="2513"/>
                    </a:cubicBezTo>
                    <a:cubicBezTo>
                      <a:pt x="4809" y="900"/>
                      <a:pt x="2234" y="217"/>
                      <a:pt x="683" y="0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6" name="Google Shape;4116;p51"/>
              <p:cNvSpPr/>
              <p:nvPr/>
            </p:nvSpPr>
            <p:spPr>
              <a:xfrm>
                <a:off x="1629100" y="3249750"/>
                <a:ext cx="1790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331" extrusionOk="0">
                    <a:moveTo>
                      <a:pt x="7074" y="1"/>
                    </a:moveTo>
                    <a:cubicBezTo>
                      <a:pt x="4441" y="1931"/>
                      <a:pt x="706" y="1987"/>
                      <a:pt x="288" y="1987"/>
                    </a:cubicBezTo>
                    <a:cubicBezTo>
                      <a:pt x="262" y="1987"/>
                      <a:pt x="249" y="1986"/>
                      <a:pt x="249" y="1986"/>
                    </a:cubicBezTo>
                    <a:lnTo>
                      <a:pt x="249" y="1986"/>
                    </a:lnTo>
                    <a:cubicBezTo>
                      <a:pt x="249" y="1986"/>
                      <a:pt x="1" y="3103"/>
                      <a:pt x="1149" y="3289"/>
                    </a:cubicBezTo>
                    <a:cubicBezTo>
                      <a:pt x="1291" y="3317"/>
                      <a:pt x="1443" y="3330"/>
                      <a:pt x="1601" y="3330"/>
                    </a:cubicBezTo>
                    <a:cubicBezTo>
                      <a:pt x="3749" y="3330"/>
                      <a:pt x="7160" y="926"/>
                      <a:pt x="7074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7" name="Google Shape;4117;p51"/>
              <p:cNvSpPr/>
              <p:nvPr/>
            </p:nvSpPr>
            <p:spPr>
              <a:xfrm>
                <a:off x="1623675" y="3315675"/>
                <a:ext cx="2210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499" extrusionOk="0">
                    <a:moveTo>
                      <a:pt x="8842" y="1"/>
                    </a:moveTo>
                    <a:lnTo>
                      <a:pt x="8842" y="1"/>
                    </a:lnTo>
                    <a:cubicBezTo>
                      <a:pt x="7173" y="724"/>
                      <a:pt x="5349" y="923"/>
                      <a:pt x="3843" y="923"/>
                    </a:cubicBezTo>
                    <a:cubicBezTo>
                      <a:pt x="1990" y="923"/>
                      <a:pt x="621" y="621"/>
                      <a:pt x="621" y="621"/>
                    </a:cubicBezTo>
                    <a:lnTo>
                      <a:pt x="621" y="621"/>
                    </a:lnTo>
                    <a:cubicBezTo>
                      <a:pt x="621" y="621"/>
                      <a:pt x="1" y="1831"/>
                      <a:pt x="1211" y="2265"/>
                    </a:cubicBezTo>
                    <a:cubicBezTo>
                      <a:pt x="1596" y="2428"/>
                      <a:pt x="2072" y="2499"/>
                      <a:pt x="2599" y="2499"/>
                    </a:cubicBezTo>
                    <a:cubicBezTo>
                      <a:pt x="5082" y="2499"/>
                      <a:pt x="8663" y="922"/>
                      <a:pt x="8842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8" name="Google Shape;4118;p51"/>
              <p:cNvSpPr/>
              <p:nvPr/>
            </p:nvSpPr>
            <p:spPr>
              <a:xfrm>
                <a:off x="591450" y="2432225"/>
                <a:ext cx="1100500" cy="940400"/>
              </a:xfrm>
              <a:custGeom>
                <a:avLst/>
                <a:gdLst/>
                <a:ahLst/>
                <a:cxnLst/>
                <a:rect l="l" t="t" r="r" b="b"/>
                <a:pathLst>
                  <a:path w="44020" h="37616" extrusionOk="0">
                    <a:moveTo>
                      <a:pt x="7729" y="1"/>
                    </a:moveTo>
                    <a:cubicBezTo>
                      <a:pt x="6951" y="1"/>
                      <a:pt x="6026" y="359"/>
                      <a:pt x="5150" y="1339"/>
                    </a:cubicBezTo>
                    <a:cubicBezTo>
                      <a:pt x="0" y="9436"/>
                      <a:pt x="1986" y="18246"/>
                      <a:pt x="1986" y="18246"/>
                    </a:cubicBezTo>
                    <a:lnTo>
                      <a:pt x="2017" y="18246"/>
                    </a:lnTo>
                    <a:cubicBezTo>
                      <a:pt x="1924" y="18742"/>
                      <a:pt x="1924" y="19208"/>
                      <a:pt x="1986" y="19704"/>
                    </a:cubicBezTo>
                    <a:cubicBezTo>
                      <a:pt x="2389" y="23271"/>
                      <a:pt x="4902" y="29228"/>
                      <a:pt x="14270" y="30903"/>
                    </a:cubicBezTo>
                    <a:cubicBezTo>
                      <a:pt x="15416" y="31102"/>
                      <a:pt x="16556" y="31190"/>
                      <a:pt x="17676" y="31190"/>
                    </a:cubicBezTo>
                    <a:cubicBezTo>
                      <a:pt x="20558" y="31190"/>
                      <a:pt x="23300" y="30608"/>
                      <a:pt x="25624" y="29848"/>
                    </a:cubicBezTo>
                    <a:cubicBezTo>
                      <a:pt x="29032" y="35935"/>
                      <a:pt x="38568" y="37616"/>
                      <a:pt x="41870" y="37616"/>
                    </a:cubicBezTo>
                    <a:cubicBezTo>
                      <a:pt x="42506" y="37616"/>
                      <a:pt x="42911" y="37553"/>
                      <a:pt x="42996" y="37448"/>
                    </a:cubicBezTo>
                    <a:cubicBezTo>
                      <a:pt x="43585" y="36766"/>
                      <a:pt x="44020" y="34842"/>
                      <a:pt x="41755" y="34253"/>
                    </a:cubicBezTo>
                    <a:cubicBezTo>
                      <a:pt x="35675" y="33260"/>
                      <a:pt x="32325" y="30003"/>
                      <a:pt x="30680" y="27770"/>
                    </a:cubicBezTo>
                    <a:cubicBezTo>
                      <a:pt x="31952" y="27118"/>
                      <a:pt x="32697" y="26622"/>
                      <a:pt x="32697" y="26622"/>
                    </a:cubicBezTo>
                    <a:cubicBezTo>
                      <a:pt x="32697" y="26622"/>
                      <a:pt x="31115" y="23923"/>
                      <a:pt x="31797" y="19704"/>
                    </a:cubicBezTo>
                    <a:lnTo>
                      <a:pt x="31797" y="19704"/>
                    </a:lnTo>
                    <a:cubicBezTo>
                      <a:pt x="31797" y="19704"/>
                      <a:pt x="31636" y="19710"/>
                      <a:pt x="31330" y="19710"/>
                    </a:cubicBezTo>
                    <a:cubicBezTo>
                      <a:pt x="29978" y="19710"/>
                      <a:pt x="25788" y="19587"/>
                      <a:pt x="20071" y="18246"/>
                    </a:cubicBezTo>
                    <a:cubicBezTo>
                      <a:pt x="18658" y="16925"/>
                      <a:pt x="14507" y="12289"/>
                      <a:pt x="9727" y="12289"/>
                    </a:cubicBezTo>
                    <a:cubicBezTo>
                      <a:pt x="9680" y="12289"/>
                      <a:pt x="9633" y="12289"/>
                      <a:pt x="9586" y="12290"/>
                    </a:cubicBezTo>
                    <a:cubicBezTo>
                      <a:pt x="9152" y="12290"/>
                      <a:pt x="8717" y="12321"/>
                      <a:pt x="8314" y="12414"/>
                    </a:cubicBezTo>
                    <a:cubicBezTo>
                      <a:pt x="7259" y="7513"/>
                      <a:pt x="9586" y="2332"/>
                      <a:pt x="9586" y="1339"/>
                    </a:cubicBezTo>
                    <a:cubicBezTo>
                      <a:pt x="9586" y="675"/>
                      <a:pt x="8797" y="1"/>
                      <a:pt x="7729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9" name="Google Shape;4119;p51"/>
              <p:cNvSpPr/>
              <p:nvPr/>
            </p:nvSpPr>
            <p:spPr>
              <a:xfrm>
                <a:off x="705450" y="2941100"/>
                <a:ext cx="76800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8035" extrusionOk="0">
                    <a:moveTo>
                      <a:pt x="3071" y="0"/>
                    </a:moveTo>
                    <a:lnTo>
                      <a:pt x="3071" y="0"/>
                    </a:lnTo>
                    <a:cubicBezTo>
                      <a:pt x="1086" y="1583"/>
                      <a:pt x="311" y="3754"/>
                      <a:pt x="0" y="5398"/>
                    </a:cubicBezTo>
                    <a:cubicBezTo>
                      <a:pt x="776" y="6329"/>
                      <a:pt x="1769" y="7259"/>
                      <a:pt x="2978" y="8035"/>
                    </a:cubicBezTo>
                    <a:cubicBezTo>
                      <a:pt x="2451" y="5584"/>
                      <a:pt x="2513" y="1676"/>
                      <a:pt x="307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0" name="Google Shape;4120;p51"/>
              <p:cNvSpPr/>
              <p:nvPr/>
            </p:nvSpPr>
            <p:spPr>
              <a:xfrm>
                <a:off x="1129675" y="3036500"/>
                <a:ext cx="9385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6515" extrusionOk="0">
                    <a:moveTo>
                      <a:pt x="1086" y="0"/>
                    </a:moveTo>
                    <a:cubicBezTo>
                      <a:pt x="0" y="2482"/>
                      <a:pt x="434" y="4933"/>
                      <a:pt x="993" y="6515"/>
                    </a:cubicBezTo>
                    <a:cubicBezTo>
                      <a:pt x="1954" y="6297"/>
                      <a:pt x="2885" y="6080"/>
                      <a:pt x="3754" y="5801"/>
                    </a:cubicBezTo>
                    <a:cubicBezTo>
                      <a:pt x="2482" y="3878"/>
                      <a:pt x="1334" y="1396"/>
                      <a:pt x="1086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1" name="Google Shape;4121;p51"/>
              <p:cNvSpPr/>
              <p:nvPr/>
            </p:nvSpPr>
            <p:spPr>
              <a:xfrm>
                <a:off x="905525" y="2969800"/>
                <a:ext cx="11715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9679" extrusionOk="0">
                    <a:moveTo>
                      <a:pt x="2607" y="0"/>
                    </a:moveTo>
                    <a:lnTo>
                      <a:pt x="2607" y="0"/>
                    </a:lnTo>
                    <a:cubicBezTo>
                      <a:pt x="1" y="3289"/>
                      <a:pt x="249" y="7259"/>
                      <a:pt x="559" y="9152"/>
                    </a:cubicBezTo>
                    <a:cubicBezTo>
                      <a:pt x="932" y="9245"/>
                      <a:pt x="1304" y="9307"/>
                      <a:pt x="1707" y="9400"/>
                    </a:cubicBezTo>
                    <a:cubicBezTo>
                      <a:pt x="2731" y="9555"/>
                      <a:pt x="3723" y="9648"/>
                      <a:pt x="4685" y="9679"/>
                    </a:cubicBezTo>
                    <a:cubicBezTo>
                      <a:pt x="3382" y="6825"/>
                      <a:pt x="2421" y="2172"/>
                      <a:pt x="2607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2" name="Google Shape;4122;p51"/>
              <p:cNvSpPr/>
              <p:nvPr/>
            </p:nvSpPr>
            <p:spPr>
              <a:xfrm>
                <a:off x="1328975" y="2680250"/>
                <a:ext cx="586325" cy="542150"/>
              </a:xfrm>
              <a:custGeom>
                <a:avLst/>
                <a:gdLst/>
                <a:ahLst/>
                <a:cxnLst/>
                <a:rect l="l" t="t" r="r" b="b"/>
                <a:pathLst>
                  <a:path w="23453" h="21686" extrusionOk="0">
                    <a:moveTo>
                      <a:pt x="9587" y="1"/>
                    </a:moveTo>
                    <a:cubicBezTo>
                      <a:pt x="8266" y="1"/>
                      <a:pt x="6898" y="280"/>
                      <a:pt x="5522" y="911"/>
                    </a:cubicBezTo>
                    <a:cubicBezTo>
                      <a:pt x="2079" y="2524"/>
                      <a:pt x="683" y="6588"/>
                      <a:pt x="125" y="10093"/>
                    </a:cubicBezTo>
                    <a:cubicBezTo>
                      <a:pt x="1" y="10931"/>
                      <a:pt x="1" y="11768"/>
                      <a:pt x="63" y="12575"/>
                    </a:cubicBezTo>
                    <a:cubicBezTo>
                      <a:pt x="590" y="17476"/>
                      <a:pt x="4592" y="20703"/>
                      <a:pt x="9245" y="21509"/>
                    </a:cubicBezTo>
                    <a:cubicBezTo>
                      <a:pt x="9948" y="21623"/>
                      <a:pt x="10682" y="21685"/>
                      <a:pt x="11423" y="21685"/>
                    </a:cubicBezTo>
                    <a:cubicBezTo>
                      <a:pt x="14698" y="21685"/>
                      <a:pt x="18096" y="20478"/>
                      <a:pt x="19513" y="17290"/>
                    </a:cubicBezTo>
                    <a:cubicBezTo>
                      <a:pt x="20351" y="15367"/>
                      <a:pt x="20785" y="12885"/>
                      <a:pt x="20599" y="10528"/>
                    </a:cubicBezTo>
                    <a:cubicBezTo>
                      <a:pt x="21219" y="9535"/>
                      <a:pt x="21964" y="8604"/>
                      <a:pt x="22739" y="7736"/>
                    </a:cubicBezTo>
                    <a:cubicBezTo>
                      <a:pt x="22460" y="7674"/>
                      <a:pt x="22212" y="7580"/>
                      <a:pt x="21995" y="7425"/>
                    </a:cubicBezTo>
                    <a:cubicBezTo>
                      <a:pt x="22522" y="7084"/>
                      <a:pt x="23018" y="6681"/>
                      <a:pt x="23453" y="6185"/>
                    </a:cubicBezTo>
                    <a:cubicBezTo>
                      <a:pt x="22677" y="6185"/>
                      <a:pt x="21871" y="5967"/>
                      <a:pt x="21157" y="5595"/>
                    </a:cubicBezTo>
                    <a:cubicBezTo>
                      <a:pt x="21374" y="5440"/>
                      <a:pt x="21591" y="5285"/>
                      <a:pt x="21840" y="5130"/>
                    </a:cubicBezTo>
                    <a:cubicBezTo>
                      <a:pt x="20537" y="5006"/>
                      <a:pt x="19265" y="4695"/>
                      <a:pt x="18055" y="4230"/>
                    </a:cubicBezTo>
                    <a:cubicBezTo>
                      <a:pt x="15985" y="1804"/>
                      <a:pt x="12941" y="1"/>
                      <a:pt x="9587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3" name="Google Shape;4123;p51"/>
              <p:cNvSpPr/>
              <p:nvPr/>
            </p:nvSpPr>
            <p:spPr>
              <a:xfrm>
                <a:off x="1384825" y="2750575"/>
                <a:ext cx="3823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6374" extrusionOk="0">
                    <a:moveTo>
                      <a:pt x="7241" y="1"/>
                    </a:moveTo>
                    <a:cubicBezTo>
                      <a:pt x="6231" y="1"/>
                      <a:pt x="5078" y="323"/>
                      <a:pt x="3754" y="1076"/>
                    </a:cubicBezTo>
                    <a:cubicBezTo>
                      <a:pt x="1024" y="2627"/>
                      <a:pt x="0" y="6070"/>
                      <a:pt x="155" y="9048"/>
                    </a:cubicBezTo>
                    <a:cubicBezTo>
                      <a:pt x="217" y="10010"/>
                      <a:pt x="434" y="10910"/>
                      <a:pt x="838" y="11747"/>
                    </a:cubicBezTo>
                    <a:cubicBezTo>
                      <a:pt x="1706" y="13640"/>
                      <a:pt x="3319" y="15098"/>
                      <a:pt x="5367" y="15842"/>
                    </a:cubicBezTo>
                    <a:cubicBezTo>
                      <a:pt x="6286" y="16182"/>
                      <a:pt x="7370" y="16374"/>
                      <a:pt x="8466" y="16374"/>
                    </a:cubicBezTo>
                    <a:cubicBezTo>
                      <a:pt x="10773" y="16374"/>
                      <a:pt x="13137" y="15525"/>
                      <a:pt x="14146" y="13422"/>
                    </a:cubicBezTo>
                    <a:cubicBezTo>
                      <a:pt x="15294" y="11003"/>
                      <a:pt x="14270" y="7994"/>
                      <a:pt x="13246" y="5698"/>
                    </a:cubicBezTo>
                    <a:cubicBezTo>
                      <a:pt x="11971" y="2823"/>
                      <a:pt x="10228" y="1"/>
                      <a:pt x="7241" y="1"/>
                    </a:cubicBezTo>
                    <a:close/>
                  </a:path>
                </a:pathLst>
              </a:custGeom>
              <a:solidFill>
                <a:srgbClr val="FDCF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4" name="Google Shape;4124;p51"/>
              <p:cNvSpPr/>
              <p:nvPr/>
            </p:nvSpPr>
            <p:spPr>
              <a:xfrm>
                <a:off x="1556700" y="2982025"/>
                <a:ext cx="1321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115" extrusionOk="0">
                    <a:moveTo>
                      <a:pt x="3181" y="1"/>
                    </a:moveTo>
                    <a:cubicBezTo>
                      <a:pt x="1587" y="1"/>
                      <a:pt x="1" y="3764"/>
                      <a:pt x="260" y="7018"/>
                    </a:cubicBezTo>
                    <a:cubicBezTo>
                      <a:pt x="696" y="7082"/>
                      <a:pt x="1145" y="7115"/>
                      <a:pt x="1595" y="7115"/>
                    </a:cubicBezTo>
                    <a:cubicBezTo>
                      <a:pt x="2904" y="7115"/>
                      <a:pt x="4224" y="6835"/>
                      <a:pt x="5286" y="6212"/>
                    </a:cubicBezTo>
                    <a:cubicBezTo>
                      <a:pt x="5192" y="4009"/>
                      <a:pt x="4820" y="566"/>
                      <a:pt x="3548" y="70"/>
                    </a:cubicBezTo>
                    <a:cubicBezTo>
                      <a:pt x="3426" y="23"/>
                      <a:pt x="3304" y="1"/>
                      <a:pt x="3181" y="1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5" name="Google Shape;4125;p51"/>
              <p:cNvSpPr/>
              <p:nvPr/>
            </p:nvSpPr>
            <p:spPr>
              <a:xfrm>
                <a:off x="1415825" y="2761175"/>
                <a:ext cx="2009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900" extrusionOk="0">
                    <a:moveTo>
                      <a:pt x="3941" y="0"/>
                    </a:moveTo>
                    <a:cubicBezTo>
                      <a:pt x="3475" y="187"/>
                      <a:pt x="3010" y="373"/>
                      <a:pt x="2514" y="652"/>
                    </a:cubicBezTo>
                    <a:cubicBezTo>
                      <a:pt x="1428" y="1303"/>
                      <a:pt x="590" y="2234"/>
                      <a:pt x="1" y="3320"/>
                    </a:cubicBezTo>
                    <a:cubicBezTo>
                      <a:pt x="1704" y="4901"/>
                      <a:pt x="4228" y="5899"/>
                      <a:pt x="5920" y="5899"/>
                    </a:cubicBezTo>
                    <a:cubicBezTo>
                      <a:pt x="6817" y="5899"/>
                      <a:pt x="7481" y="5618"/>
                      <a:pt x="7663" y="4995"/>
                    </a:cubicBezTo>
                    <a:cubicBezTo>
                      <a:pt x="8036" y="3754"/>
                      <a:pt x="5616" y="1427"/>
                      <a:pt x="394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6" name="Google Shape;4126;p51"/>
              <p:cNvSpPr/>
              <p:nvPr/>
            </p:nvSpPr>
            <p:spPr>
              <a:xfrm>
                <a:off x="1489525" y="2923100"/>
                <a:ext cx="93125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345" extrusionOk="0">
                    <a:moveTo>
                      <a:pt x="1254" y="1"/>
                    </a:moveTo>
                    <a:cubicBezTo>
                      <a:pt x="1166" y="1"/>
                      <a:pt x="1079" y="13"/>
                      <a:pt x="993" y="38"/>
                    </a:cubicBezTo>
                    <a:cubicBezTo>
                      <a:pt x="0" y="348"/>
                      <a:pt x="31" y="1899"/>
                      <a:pt x="93" y="2644"/>
                    </a:cubicBezTo>
                    <a:cubicBezTo>
                      <a:pt x="124" y="2892"/>
                      <a:pt x="248" y="3109"/>
                      <a:pt x="434" y="3295"/>
                    </a:cubicBezTo>
                    <a:cubicBezTo>
                      <a:pt x="1248" y="3995"/>
                      <a:pt x="1890" y="4344"/>
                      <a:pt x="2376" y="4344"/>
                    </a:cubicBezTo>
                    <a:cubicBezTo>
                      <a:pt x="2816" y="4344"/>
                      <a:pt x="3128" y="4057"/>
                      <a:pt x="3319" y="3481"/>
                    </a:cubicBezTo>
                    <a:cubicBezTo>
                      <a:pt x="3724" y="2267"/>
                      <a:pt x="2458" y="1"/>
                      <a:pt x="1254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7" name="Google Shape;4127;p51"/>
              <p:cNvSpPr/>
              <p:nvPr/>
            </p:nvSpPr>
            <p:spPr>
              <a:xfrm>
                <a:off x="1593425" y="3026375"/>
                <a:ext cx="88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8" extrusionOk="0">
                    <a:moveTo>
                      <a:pt x="1792" y="1"/>
                    </a:moveTo>
                    <a:cubicBezTo>
                      <a:pt x="1774" y="1"/>
                      <a:pt x="1756" y="1"/>
                      <a:pt x="1738" y="2"/>
                    </a:cubicBezTo>
                    <a:cubicBezTo>
                      <a:pt x="776" y="33"/>
                      <a:pt x="1" y="839"/>
                      <a:pt x="32" y="1801"/>
                    </a:cubicBezTo>
                    <a:cubicBezTo>
                      <a:pt x="62" y="2714"/>
                      <a:pt x="839" y="3477"/>
                      <a:pt x="1775" y="3477"/>
                    </a:cubicBezTo>
                    <a:cubicBezTo>
                      <a:pt x="1794" y="3477"/>
                      <a:pt x="1813" y="3477"/>
                      <a:pt x="1831" y="3476"/>
                    </a:cubicBezTo>
                    <a:cubicBezTo>
                      <a:pt x="2793" y="3445"/>
                      <a:pt x="3537" y="2639"/>
                      <a:pt x="3506" y="1677"/>
                    </a:cubicBezTo>
                    <a:cubicBezTo>
                      <a:pt x="3476" y="764"/>
                      <a:pt x="2700" y="1"/>
                      <a:pt x="179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8" name="Google Shape;4128;p51"/>
              <p:cNvSpPr/>
              <p:nvPr/>
            </p:nvSpPr>
            <p:spPr>
              <a:xfrm>
                <a:off x="1643075" y="306905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90" y="1"/>
                    </a:moveTo>
                    <a:cubicBezTo>
                      <a:pt x="248" y="32"/>
                      <a:pt x="0" y="311"/>
                      <a:pt x="0" y="621"/>
                    </a:cubicBezTo>
                    <a:cubicBezTo>
                      <a:pt x="0" y="963"/>
                      <a:pt x="279" y="1211"/>
                      <a:pt x="621" y="1211"/>
                    </a:cubicBezTo>
                    <a:cubicBezTo>
                      <a:pt x="962" y="1211"/>
                      <a:pt x="1210" y="932"/>
                      <a:pt x="1210" y="590"/>
                    </a:cubicBezTo>
                    <a:cubicBezTo>
                      <a:pt x="1179" y="249"/>
                      <a:pt x="931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9" name="Google Shape;4129;p51"/>
              <p:cNvSpPr/>
              <p:nvPr/>
            </p:nvSpPr>
            <p:spPr>
              <a:xfrm>
                <a:off x="1478650" y="2798400"/>
                <a:ext cx="8845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6" extrusionOk="0">
                    <a:moveTo>
                      <a:pt x="1738" y="1"/>
                    </a:moveTo>
                    <a:cubicBezTo>
                      <a:pt x="776" y="32"/>
                      <a:pt x="1" y="838"/>
                      <a:pt x="32" y="1800"/>
                    </a:cubicBezTo>
                    <a:cubicBezTo>
                      <a:pt x="62" y="2742"/>
                      <a:pt x="837" y="3476"/>
                      <a:pt x="1773" y="3476"/>
                    </a:cubicBezTo>
                    <a:cubicBezTo>
                      <a:pt x="1792" y="3476"/>
                      <a:pt x="1812" y="3476"/>
                      <a:pt x="1831" y="3475"/>
                    </a:cubicBezTo>
                    <a:cubicBezTo>
                      <a:pt x="2793" y="3444"/>
                      <a:pt x="3537" y="2668"/>
                      <a:pt x="3506" y="1707"/>
                    </a:cubicBezTo>
                    <a:cubicBezTo>
                      <a:pt x="3475" y="745"/>
                      <a:pt x="2700" y="1"/>
                      <a:pt x="173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0" name="Google Shape;4130;p51"/>
              <p:cNvSpPr/>
              <p:nvPr/>
            </p:nvSpPr>
            <p:spPr>
              <a:xfrm>
                <a:off x="1528300" y="2841775"/>
                <a:ext cx="302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4" extrusionOk="0">
                    <a:moveTo>
                      <a:pt x="641" y="0"/>
                    </a:moveTo>
                    <a:cubicBezTo>
                      <a:pt x="624" y="0"/>
                      <a:pt x="607" y="1"/>
                      <a:pt x="589" y="3"/>
                    </a:cubicBezTo>
                    <a:cubicBezTo>
                      <a:pt x="248" y="3"/>
                      <a:pt x="0" y="282"/>
                      <a:pt x="0" y="623"/>
                    </a:cubicBezTo>
                    <a:cubicBezTo>
                      <a:pt x="0" y="917"/>
                      <a:pt x="251" y="1184"/>
                      <a:pt x="569" y="1184"/>
                    </a:cubicBezTo>
                    <a:cubicBezTo>
                      <a:pt x="586" y="1184"/>
                      <a:pt x="603" y="1183"/>
                      <a:pt x="621" y="1182"/>
                    </a:cubicBezTo>
                    <a:cubicBezTo>
                      <a:pt x="962" y="1182"/>
                      <a:pt x="1210" y="902"/>
                      <a:pt x="1210" y="561"/>
                    </a:cubicBezTo>
                    <a:cubicBezTo>
                      <a:pt x="1210" y="267"/>
                      <a:pt x="959" y="0"/>
                      <a:pt x="6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1" name="Google Shape;4131;p51"/>
              <p:cNvSpPr/>
              <p:nvPr/>
            </p:nvSpPr>
            <p:spPr>
              <a:xfrm>
                <a:off x="1392575" y="2941475"/>
                <a:ext cx="13107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5243" h="6302" extrusionOk="0">
                    <a:moveTo>
                      <a:pt x="1745" y="1"/>
                    </a:moveTo>
                    <a:cubicBezTo>
                      <a:pt x="1470" y="1"/>
                      <a:pt x="1185" y="101"/>
                      <a:pt x="931" y="327"/>
                    </a:cubicBezTo>
                    <a:cubicBezTo>
                      <a:pt x="0" y="1102"/>
                      <a:pt x="280" y="2560"/>
                      <a:pt x="714" y="3522"/>
                    </a:cubicBezTo>
                    <a:cubicBezTo>
                      <a:pt x="1179" y="4453"/>
                      <a:pt x="1769" y="5476"/>
                      <a:pt x="2668" y="6035"/>
                    </a:cubicBezTo>
                    <a:cubicBezTo>
                      <a:pt x="2954" y="6208"/>
                      <a:pt x="3324" y="6301"/>
                      <a:pt x="3693" y="6301"/>
                    </a:cubicBezTo>
                    <a:cubicBezTo>
                      <a:pt x="4445" y="6301"/>
                      <a:pt x="5191" y="5916"/>
                      <a:pt x="5212" y="5042"/>
                    </a:cubicBezTo>
                    <a:cubicBezTo>
                      <a:pt x="5243" y="4515"/>
                      <a:pt x="4716" y="4173"/>
                      <a:pt x="4374" y="3863"/>
                    </a:cubicBezTo>
                    <a:cubicBezTo>
                      <a:pt x="3971" y="3522"/>
                      <a:pt x="3630" y="3119"/>
                      <a:pt x="3382" y="2653"/>
                    </a:cubicBezTo>
                    <a:cubicBezTo>
                      <a:pt x="3133" y="2219"/>
                      <a:pt x="3009" y="1754"/>
                      <a:pt x="2978" y="1288"/>
                    </a:cubicBezTo>
                    <a:cubicBezTo>
                      <a:pt x="2957" y="532"/>
                      <a:pt x="2378" y="1"/>
                      <a:pt x="1745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2" name="Google Shape;4132;p51"/>
              <p:cNvSpPr/>
              <p:nvPr/>
            </p:nvSpPr>
            <p:spPr>
              <a:xfrm>
                <a:off x="1405750" y="3017600"/>
                <a:ext cx="1031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3258" extrusionOk="0">
                    <a:moveTo>
                      <a:pt x="276" y="1"/>
                    </a:moveTo>
                    <a:cubicBezTo>
                      <a:pt x="186" y="1"/>
                      <a:pt x="94" y="4"/>
                      <a:pt x="1" y="12"/>
                    </a:cubicBezTo>
                    <a:cubicBezTo>
                      <a:pt x="63" y="167"/>
                      <a:pt x="125" y="322"/>
                      <a:pt x="187" y="477"/>
                    </a:cubicBezTo>
                    <a:cubicBezTo>
                      <a:pt x="652" y="1408"/>
                      <a:pt x="1242" y="2431"/>
                      <a:pt x="2141" y="2990"/>
                    </a:cubicBezTo>
                    <a:cubicBezTo>
                      <a:pt x="2411" y="3164"/>
                      <a:pt x="2769" y="3257"/>
                      <a:pt x="3134" y="3257"/>
                    </a:cubicBezTo>
                    <a:cubicBezTo>
                      <a:pt x="3483" y="3257"/>
                      <a:pt x="3838" y="3172"/>
                      <a:pt x="4127" y="2990"/>
                    </a:cubicBezTo>
                    <a:cubicBezTo>
                      <a:pt x="3709" y="2125"/>
                      <a:pt x="2490" y="1"/>
                      <a:pt x="276" y="1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3" name="Google Shape;4133;p51"/>
              <p:cNvSpPr/>
              <p:nvPr/>
            </p:nvSpPr>
            <p:spPr>
              <a:xfrm>
                <a:off x="1225825" y="3178425"/>
                <a:ext cx="6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4" extrusionOk="0">
                    <a:moveTo>
                      <a:pt x="1" y="93"/>
                    </a:moveTo>
                    <a:cubicBezTo>
                      <a:pt x="63" y="62"/>
                      <a:pt x="156" y="31"/>
                      <a:pt x="249" y="0"/>
                    </a:cubicBezTo>
                    <a:lnTo>
                      <a:pt x="249" y="0"/>
                    </a:lnTo>
                    <a:cubicBezTo>
                      <a:pt x="156" y="31"/>
                      <a:pt x="63" y="62"/>
                      <a:pt x="1" y="9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4" name="Google Shape;4134;p51"/>
              <p:cNvSpPr/>
              <p:nvPr/>
            </p:nvSpPr>
            <p:spPr>
              <a:xfrm>
                <a:off x="950525" y="3138075"/>
                <a:ext cx="582450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23298" h="8874" extrusionOk="0">
                    <a:moveTo>
                      <a:pt x="10917" y="1734"/>
                    </a:moveTo>
                    <a:cubicBezTo>
                      <a:pt x="10752" y="1782"/>
                      <a:pt x="10590" y="1829"/>
                      <a:pt x="10444" y="1876"/>
                    </a:cubicBezTo>
                    <a:lnTo>
                      <a:pt x="10444" y="1876"/>
                    </a:lnTo>
                    <a:cubicBezTo>
                      <a:pt x="10605" y="1830"/>
                      <a:pt x="10766" y="1784"/>
                      <a:pt x="10920" y="1738"/>
                    </a:cubicBezTo>
                    <a:cubicBezTo>
                      <a:pt x="10919" y="1737"/>
                      <a:pt x="10918" y="1736"/>
                      <a:pt x="10917" y="1734"/>
                    </a:cubicBezTo>
                    <a:close/>
                    <a:moveTo>
                      <a:pt x="10444" y="1876"/>
                    </a:moveTo>
                    <a:lnTo>
                      <a:pt x="10444" y="1876"/>
                    </a:lnTo>
                    <a:cubicBezTo>
                      <a:pt x="10328" y="1909"/>
                      <a:pt x="10211" y="1943"/>
                      <a:pt x="10097" y="1976"/>
                    </a:cubicBezTo>
                    <a:lnTo>
                      <a:pt x="10097" y="1976"/>
                    </a:lnTo>
                    <a:cubicBezTo>
                      <a:pt x="10161" y="1959"/>
                      <a:pt x="10230" y="1942"/>
                      <a:pt x="10299" y="1924"/>
                    </a:cubicBezTo>
                    <a:lnTo>
                      <a:pt x="10392" y="1893"/>
                    </a:lnTo>
                    <a:cubicBezTo>
                      <a:pt x="10409" y="1888"/>
                      <a:pt x="10427" y="1882"/>
                      <a:pt x="10444" y="1876"/>
                    </a:cubicBezTo>
                    <a:close/>
                    <a:moveTo>
                      <a:pt x="10097" y="1976"/>
                    </a:moveTo>
                    <a:cubicBezTo>
                      <a:pt x="10047" y="1990"/>
                      <a:pt x="9999" y="2004"/>
                      <a:pt x="9958" y="2017"/>
                    </a:cubicBezTo>
                    <a:cubicBezTo>
                      <a:pt x="10004" y="2004"/>
                      <a:pt x="10050" y="1990"/>
                      <a:pt x="10097" y="1976"/>
                    </a:cubicBezTo>
                    <a:close/>
                    <a:moveTo>
                      <a:pt x="0" y="2669"/>
                    </a:moveTo>
                    <a:lnTo>
                      <a:pt x="0" y="2669"/>
                    </a:lnTo>
                    <a:cubicBezTo>
                      <a:pt x="647" y="2777"/>
                      <a:pt x="1305" y="2853"/>
                      <a:pt x="1955" y="2899"/>
                    </a:cubicBezTo>
                    <a:lnTo>
                      <a:pt x="1955" y="2899"/>
                    </a:lnTo>
                    <a:cubicBezTo>
                      <a:pt x="1303" y="2850"/>
                      <a:pt x="652" y="2774"/>
                      <a:pt x="0" y="2669"/>
                    </a:cubicBezTo>
                    <a:close/>
                    <a:moveTo>
                      <a:pt x="1955" y="2899"/>
                    </a:moveTo>
                    <a:lnTo>
                      <a:pt x="1955" y="2899"/>
                    </a:lnTo>
                    <a:cubicBezTo>
                      <a:pt x="2265" y="2921"/>
                      <a:pt x="2575" y="2938"/>
                      <a:pt x="2885" y="2948"/>
                    </a:cubicBezTo>
                    <a:cubicBezTo>
                      <a:pt x="2884" y="2946"/>
                      <a:pt x="2883" y="2944"/>
                      <a:pt x="2883" y="2942"/>
                    </a:cubicBezTo>
                    <a:lnTo>
                      <a:pt x="2883" y="2942"/>
                    </a:lnTo>
                    <a:cubicBezTo>
                      <a:pt x="2576" y="2935"/>
                      <a:pt x="2266" y="2920"/>
                      <a:pt x="1955" y="2899"/>
                    </a:cubicBezTo>
                    <a:close/>
                    <a:moveTo>
                      <a:pt x="7724" y="652"/>
                    </a:moveTo>
                    <a:cubicBezTo>
                      <a:pt x="6546" y="807"/>
                      <a:pt x="5460" y="901"/>
                      <a:pt x="4436" y="901"/>
                    </a:cubicBezTo>
                    <a:cubicBezTo>
                      <a:pt x="3599" y="901"/>
                      <a:pt x="2823" y="838"/>
                      <a:pt x="2048" y="745"/>
                    </a:cubicBezTo>
                    <a:lnTo>
                      <a:pt x="2048" y="745"/>
                    </a:lnTo>
                    <a:cubicBezTo>
                      <a:pt x="2326" y="1550"/>
                      <a:pt x="2604" y="2292"/>
                      <a:pt x="2883" y="2942"/>
                    </a:cubicBezTo>
                    <a:lnTo>
                      <a:pt x="2883" y="2942"/>
                    </a:lnTo>
                    <a:cubicBezTo>
                      <a:pt x="3040" y="2946"/>
                      <a:pt x="3196" y="2948"/>
                      <a:pt x="3350" y="2948"/>
                    </a:cubicBezTo>
                    <a:cubicBezTo>
                      <a:pt x="5026" y="2948"/>
                      <a:pt x="6639" y="2762"/>
                      <a:pt x="8159" y="2452"/>
                    </a:cubicBezTo>
                    <a:cubicBezTo>
                      <a:pt x="7973" y="1924"/>
                      <a:pt x="7818" y="1335"/>
                      <a:pt x="7724" y="652"/>
                    </a:cubicBezTo>
                    <a:close/>
                    <a:moveTo>
                      <a:pt x="11478" y="1"/>
                    </a:moveTo>
                    <a:cubicBezTo>
                      <a:pt x="11292" y="1"/>
                      <a:pt x="11106" y="32"/>
                      <a:pt x="10920" y="94"/>
                    </a:cubicBezTo>
                    <a:cubicBezTo>
                      <a:pt x="10609" y="156"/>
                      <a:pt x="10330" y="218"/>
                      <a:pt x="10051" y="280"/>
                    </a:cubicBezTo>
                    <a:cubicBezTo>
                      <a:pt x="10330" y="775"/>
                      <a:pt x="10608" y="1270"/>
                      <a:pt x="10917" y="1734"/>
                    </a:cubicBezTo>
                    <a:lnTo>
                      <a:pt x="10917" y="1734"/>
                    </a:lnTo>
                    <a:cubicBezTo>
                      <a:pt x="10949" y="1725"/>
                      <a:pt x="10981" y="1716"/>
                      <a:pt x="11013" y="1707"/>
                    </a:cubicBezTo>
                    <a:cubicBezTo>
                      <a:pt x="11075" y="1676"/>
                      <a:pt x="11168" y="1645"/>
                      <a:pt x="11261" y="1614"/>
                    </a:cubicBezTo>
                    <a:cubicBezTo>
                      <a:pt x="13681" y="5926"/>
                      <a:pt x="19140" y="8004"/>
                      <a:pt x="23297" y="8873"/>
                    </a:cubicBezTo>
                    <a:cubicBezTo>
                      <a:pt x="17775" y="7136"/>
                      <a:pt x="13370" y="870"/>
                      <a:pt x="13370" y="870"/>
                    </a:cubicBezTo>
                    <a:lnTo>
                      <a:pt x="13339" y="870"/>
                    </a:lnTo>
                    <a:cubicBezTo>
                      <a:pt x="12874" y="311"/>
                      <a:pt x="12161" y="1"/>
                      <a:pt x="11478" y="1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5" name="Google Shape;4135;p51"/>
              <p:cNvSpPr/>
              <p:nvPr/>
            </p:nvSpPr>
            <p:spPr>
              <a:xfrm>
                <a:off x="641075" y="2927150"/>
                <a:ext cx="304800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1075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31"/>
                    </a:cubicBezTo>
                    <a:cubicBezTo>
                      <a:pt x="33" y="278"/>
                      <a:pt x="76" y="536"/>
                      <a:pt x="130" y="803"/>
                    </a:cubicBezTo>
                    <a:lnTo>
                      <a:pt x="130" y="803"/>
                    </a:lnTo>
                    <a:cubicBezTo>
                      <a:pt x="75" y="525"/>
                      <a:pt x="32" y="256"/>
                      <a:pt x="1" y="0"/>
                    </a:cubicBezTo>
                    <a:close/>
                    <a:moveTo>
                      <a:pt x="130" y="803"/>
                    </a:moveTo>
                    <a:cubicBezTo>
                      <a:pt x="839" y="4364"/>
                      <a:pt x="3646" y="9521"/>
                      <a:pt x="12192" y="11075"/>
                    </a:cubicBezTo>
                    <a:cubicBezTo>
                      <a:pt x="3651" y="9516"/>
                      <a:pt x="853" y="4361"/>
                      <a:pt x="130" y="80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6" name="Google Shape;4136;p51"/>
              <p:cNvSpPr/>
              <p:nvPr/>
            </p:nvSpPr>
            <p:spPr>
              <a:xfrm>
                <a:off x="618575" y="2660350"/>
                <a:ext cx="327300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13092" h="21747" extrusionOk="0">
                    <a:moveTo>
                      <a:pt x="994" y="1"/>
                    </a:moveTo>
                    <a:cubicBezTo>
                      <a:pt x="1" y="5057"/>
                      <a:pt x="870" y="9059"/>
                      <a:pt x="901" y="9090"/>
                    </a:cubicBezTo>
                    <a:lnTo>
                      <a:pt x="901" y="9121"/>
                    </a:lnTo>
                    <a:lnTo>
                      <a:pt x="932" y="9121"/>
                    </a:lnTo>
                    <a:cubicBezTo>
                      <a:pt x="870" y="9369"/>
                      <a:pt x="870" y="9648"/>
                      <a:pt x="870" y="9897"/>
                    </a:cubicBezTo>
                    <a:cubicBezTo>
                      <a:pt x="870" y="10145"/>
                      <a:pt x="870" y="10424"/>
                      <a:pt x="901" y="10672"/>
                    </a:cubicBezTo>
                    <a:cubicBezTo>
                      <a:pt x="1331" y="14173"/>
                      <a:pt x="3828" y="19954"/>
                      <a:pt x="12816" y="21695"/>
                    </a:cubicBezTo>
                    <a:lnTo>
                      <a:pt x="12816" y="21695"/>
                    </a:lnTo>
                    <a:cubicBezTo>
                      <a:pt x="12548" y="21640"/>
                      <a:pt x="12293" y="21576"/>
                      <a:pt x="12037" y="21530"/>
                    </a:cubicBezTo>
                    <a:cubicBezTo>
                      <a:pt x="11944" y="20909"/>
                      <a:pt x="11820" y="20041"/>
                      <a:pt x="11851" y="19048"/>
                    </a:cubicBezTo>
                    <a:cubicBezTo>
                      <a:pt x="10889" y="18707"/>
                      <a:pt x="9959" y="18303"/>
                      <a:pt x="9028" y="17869"/>
                    </a:cubicBezTo>
                    <a:cubicBezTo>
                      <a:pt x="7849" y="17311"/>
                      <a:pt x="6888" y="16535"/>
                      <a:pt x="6112" y="15635"/>
                    </a:cubicBezTo>
                    <a:lnTo>
                      <a:pt x="6112" y="15635"/>
                    </a:lnTo>
                    <a:cubicBezTo>
                      <a:pt x="6112" y="16938"/>
                      <a:pt x="6236" y="18241"/>
                      <a:pt x="6453" y="19265"/>
                    </a:cubicBezTo>
                    <a:cubicBezTo>
                      <a:pt x="5244" y="18489"/>
                      <a:pt x="4251" y="17559"/>
                      <a:pt x="3475" y="16628"/>
                    </a:cubicBezTo>
                    <a:cubicBezTo>
                      <a:pt x="3661" y="15698"/>
                      <a:pt x="3972" y="14581"/>
                      <a:pt x="4592" y="13526"/>
                    </a:cubicBezTo>
                    <a:cubicBezTo>
                      <a:pt x="3568" y="11634"/>
                      <a:pt x="3010" y="9648"/>
                      <a:pt x="2731" y="8190"/>
                    </a:cubicBezTo>
                    <a:cubicBezTo>
                      <a:pt x="2514" y="7043"/>
                      <a:pt x="2917" y="5833"/>
                      <a:pt x="3848" y="5088"/>
                    </a:cubicBezTo>
                    <a:lnTo>
                      <a:pt x="3879" y="5088"/>
                    </a:lnTo>
                    <a:cubicBezTo>
                      <a:pt x="2669" y="4158"/>
                      <a:pt x="1490" y="2669"/>
                      <a:pt x="994" y="1"/>
                    </a:cubicBezTo>
                    <a:close/>
                    <a:moveTo>
                      <a:pt x="12816" y="21695"/>
                    </a:moveTo>
                    <a:cubicBezTo>
                      <a:pt x="12907" y="21714"/>
                      <a:pt x="12998" y="21731"/>
                      <a:pt x="13092" y="21747"/>
                    </a:cubicBezTo>
                    <a:cubicBezTo>
                      <a:pt x="12999" y="21730"/>
                      <a:pt x="12908" y="21713"/>
                      <a:pt x="12816" y="21695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7" name="Google Shape;4137;p51"/>
              <p:cNvSpPr/>
              <p:nvPr/>
            </p:nvSpPr>
            <p:spPr>
              <a:xfrm>
                <a:off x="705450" y="2998500"/>
                <a:ext cx="74475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5739" extrusionOk="0">
                    <a:moveTo>
                      <a:pt x="1117" y="0"/>
                    </a:moveTo>
                    <a:cubicBezTo>
                      <a:pt x="497" y="1055"/>
                      <a:pt x="186" y="2172"/>
                      <a:pt x="0" y="3102"/>
                    </a:cubicBezTo>
                    <a:cubicBezTo>
                      <a:pt x="776" y="4033"/>
                      <a:pt x="1769" y="4963"/>
                      <a:pt x="2978" y="5739"/>
                    </a:cubicBezTo>
                    <a:cubicBezTo>
                      <a:pt x="2761" y="4715"/>
                      <a:pt x="2637" y="3412"/>
                      <a:pt x="2637" y="2109"/>
                    </a:cubicBezTo>
                    <a:cubicBezTo>
                      <a:pt x="2048" y="1458"/>
                      <a:pt x="1551" y="745"/>
                      <a:pt x="111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8" name="Google Shape;4138;p51"/>
              <p:cNvSpPr/>
              <p:nvPr/>
            </p:nvSpPr>
            <p:spPr>
              <a:xfrm>
                <a:off x="1143625" y="3145075"/>
                <a:ext cx="799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72" extrusionOk="0">
                    <a:moveTo>
                      <a:pt x="2327" y="0"/>
                    </a:moveTo>
                    <a:cubicBezTo>
                      <a:pt x="1489" y="155"/>
                      <a:pt x="714" y="279"/>
                      <a:pt x="0" y="372"/>
                    </a:cubicBezTo>
                    <a:cubicBezTo>
                      <a:pt x="94" y="1055"/>
                      <a:pt x="249" y="1644"/>
                      <a:pt x="435" y="2172"/>
                    </a:cubicBezTo>
                    <a:cubicBezTo>
                      <a:pt x="528" y="2141"/>
                      <a:pt x="621" y="2141"/>
                      <a:pt x="714" y="2110"/>
                    </a:cubicBezTo>
                    <a:lnTo>
                      <a:pt x="745" y="2110"/>
                    </a:lnTo>
                    <a:cubicBezTo>
                      <a:pt x="1055" y="2048"/>
                      <a:pt x="1334" y="1954"/>
                      <a:pt x="1645" y="1892"/>
                    </a:cubicBezTo>
                    <a:lnTo>
                      <a:pt x="1738" y="1861"/>
                    </a:lnTo>
                    <a:cubicBezTo>
                      <a:pt x="1893" y="1830"/>
                      <a:pt x="2048" y="1768"/>
                      <a:pt x="2234" y="1737"/>
                    </a:cubicBezTo>
                    <a:cubicBezTo>
                      <a:pt x="2544" y="1644"/>
                      <a:pt x="2885" y="1551"/>
                      <a:pt x="3196" y="1458"/>
                    </a:cubicBezTo>
                    <a:cubicBezTo>
                      <a:pt x="2885" y="993"/>
                      <a:pt x="2606" y="496"/>
                      <a:pt x="232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9" name="Google Shape;4139;p51"/>
              <p:cNvSpPr/>
              <p:nvPr/>
            </p:nvSpPr>
            <p:spPr>
              <a:xfrm>
                <a:off x="914075" y="3136525"/>
                <a:ext cx="1086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10" extrusionOk="0">
                    <a:moveTo>
                      <a:pt x="31" y="1"/>
                    </a:moveTo>
                    <a:lnTo>
                      <a:pt x="31" y="1"/>
                    </a:lnTo>
                    <a:cubicBezTo>
                      <a:pt x="0" y="994"/>
                      <a:pt x="124" y="1862"/>
                      <a:pt x="217" y="2483"/>
                    </a:cubicBezTo>
                    <a:cubicBezTo>
                      <a:pt x="558" y="2545"/>
                      <a:pt x="900" y="2638"/>
                      <a:pt x="1272" y="2700"/>
                    </a:cubicBezTo>
                    <a:cubicBezTo>
                      <a:pt x="1303" y="2700"/>
                      <a:pt x="1334" y="2700"/>
                      <a:pt x="1365" y="2731"/>
                    </a:cubicBezTo>
                    <a:lnTo>
                      <a:pt x="1458" y="2731"/>
                    </a:lnTo>
                    <a:cubicBezTo>
                      <a:pt x="2420" y="2886"/>
                      <a:pt x="3381" y="2979"/>
                      <a:pt x="4343" y="3010"/>
                    </a:cubicBezTo>
                    <a:cubicBezTo>
                      <a:pt x="4064" y="2358"/>
                      <a:pt x="3785" y="1614"/>
                      <a:pt x="3506" y="807"/>
                    </a:cubicBezTo>
                    <a:cubicBezTo>
                      <a:pt x="2296" y="652"/>
                      <a:pt x="1148" y="373"/>
                      <a:pt x="31" y="1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40" name="Google Shape;4140;p51"/>
            <p:cNvGrpSpPr/>
            <p:nvPr/>
          </p:nvGrpSpPr>
          <p:grpSpPr>
            <a:xfrm rot="1982718" flipH="1">
              <a:off x="5692120" y="3650613"/>
              <a:ext cx="1270913" cy="972383"/>
              <a:chOff x="5913226" y="4077344"/>
              <a:chExt cx="914289" cy="694967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5346" y="719336"/>
            <a:ext cx="52966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1 WARM UP</a:t>
            </a:r>
          </a:p>
        </p:txBody>
      </p:sp>
      <p:sp>
        <p:nvSpPr>
          <p:cNvPr id="101" name="Google Shape;609;p26"/>
          <p:cNvSpPr txBox="1">
            <a:spLocks noGrp="1"/>
          </p:cNvSpPr>
          <p:nvPr>
            <p:ph type="title" idx="4294967295"/>
          </p:nvPr>
        </p:nvSpPr>
        <p:spPr>
          <a:xfrm>
            <a:off x="3939137" y="2506587"/>
            <a:ext cx="3729061" cy="27791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Guessing game.</a:t>
            </a:r>
            <a:endParaRPr sz="540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lumMod val="60000"/>
                    <a:lumOff val="40000"/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50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463906" y="404241"/>
            <a:ext cx="5943599" cy="1751132"/>
          </a:xfrm>
          <a:prstGeom prst="wedgeRoundRectCallout">
            <a:avLst>
              <a:gd name="adj1" fmla="val 40542"/>
              <a:gd name="adj2" fmla="val 6949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cat can run and jump, but it can’t speak.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932" y="1981200"/>
            <a:ext cx="3571875" cy="4876800"/>
          </a:xfrm>
          <a:prstGeom prst="rect">
            <a:avLst/>
          </a:prstGeom>
        </p:spPr>
      </p:pic>
      <p:pic>
        <p:nvPicPr>
          <p:cNvPr id="4098" name="Picture 2" descr="cat craft idea for preschoolers | Crafts and Worksheets for  Preschool,Toddler and Kindergarten | Cat crafts preschool, Preschool crafts,  Animal crafts for kid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5" b="97456" l="10000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318" y="1981200"/>
            <a:ext cx="2167302" cy="230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24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9047936" y="4926138"/>
            <a:ext cx="2056155" cy="1755348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9110293" y="2494223"/>
            <a:ext cx="2982180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She can read.</a:t>
            </a:r>
          </a:p>
        </p:txBody>
      </p:sp>
      <p:pic>
        <p:nvPicPr>
          <p:cNvPr id="17" name="Picture 2" descr="Ảnh miễn phí của Sá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" r="11881"/>
          <a:stretch/>
        </p:blipFill>
        <p:spPr bwMode="auto">
          <a:xfrm>
            <a:off x="4368694" y="1452133"/>
            <a:ext cx="4304871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50" y="-82895"/>
            <a:ext cx="6492460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525661" y="75643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Ảnh miễn phí của Sá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24"/>
          <a:stretch/>
        </p:blipFill>
        <p:spPr bwMode="auto">
          <a:xfrm>
            <a:off x="4525661" y="816342"/>
            <a:ext cx="3291840" cy="32918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69" y="3875939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93" y="4617852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531845" y="1701759"/>
            <a:ext cx="3520578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 can she do?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36706 -0.0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546322" y="4743973"/>
            <a:ext cx="2056155" cy="17553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9" y="4435687"/>
            <a:ext cx="2788565" cy="2371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050" name="Picture 2" descr="Ảnh miễn phí của Các cô gá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70"/>
          <a:stretch/>
        </p:blipFill>
        <p:spPr bwMode="auto">
          <a:xfrm>
            <a:off x="5010150" y="975719"/>
            <a:ext cx="3536172" cy="440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Callout 30"/>
          <p:cNvSpPr/>
          <p:nvPr/>
        </p:nvSpPr>
        <p:spPr>
          <a:xfrm>
            <a:off x="8611000" y="2557463"/>
            <a:ext cx="3275163" cy="21450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They can swim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34" y="-200246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945472" y="75643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18" y="387593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They can _____ .</a:t>
            </a:r>
          </a:p>
        </p:txBody>
      </p:sp>
      <p:pic>
        <p:nvPicPr>
          <p:cNvPr id="2052" name="Picture 4" descr="Ảnh miễn phí của Các cô gá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/>
          <a:stretch/>
        </p:blipFill>
        <p:spPr bwMode="auto">
          <a:xfrm>
            <a:off x="5010422" y="858839"/>
            <a:ext cx="3161939" cy="31048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34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58" y="3875939"/>
            <a:ext cx="2788565" cy="2371920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779582" y="2588929"/>
            <a:ext cx="2790377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 can dance.</a:t>
            </a:r>
          </a:p>
        </p:txBody>
      </p:sp>
      <p:pic>
        <p:nvPicPr>
          <p:cNvPr id="3074" name="Picture 2" descr="Ảnh miễn phí của B-boy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3" t="6150" r="25795" b="21981"/>
          <a:stretch/>
        </p:blipFill>
        <p:spPr bwMode="auto">
          <a:xfrm>
            <a:off x="4620330" y="1039463"/>
            <a:ext cx="3318984" cy="43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27" y="-197752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844965" y="1584101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2" y="4571521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 can _____.</a:t>
            </a:r>
          </a:p>
        </p:txBody>
      </p:sp>
      <p:pic>
        <p:nvPicPr>
          <p:cNvPr id="3076" name="Picture 4" descr="Ảnh miễn phí của B-boy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2"/>
          <a:stretch/>
        </p:blipFill>
        <p:spPr bwMode="auto">
          <a:xfrm>
            <a:off x="4916307" y="1584101"/>
            <a:ext cx="3220497" cy="33569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5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36705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886540" y="661734"/>
            <a:ext cx="4570832" cy="4788843"/>
            <a:chOff x="3886540" y="661734"/>
            <a:chExt cx="4570832" cy="4788843"/>
          </a:xfrm>
        </p:grpSpPr>
        <p:sp>
          <p:nvSpPr>
            <p:cNvPr id="24" name="Flowchart: Delay 23"/>
            <p:cNvSpPr/>
            <p:nvPr/>
          </p:nvSpPr>
          <p:spPr>
            <a:xfrm rot="16200000">
              <a:off x="3730764" y="1016244"/>
              <a:ext cx="4788843" cy="407982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83" b="89976" l="3344" r="96134">
                          <a14:foregroundMark x1="13375" y1="47947" x2="55799" y2="41063"/>
                          <a14:foregroundMark x1="28422" y1="35990" x2="81191" y2="47947"/>
                          <a14:foregroundMark x1="48380" y1="36353" x2="55381" y2="39493"/>
                          <a14:foregroundMark x1="29676" y1="36353" x2="18809" y2="51449"/>
                          <a14:foregroundMark x1="23406" y1="41425" x2="36677" y2="42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44" b="22012"/>
            <a:stretch/>
          </p:blipFill>
          <p:spPr>
            <a:xfrm>
              <a:off x="3886540" y="1999738"/>
              <a:ext cx="4570832" cy="285055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2354"/>
            <a:ext cx="12192001" cy="6870032"/>
          </a:xfrm>
          <a:prstGeom prst="rect">
            <a:avLst/>
          </a:prstGeom>
        </p:spPr>
      </p:pic>
      <p:pic>
        <p:nvPicPr>
          <p:cNvPr id="4100" name="Picture 4" descr="Ảnh miễn phí của Quán ă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61" y="1414672"/>
            <a:ext cx="3931711" cy="368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05" y="-190935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904043" y="1022849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28" y="3910908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29" y="423461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 can he do?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673565" y="2478157"/>
            <a:ext cx="2765766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 can cook.</a:t>
            </a:r>
          </a:p>
        </p:txBody>
      </p:sp>
      <p:pic>
        <p:nvPicPr>
          <p:cNvPr id="4102" name="Picture 6" descr="Ảnh miễn phí của Quán ă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/>
          <a:stretch/>
        </p:blipFill>
        <p:spPr bwMode="auto">
          <a:xfrm>
            <a:off x="4865944" y="937619"/>
            <a:ext cx="3389810" cy="34900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8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986971" y="1257921"/>
            <a:ext cx="11427127" cy="4757868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3761856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978227" y="1120406"/>
            <a:ext cx="40639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REVIEW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973031" y="2706266"/>
            <a:ext cx="42627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ACTIVITY 1.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f5.photo.talk.zdn.vn/7703755291653754646/7dda810c2af5eaabb3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1806121"/>
            <a:ext cx="11185071" cy="46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1885" y="668932"/>
            <a:ext cx="4046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033486" y="3788229"/>
            <a:ext cx="2950934" cy="769257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She can swim.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033486" y="5304971"/>
            <a:ext cx="2950934" cy="769257"/>
          </a:xfrm>
          <a:prstGeom prst="wedgeRoundRectCallout">
            <a:avLst>
              <a:gd name="adj1" fmla="val -52312"/>
              <a:gd name="adj2" fmla="val 6627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He can dance.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8454572" y="2184401"/>
            <a:ext cx="2950934" cy="769257"/>
          </a:xfrm>
          <a:prstGeom prst="wedgeRoundRectCallout">
            <a:avLst>
              <a:gd name="adj1" fmla="val -51328"/>
              <a:gd name="adj2" fmla="val 7759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She can paint.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454572" y="3743004"/>
            <a:ext cx="2950934" cy="769257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She can cook.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8454572" y="5145315"/>
            <a:ext cx="2950934" cy="769257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She can run.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9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1556751" y="1035496"/>
            <a:ext cx="9416080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7565162" y="3048803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3859035" y="2502980"/>
            <a:ext cx="399500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REVIEW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ACTIVITY 2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4189</TotalTime>
  <Words>233</Words>
  <Application>Microsoft Office PowerPoint</Application>
  <PresentationFormat>Widescreen</PresentationFormat>
  <Paragraphs>84</Paragraphs>
  <Slides>21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黑体</vt:lpstr>
      <vt:lpstr>宋体</vt:lpstr>
      <vt:lpstr>Arial</vt:lpstr>
      <vt:lpstr>Bangers</vt:lpstr>
      <vt:lpstr>Barlow</vt:lpstr>
      <vt:lpstr>Barlow Medium</vt:lpstr>
      <vt:lpstr>Bebas Neue</vt:lpstr>
      <vt:lpstr>Bodoni MT Black</vt:lpstr>
      <vt:lpstr>Calibri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Sriracha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1_Who's Who Game by Slidesgo</vt:lpstr>
      <vt:lpstr>PowerPoint Presentation</vt:lpstr>
      <vt:lpstr>Guessing game.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66</cp:revision>
  <dcterms:created xsi:type="dcterms:W3CDTF">2022-06-04T05:30:59Z</dcterms:created>
  <dcterms:modified xsi:type="dcterms:W3CDTF">2022-11-17T07:49:10Z</dcterms:modified>
</cp:coreProperties>
</file>