
<file path=[Content_Types].xml><?xml version="1.0" encoding="utf-8"?>
<Types xmlns="http://schemas.openxmlformats.org/package/2006/content-types">
  <Default Extension="bin" ContentType="application/vnd.openxmlformats-officedocument.oleObject"/>
  <Default Extension="jfif" ContentType="image/jpeg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60" r:id="rId2"/>
    <p:sldId id="276" r:id="rId3"/>
    <p:sldId id="331" r:id="rId4"/>
    <p:sldId id="359" r:id="rId5"/>
    <p:sldId id="263" r:id="rId6"/>
    <p:sldId id="345" r:id="rId7"/>
    <p:sldId id="346" r:id="rId8"/>
    <p:sldId id="347" r:id="rId9"/>
    <p:sldId id="333" r:id="rId10"/>
    <p:sldId id="352" r:id="rId11"/>
    <p:sldId id="353" r:id="rId12"/>
    <p:sldId id="354" r:id="rId13"/>
    <p:sldId id="355" r:id="rId14"/>
    <p:sldId id="357" r:id="rId15"/>
    <p:sldId id="358" r:id="rId16"/>
    <p:sldId id="335" r:id="rId17"/>
    <p:sldId id="272" r:id="rId18"/>
    <p:sldId id="260" r:id="rId19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  <a:srgbClr val="3333FF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9240" autoAdjust="0"/>
  </p:normalViewPr>
  <p:slideViewPr>
    <p:cSldViewPr snapToGrid="0">
      <p:cViewPr varScale="1">
        <p:scale>
          <a:sx n="48" d="100"/>
          <a:sy n="48" d="100"/>
        </p:scale>
        <p:origin x="-156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28/09/2021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354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027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027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719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5060" indent="-29040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1631" indent="-23232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26283" indent="-23232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0936" indent="-23232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55588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0240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84893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49545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E100D4A-1857-4D6E-A62F-345EB8AA07FE}" type="slidenum">
              <a:rPr lang="en-US" smtClean="0"/>
              <a:pPr eaLnBrk="1" hangingPunct="1"/>
              <a:t>13</a:t>
            </a:fld>
            <a:endParaRPr 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79107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bài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cần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lưu</a:t>
            </a:r>
            <a:r>
              <a:rPr lang="en-US" baseline="0" dirty="0" smtClean="0"/>
              <a:t> ý </a:t>
            </a:r>
            <a:r>
              <a:rPr lang="en-US" baseline="0" dirty="0" err="1" smtClean="0"/>
              <a:t>điều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gì</a:t>
            </a:r>
            <a:r>
              <a:rPr lang="en-US" baseline="0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8471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2E0F1F-6A0B-4DB9-84D7-DFDC2FE38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ACEE317-9F5D-4BE2-82E5-4C10C762E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B8E840D-A4DD-44DF-A344-36EAD0D14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FB163E-ABFC-4DD3-86D9-F60715AC9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11D4887-EC00-40EA-B0D3-4B0A3ECE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291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3D8A23-FF33-4213-84DF-D9646231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E6F594D-0891-4D04-9383-FD125A6DD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A5F090-0F75-4670-8123-B8807B09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121DB30-B540-40B1-86B1-BAEF8EBE1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108219-3C4C-4876-BAB1-80CB193D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528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87B470B-B147-4461-844C-7DF2238F0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743D972-FDDB-4E45-AC1C-E1825392B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AC2B7D-951B-4594-BE70-26820786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B0ECBA6-5FF4-48C3-9EF4-58BA8DDC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9AF6A52-5F45-4A5D-AF4D-2CE48580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382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5C9F7-D39A-4E0E-B03C-A61F9F63A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69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65C60C-8618-46AD-82FB-74EFFF22E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BC9C31-DB43-4DE0-BBAE-F6533C7D0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1BF5FA-C717-47B0-9147-7095DAD6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E616B44-75AE-4021-8DA4-C2C9231D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838A47E-0FA1-4D07-9575-3DAE9B35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969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7A1CF6-67B5-485A-AFB2-FC21C726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3A35E1A-39CC-441E-B90C-4356CEF96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40EF07A-9F41-451F-8ABB-B8032FD58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2DB6F8-4ACC-4A4D-A7FC-D70EA8C5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ACE8AE-BF2D-4327-BC7C-68E82697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609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7166E8-70FA-498F-A185-66694154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469655-3A4A-4E4B-9C62-0C9ED45ED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46489C4-AF11-4BFD-81C1-1025F5633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876C25E-ECBE-4B92-8E86-213758190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ADD08B1-C7A0-4AA1-826A-EB7B2490B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79D1532-F6D5-444C-AA1E-3C957426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083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A1C42C-C8D8-487F-9C00-C48EBBA9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90D0D14-930A-4682-84CF-38DB0E0AE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A95F1D2-5EDC-47C7-A9D1-785E1C8B1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57FA686-148F-4DAD-BD39-9BD8331D9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D00777B-E858-4CF5-9160-EC8707666F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3BE4070-16AC-4EDD-96C5-5AE361D61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28/09/2021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8B043A7-929C-470D-A4BE-C2F4D588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3E4C6AA-44DE-4D51-9510-0A806B7A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230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829964-08F6-4BC0-BD1D-B3099953C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0884694-FC6B-47F0-B6D6-9BF58624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28/09/2021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F423B09-0F29-4D33-8B65-851AC550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710744A-2483-4891-945B-C0B16975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61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9DEF1E3-8B28-4ACC-B472-69AE99ED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28/09/2021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D0EBF5C-03F3-4922-B6F5-65DD0C76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F6CB553-09C5-4FF7-8BE8-32496D27B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342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A6CFF6-2056-4B58-ADD3-515951106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EF9CE0-C8FE-472C-9C20-A80C3C462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DADF73F-6AB4-41C3-BA4C-3C4E890D9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9A0722A-50A2-489F-9A73-4E8FE306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B2F741A-656B-4A0A-921D-76E436AAF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34869C7-3458-44DA-9C1B-A95D28E42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601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D6EE83-D48E-4134-A69C-30F2DB411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6F25701-90DE-41E4-AE94-C173571E7C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EC50613-A124-46F2-BB74-6CF629F592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CA43506-D81B-47EE-AD1C-DDC7DE67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C5686FE-DB66-494C-9874-A780A818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9FC207F-772D-4434-B846-24E2D526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992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8F28569-83E0-495F-A414-B3FA911A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A40D851-540A-4C2B-80DF-E973A01E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A4E3F5E-249B-450D-BFB8-31B1925384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28/09/2021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B6938F0-CD65-4F7F-9B72-F499B6126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ABFDB71-DFAF-4BE5-8CD5-AF1EF98BE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171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f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DD4F1A8-2090-4098-988F-B5D010AE19B2}"/>
              </a:ext>
            </a:extLst>
          </p:cNvPr>
          <p:cNvSpPr txBox="1"/>
          <p:nvPr/>
        </p:nvSpPr>
        <p:spPr>
          <a:xfrm>
            <a:off x="1984797" y="2921167"/>
            <a:ext cx="765440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BÀI:LUYỆN TẬP (21)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902139"/>
              </p:ext>
            </p:extLst>
          </p:nvPr>
        </p:nvGraphicFramePr>
        <p:xfrm>
          <a:off x="290946" y="4393177"/>
          <a:ext cx="3512127" cy="2281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Clip" r:id="rId5" imgW="2191817" imgH="1424635" progId="MS_ClipArt_Gallery.2">
                  <p:embed/>
                </p:oleObj>
              </mc:Choice>
              <mc:Fallback>
                <p:oleObj name="Clip" r:id="rId5" imgW="2191817" imgH="1424635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46" y="4393177"/>
                        <a:ext cx="3512127" cy="22816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721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76"/>
          <p:cNvGrpSpPr>
            <a:grpSpLocks/>
          </p:cNvGrpSpPr>
          <p:nvPr/>
        </p:nvGrpSpPr>
        <p:grpSpPr bwMode="auto">
          <a:xfrm rot="-5096183">
            <a:off x="11333428" y="-148431"/>
            <a:ext cx="798513" cy="990600"/>
            <a:chOff x="4368" y="2880"/>
            <a:chExt cx="1200" cy="1289"/>
          </a:xfrm>
        </p:grpSpPr>
        <p:sp>
          <p:nvSpPr>
            <p:cNvPr id="3110" name="Freeform 77"/>
            <p:cNvSpPr>
              <a:spLocks/>
            </p:cNvSpPr>
            <p:nvPr/>
          </p:nvSpPr>
          <p:spPr bwMode="auto">
            <a:xfrm>
              <a:off x="4819" y="3639"/>
              <a:ext cx="669" cy="393"/>
            </a:xfrm>
            <a:custGeom>
              <a:avLst/>
              <a:gdLst>
                <a:gd name="T0" fmla="*/ 0 w 1337"/>
                <a:gd name="T1" fmla="*/ 98 h 1572"/>
                <a:gd name="T2" fmla="*/ 34 w 1337"/>
                <a:gd name="T3" fmla="*/ 98 h 1572"/>
                <a:gd name="T4" fmla="*/ 68 w 1337"/>
                <a:gd name="T5" fmla="*/ 96 h 1572"/>
                <a:gd name="T6" fmla="*/ 100 w 1337"/>
                <a:gd name="T7" fmla="*/ 94 h 1572"/>
                <a:gd name="T8" fmla="*/ 131 w 1337"/>
                <a:gd name="T9" fmla="*/ 91 h 1572"/>
                <a:gd name="T10" fmla="*/ 160 w 1337"/>
                <a:gd name="T11" fmla="*/ 87 h 1572"/>
                <a:gd name="T12" fmla="*/ 187 w 1337"/>
                <a:gd name="T13" fmla="*/ 82 h 1572"/>
                <a:gd name="T14" fmla="*/ 213 w 1337"/>
                <a:gd name="T15" fmla="*/ 76 h 1572"/>
                <a:gd name="T16" fmla="*/ 237 w 1337"/>
                <a:gd name="T17" fmla="*/ 70 h 1572"/>
                <a:gd name="T18" fmla="*/ 258 w 1337"/>
                <a:gd name="T19" fmla="*/ 63 h 1572"/>
                <a:gd name="T20" fmla="*/ 278 w 1337"/>
                <a:gd name="T21" fmla="*/ 55 h 1572"/>
                <a:gd name="T22" fmla="*/ 294 w 1337"/>
                <a:gd name="T23" fmla="*/ 47 h 1572"/>
                <a:gd name="T24" fmla="*/ 308 w 1337"/>
                <a:gd name="T25" fmla="*/ 38 h 1572"/>
                <a:gd name="T26" fmla="*/ 319 w 1337"/>
                <a:gd name="T27" fmla="*/ 29 h 1572"/>
                <a:gd name="T28" fmla="*/ 328 w 1337"/>
                <a:gd name="T29" fmla="*/ 20 h 1572"/>
                <a:gd name="T30" fmla="*/ 333 w 1337"/>
                <a:gd name="T31" fmla="*/ 10 h 1572"/>
                <a:gd name="T32" fmla="*/ 335 w 1337"/>
                <a:gd name="T33" fmla="*/ 0 h 1572"/>
                <a:gd name="T34" fmla="*/ 312 w 1337"/>
                <a:gd name="T35" fmla="*/ 0 h 1572"/>
                <a:gd name="T36" fmla="*/ 310 w 1337"/>
                <a:gd name="T37" fmla="*/ 9 h 1572"/>
                <a:gd name="T38" fmla="*/ 306 w 1337"/>
                <a:gd name="T39" fmla="*/ 19 h 1572"/>
                <a:gd name="T40" fmla="*/ 298 w 1337"/>
                <a:gd name="T41" fmla="*/ 27 h 1572"/>
                <a:gd name="T42" fmla="*/ 287 w 1337"/>
                <a:gd name="T43" fmla="*/ 36 h 1572"/>
                <a:gd name="T44" fmla="*/ 274 w 1337"/>
                <a:gd name="T45" fmla="*/ 44 h 1572"/>
                <a:gd name="T46" fmla="*/ 259 w 1337"/>
                <a:gd name="T47" fmla="*/ 51 h 1572"/>
                <a:gd name="T48" fmla="*/ 241 w 1337"/>
                <a:gd name="T49" fmla="*/ 58 h 1572"/>
                <a:gd name="T50" fmla="*/ 221 w 1337"/>
                <a:gd name="T51" fmla="*/ 65 h 1572"/>
                <a:gd name="T52" fmla="*/ 199 w 1337"/>
                <a:gd name="T53" fmla="*/ 71 h 1572"/>
                <a:gd name="T54" fmla="*/ 174 w 1337"/>
                <a:gd name="T55" fmla="*/ 76 h 1572"/>
                <a:gd name="T56" fmla="*/ 149 w 1337"/>
                <a:gd name="T57" fmla="*/ 81 h 1572"/>
                <a:gd name="T58" fmla="*/ 122 w 1337"/>
                <a:gd name="T59" fmla="*/ 84 h 1572"/>
                <a:gd name="T60" fmla="*/ 93 w 1337"/>
                <a:gd name="T61" fmla="*/ 88 h 1572"/>
                <a:gd name="T62" fmla="*/ 64 w 1337"/>
                <a:gd name="T63" fmla="*/ 90 h 1572"/>
                <a:gd name="T64" fmla="*/ 32 w 1337"/>
                <a:gd name="T65" fmla="*/ 91 h 1572"/>
                <a:gd name="T66" fmla="*/ 0 w 1337"/>
                <a:gd name="T67" fmla="*/ 92 h 1572"/>
                <a:gd name="T68" fmla="*/ 0 w 1337"/>
                <a:gd name="T69" fmla="*/ 98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337" h="1572">
                  <a:moveTo>
                    <a:pt x="0" y="1572"/>
                  </a:moveTo>
                  <a:lnTo>
                    <a:pt x="136" y="1565"/>
                  </a:lnTo>
                  <a:lnTo>
                    <a:pt x="269" y="1541"/>
                  </a:lnTo>
                  <a:lnTo>
                    <a:pt x="398" y="1500"/>
                  </a:lnTo>
                  <a:lnTo>
                    <a:pt x="521" y="1447"/>
                  </a:lnTo>
                  <a:lnTo>
                    <a:pt x="637" y="1382"/>
                  </a:lnTo>
                  <a:lnTo>
                    <a:pt x="748" y="1304"/>
                  </a:lnTo>
                  <a:lnTo>
                    <a:pt x="850" y="1213"/>
                  </a:lnTo>
                  <a:lnTo>
                    <a:pt x="946" y="1112"/>
                  </a:lnTo>
                  <a:lnTo>
                    <a:pt x="1032" y="999"/>
                  </a:lnTo>
                  <a:lnTo>
                    <a:pt x="1109" y="879"/>
                  </a:lnTo>
                  <a:lnTo>
                    <a:pt x="1176" y="749"/>
                  </a:lnTo>
                  <a:lnTo>
                    <a:pt x="1231" y="612"/>
                  </a:lnTo>
                  <a:lnTo>
                    <a:pt x="1276" y="468"/>
                  </a:lnTo>
                  <a:lnTo>
                    <a:pt x="1311" y="316"/>
                  </a:lnTo>
                  <a:lnTo>
                    <a:pt x="1331" y="160"/>
                  </a:lnTo>
                  <a:lnTo>
                    <a:pt x="1337" y="0"/>
                  </a:lnTo>
                  <a:lnTo>
                    <a:pt x="1245" y="0"/>
                  </a:lnTo>
                  <a:lnTo>
                    <a:pt x="1238" y="149"/>
                  </a:lnTo>
                  <a:lnTo>
                    <a:pt x="1221" y="297"/>
                  </a:lnTo>
                  <a:lnTo>
                    <a:pt x="1189" y="436"/>
                  </a:lnTo>
                  <a:lnTo>
                    <a:pt x="1148" y="570"/>
                  </a:lnTo>
                  <a:lnTo>
                    <a:pt x="1094" y="698"/>
                  </a:lnTo>
                  <a:lnTo>
                    <a:pt x="1033" y="817"/>
                  </a:lnTo>
                  <a:lnTo>
                    <a:pt x="961" y="931"/>
                  </a:lnTo>
                  <a:lnTo>
                    <a:pt x="881" y="1035"/>
                  </a:lnTo>
                  <a:lnTo>
                    <a:pt x="793" y="1130"/>
                  </a:lnTo>
                  <a:lnTo>
                    <a:pt x="696" y="1214"/>
                  </a:lnTo>
                  <a:lnTo>
                    <a:pt x="594" y="1286"/>
                  </a:lnTo>
                  <a:lnTo>
                    <a:pt x="485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8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3111" name="Freeform 78"/>
            <p:cNvSpPr>
              <a:spLocks/>
            </p:cNvSpPr>
            <p:nvPr/>
          </p:nvSpPr>
          <p:spPr bwMode="auto">
            <a:xfrm>
              <a:off x="4819" y="3639"/>
              <a:ext cx="588" cy="346"/>
            </a:xfrm>
            <a:custGeom>
              <a:avLst/>
              <a:gdLst>
                <a:gd name="T0" fmla="*/ 271 w 1176"/>
                <a:gd name="T1" fmla="*/ 0 h 1382"/>
                <a:gd name="T2" fmla="*/ 270 w 1176"/>
                <a:gd name="T3" fmla="*/ 8 h 1382"/>
                <a:gd name="T4" fmla="*/ 266 w 1176"/>
                <a:gd name="T5" fmla="*/ 16 h 1382"/>
                <a:gd name="T6" fmla="*/ 259 w 1176"/>
                <a:gd name="T7" fmla="*/ 24 h 1382"/>
                <a:gd name="T8" fmla="*/ 250 w 1176"/>
                <a:gd name="T9" fmla="*/ 31 h 1382"/>
                <a:gd name="T10" fmla="*/ 239 w 1176"/>
                <a:gd name="T11" fmla="*/ 38 h 1382"/>
                <a:gd name="T12" fmla="*/ 225 w 1176"/>
                <a:gd name="T13" fmla="*/ 45 h 1382"/>
                <a:gd name="T14" fmla="*/ 209 w 1176"/>
                <a:gd name="T15" fmla="*/ 51 h 1382"/>
                <a:gd name="T16" fmla="*/ 192 w 1176"/>
                <a:gd name="T17" fmla="*/ 57 h 1382"/>
                <a:gd name="T18" fmla="*/ 173 w 1176"/>
                <a:gd name="T19" fmla="*/ 62 h 1382"/>
                <a:gd name="T20" fmla="*/ 152 w 1176"/>
                <a:gd name="T21" fmla="*/ 66 h 1382"/>
                <a:gd name="T22" fmla="*/ 129 w 1176"/>
                <a:gd name="T23" fmla="*/ 70 h 1382"/>
                <a:gd name="T24" fmla="*/ 106 w 1176"/>
                <a:gd name="T25" fmla="*/ 74 h 1382"/>
                <a:gd name="T26" fmla="*/ 81 w 1176"/>
                <a:gd name="T27" fmla="*/ 76 h 1382"/>
                <a:gd name="T28" fmla="*/ 55 w 1176"/>
                <a:gd name="T29" fmla="*/ 78 h 1382"/>
                <a:gd name="T30" fmla="*/ 28 w 1176"/>
                <a:gd name="T31" fmla="*/ 79 h 1382"/>
                <a:gd name="T32" fmla="*/ 0 w 1176"/>
                <a:gd name="T33" fmla="*/ 80 h 1382"/>
                <a:gd name="T34" fmla="*/ 0 w 1176"/>
                <a:gd name="T35" fmla="*/ 87 h 1382"/>
                <a:gd name="T36" fmla="*/ 30 w 1176"/>
                <a:gd name="T37" fmla="*/ 86 h 1382"/>
                <a:gd name="T38" fmla="*/ 59 w 1176"/>
                <a:gd name="T39" fmla="*/ 85 h 1382"/>
                <a:gd name="T40" fmla="*/ 88 w 1176"/>
                <a:gd name="T41" fmla="*/ 83 h 1382"/>
                <a:gd name="T42" fmla="*/ 114 w 1176"/>
                <a:gd name="T43" fmla="*/ 80 h 1382"/>
                <a:gd name="T44" fmla="*/ 140 w 1176"/>
                <a:gd name="T45" fmla="*/ 76 h 1382"/>
                <a:gd name="T46" fmla="*/ 165 w 1176"/>
                <a:gd name="T47" fmla="*/ 72 h 1382"/>
                <a:gd name="T48" fmla="*/ 187 w 1176"/>
                <a:gd name="T49" fmla="*/ 67 h 1382"/>
                <a:gd name="T50" fmla="*/ 208 w 1176"/>
                <a:gd name="T51" fmla="*/ 61 h 1382"/>
                <a:gd name="T52" fmla="*/ 227 w 1176"/>
                <a:gd name="T53" fmla="*/ 55 h 1382"/>
                <a:gd name="T54" fmla="*/ 244 w 1176"/>
                <a:gd name="T55" fmla="*/ 49 h 1382"/>
                <a:gd name="T56" fmla="*/ 259 w 1176"/>
                <a:gd name="T57" fmla="*/ 41 h 1382"/>
                <a:gd name="T58" fmla="*/ 271 w 1176"/>
                <a:gd name="T59" fmla="*/ 34 h 1382"/>
                <a:gd name="T60" fmla="*/ 281 w 1176"/>
                <a:gd name="T61" fmla="*/ 26 h 1382"/>
                <a:gd name="T62" fmla="*/ 288 w 1176"/>
                <a:gd name="T63" fmla="*/ 17 h 1382"/>
                <a:gd name="T64" fmla="*/ 293 w 1176"/>
                <a:gd name="T65" fmla="*/ 9 h 1382"/>
                <a:gd name="T66" fmla="*/ 294 w 1176"/>
                <a:gd name="T67" fmla="*/ 0 h 1382"/>
                <a:gd name="T68" fmla="*/ 271 w 1176"/>
                <a:gd name="T69" fmla="*/ 0 h 138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76" h="1382">
                  <a:moveTo>
                    <a:pt x="1083" y="0"/>
                  </a:moveTo>
                  <a:lnTo>
                    <a:pt x="1078" y="131"/>
                  </a:lnTo>
                  <a:lnTo>
                    <a:pt x="1062" y="257"/>
                  </a:lnTo>
                  <a:lnTo>
                    <a:pt x="1036" y="379"/>
                  </a:lnTo>
                  <a:lnTo>
                    <a:pt x="999" y="495"/>
                  </a:lnTo>
                  <a:lnTo>
                    <a:pt x="953" y="607"/>
                  </a:lnTo>
                  <a:lnTo>
                    <a:pt x="898" y="713"/>
                  </a:lnTo>
                  <a:lnTo>
                    <a:pt x="836" y="811"/>
                  </a:lnTo>
                  <a:lnTo>
                    <a:pt x="767" y="901"/>
                  </a:lnTo>
                  <a:lnTo>
                    <a:pt x="691" y="982"/>
                  </a:lnTo>
                  <a:lnTo>
                    <a:pt x="606" y="1056"/>
                  </a:lnTo>
                  <a:lnTo>
                    <a:pt x="516" y="1120"/>
                  </a:lnTo>
                  <a:lnTo>
                    <a:pt x="421" y="1174"/>
                  </a:lnTo>
                  <a:lnTo>
                    <a:pt x="322" y="1217"/>
                  </a:lnTo>
                  <a:lnTo>
                    <a:pt x="219" y="1248"/>
                  </a:lnTo>
                  <a:lnTo>
                    <a:pt x="111" y="1267"/>
                  </a:lnTo>
                  <a:lnTo>
                    <a:pt x="0" y="1274"/>
                  </a:lnTo>
                  <a:lnTo>
                    <a:pt x="0" y="1382"/>
                  </a:lnTo>
                  <a:lnTo>
                    <a:pt x="120" y="1376"/>
                  </a:lnTo>
                  <a:lnTo>
                    <a:pt x="236" y="1353"/>
                  </a:lnTo>
                  <a:lnTo>
                    <a:pt x="349" y="1320"/>
                  </a:lnTo>
                  <a:lnTo>
                    <a:pt x="456" y="1274"/>
                  </a:lnTo>
                  <a:lnTo>
                    <a:pt x="560" y="1216"/>
                  </a:lnTo>
                  <a:lnTo>
                    <a:pt x="658" y="1145"/>
                  </a:lnTo>
                  <a:lnTo>
                    <a:pt x="748" y="1066"/>
                  </a:lnTo>
                  <a:lnTo>
                    <a:pt x="831" y="977"/>
                  </a:lnTo>
                  <a:lnTo>
                    <a:pt x="907" y="879"/>
                  </a:lnTo>
                  <a:lnTo>
                    <a:pt x="975" y="773"/>
                  </a:lnTo>
                  <a:lnTo>
                    <a:pt x="1034" y="659"/>
                  </a:lnTo>
                  <a:lnTo>
                    <a:pt x="1083" y="536"/>
                  </a:lnTo>
                  <a:lnTo>
                    <a:pt x="1123" y="410"/>
                  </a:lnTo>
                  <a:lnTo>
                    <a:pt x="1151" y="277"/>
                  </a:lnTo>
                  <a:lnTo>
                    <a:pt x="1170" y="141"/>
                  </a:lnTo>
                  <a:lnTo>
                    <a:pt x="1176" y="0"/>
                  </a:lnTo>
                  <a:lnTo>
                    <a:pt x="1083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3112" name="Freeform 79"/>
            <p:cNvSpPr>
              <a:spLocks/>
            </p:cNvSpPr>
            <p:nvPr/>
          </p:nvSpPr>
          <p:spPr bwMode="auto">
            <a:xfrm>
              <a:off x="4819" y="3639"/>
              <a:ext cx="507" cy="298"/>
            </a:xfrm>
            <a:custGeom>
              <a:avLst/>
              <a:gdLst>
                <a:gd name="T0" fmla="*/ 231 w 1014"/>
                <a:gd name="T1" fmla="*/ 0 h 1193"/>
                <a:gd name="T2" fmla="*/ 229 w 1014"/>
                <a:gd name="T3" fmla="*/ 7 h 1193"/>
                <a:gd name="T4" fmla="*/ 226 w 1014"/>
                <a:gd name="T5" fmla="*/ 14 h 1193"/>
                <a:gd name="T6" fmla="*/ 221 w 1014"/>
                <a:gd name="T7" fmla="*/ 20 h 1193"/>
                <a:gd name="T8" fmla="*/ 213 w 1014"/>
                <a:gd name="T9" fmla="*/ 26 h 1193"/>
                <a:gd name="T10" fmla="*/ 203 w 1014"/>
                <a:gd name="T11" fmla="*/ 32 h 1193"/>
                <a:gd name="T12" fmla="*/ 191 w 1014"/>
                <a:gd name="T13" fmla="*/ 38 h 1193"/>
                <a:gd name="T14" fmla="*/ 178 w 1014"/>
                <a:gd name="T15" fmla="*/ 43 h 1193"/>
                <a:gd name="T16" fmla="*/ 163 w 1014"/>
                <a:gd name="T17" fmla="*/ 48 h 1193"/>
                <a:gd name="T18" fmla="*/ 147 w 1014"/>
                <a:gd name="T19" fmla="*/ 52 h 1193"/>
                <a:gd name="T20" fmla="*/ 129 w 1014"/>
                <a:gd name="T21" fmla="*/ 56 h 1193"/>
                <a:gd name="T22" fmla="*/ 110 w 1014"/>
                <a:gd name="T23" fmla="*/ 59 h 1193"/>
                <a:gd name="T24" fmla="*/ 90 w 1014"/>
                <a:gd name="T25" fmla="*/ 62 h 1193"/>
                <a:gd name="T26" fmla="*/ 69 w 1014"/>
                <a:gd name="T27" fmla="*/ 65 h 1193"/>
                <a:gd name="T28" fmla="*/ 47 w 1014"/>
                <a:gd name="T29" fmla="*/ 66 h 1193"/>
                <a:gd name="T30" fmla="*/ 24 w 1014"/>
                <a:gd name="T31" fmla="*/ 67 h 1193"/>
                <a:gd name="T32" fmla="*/ 0 w 1014"/>
                <a:gd name="T33" fmla="*/ 68 h 1193"/>
                <a:gd name="T34" fmla="*/ 0 w 1014"/>
                <a:gd name="T35" fmla="*/ 74 h 1193"/>
                <a:gd name="T36" fmla="*/ 26 w 1014"/>
                <a:gd name="T37" fmla="*/ 74 h 1193"/>
                <a:gd name="T38" fmla="*/ 51 w 1014"/>
                <a:gd name="T39" fmla="*/ 73 h 1193"/>
                <a:gd name="T40" fmla="*/ 76 w 1014"/>
                <a:gd name="T41" fmla="*/ 71 h 1193"/>
                <a:gd name="T42" fmla="*/ 99 w 1014"/>
                <a:gd name="T43" fmla="*/ 69 h 1193"/>
                <a:gd name="T44" fmla="*/ 121 w 1014"/>
                <a:gd name="T45" fmla="*/ 65 h 1193"/>
                <a:gd name="T46" fmla="*/ 142 w 1014"/>
                <a:gd name="T47" fmla="*/ 62 h 1193"/>
                <a:gd name="T48" fmla="*/ 161 w 1014"/>
                <a:gd name="T49" fmla="*/ 57 h 1193"/>
                <a:gd name="T50" fmla="*/ 180 w 1014"/>
                <a:gd name="T51" fmla="*/ 53 h 1193"/>
                <a:gd name="T52" fmla="*/ 196 w 1014"/>
                <a:gd name="T53" fmla="*/ 47 h 1193"/>
                <a:gd name="T54" fmla="*/ 210 w 1014"/>
                <a:gd name="T55" fmla="*/ 42 h 1193"/>
                <a:gd name="T56" fmla="*/ 223 w 1014"/>
                <a:gd name="T57" fmla="*/ 35 h 1193"/>
                <a:gd name="T58" fmla="*/ 234 w 1014"/>
                <a:gd name="T59" fmla="*/ 29 h 1193"/>
                <a:gd name="T60" fmla="*/ 242 w 1014"/>
                <a:gd name="T61" fmla="*/ 22 h 1193"/>
                <a:gd name="T62" fmla="*/ 249 w 1014"/>
                <a:gd name="T63" fmla="*/ 15 h 1193"/>
                <a:gd name="T64" fmla="*/ 252 w 1014"/>
                <a:gd name="T65" fmla="*/ 7 h 1193"/>
                <a:gd name="T66" fmla="*/ 254 w 1014"/>
                <a:gd name="T67" fmla="*/ 0 h 1193"/>
                <a:gd name="T68" fmla="*/ 231 w 1014"/>
                <a:gd name="T69" fmla="*/ 0 h 119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014" h="1193">
                  <a:moveTo>
                    <a:pt x="922" y="0"/>
                  </a:moveTo>
                  <a:lnTo>
                    <a:pt x="916" y="112"/>
                  </a:lnTo>
                  <a:lnTo>
                    <a:pt x="904" y="220"/>
                  </a:lnTo>
                  <a:lnTo>
                    <a:pt x="881" y="322"/>
                  </a:lnTo>
                  <a:lnTo>
                    <a:pt x="850" y="423"/>
                  </a:lnTo>
                  <a:lnTo>
                    <a:pt x="810" y="517"/>
                  </a:lnTo>
                  <a:lnTo>
                    <a:pt x="764" y="607"/>
                  </a:lnTo>
                  <a:lnTo>
                    <a:pt x="711" y="691"/>
                  </a:lnTo>
                  <a:lnTo>
                    <a:pt x="651" y="767"/>
                  </a:lnTo>
                  <a:lnTo>
                    <a:pt x="587" y="838"/>
                  </a:lnTo>
                  <a:lnTo>
                    <a:pt x="515" y="899"/>
                  </a:lnTo>
                  <a:lnTo>
                    <a:pt x="439" y="953"/>
                  </a:lnTo>
                  <a:lnTo>
                    <a:pt x="359" y="1000"/>
                  </a:lnTo>
                  <a:lnTo>
                    <a:pt x="275" y="1037"/>
                  </a:lnTo>
                  <a:lnTo>
                    <a:pt x="186" y="1064"/>
                  </a:lnTo>
                  <a:lnTo>
                    <a:pt x="95" y="1078"/>
                  </a:lnTo>
                  <a:lnTo>
                    <a:pt x="0" y="1085"/>
                  </a:lnTo>
                  <a:lnTo>
                    <a:pt x="0" y="1193"/>
                  </a:lnTo>
                  <a:lnTo>
                    <a:pt x="104" y="1187"/>
                  </a:lnTo>
                  <a:lnTo>
                    <a:pt x="202" y="1169"/>
                  </a:lnTo>
                  <a:lnTo>
                    <a:pt x="302" y="1139"/>
                  </a:lnTo>
                  <a:lnTo>
                    <a:pt x="394" y="1100"/>
                  </a:lnTo>
                  <a:lnTo>
                    <a:pt x="483" y="1049"/>
                  </a:lnTo>
                  <a:lnTo>
                    <a:pt x="567" y="989"/>
                  </a:lnTo>
                  <a:lnTo>
                    <a:pt x="644" y="921"/>
                  </a:lnTo>
                  <a:lnTo>
                    <a:pt x="717" y="844"/>
                  </a:lnTo>
                  <a:lnTo>
                    <a:pt x="781" y="759"/>
                  </a:lnTo>
                  <a:lnTo>
                    <a:pt x="840" y="667"/>
                  </a:lnTo>
                  <a:lnTo>
                    <a:pt x="892" y="569"/>
                  </a:lnTo>
                  <a:lnTo>
                    <a:pt x="933" y="465"/>
                  </a:lnTo>
                  <a:lnTo>
                    <a:pt x="968" y="355"/>
                  </a:lnTo>
                  <a:lnTo>
                    <a:pt x="993" y="239"/>
                  </a:lnTo>
                  <a:lnTo>
                    <a:pt x="1008" y="122"/>
                  </a:lnTo>
                  <a:lnTo>
                    <a:pt x="1014" y="0"/>
                  </a:lnTo>
                  <a:lnTo>
                    <a:pt x="922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3113" name="Freeform 80"/>
            <p:cNvSpPr>
              <a:spLocks/>
            </p:cNvSpPr>
            <p:nvPr/>
          </p:nvSpPr>
          <p:spPr bwMode="auto">
            <a:xfrm>
              <a:off x="4586" y="3776"/>
              <a:ext cx="635" cy="374"/>
            </a:xfrm>
            <a:custGeom>
              <a:avLst/>
              <a:gdLst>
                <a:gd name="T0" fmla="*/ 247 w 1272"/>
                <a:gd name="T1" fmla="*/ 0 h 1495"/>
                <a:gd name="T2" fmla="*/ 245 w 1272"/>
                <a:gd name="T3" fmla="*/ 8 h 1495"/>
                <a:gd name="T4" fmla="*/ 242 w 1272"/>
                <a:gd name="T5" fmla="*/ 15 h 1495"/>
                <a:gd name="T6" fmla="*/ 236 w 1272"/>
                <a:gd name="T7" fmla="*/ 22 h 1495"/>
                <a:gd name="T8" fmla="*/ 228 w 1272"/>
                <a:gd name="T9" fmla="*/ 28 h 1495"/>
                <a:gd name="T10" fmla="*/ 217 w 1272"/>
                <a:gd name="T11" fmla="*/ 35 h 1495"/>
                <a:gd name="T12" fmla="*/ 204 w 1272"/>
                <a:gd name="T13" fmla="*/ 41 h 1495"/>
                <a:gd name="T14" fmla="*/ 190 w 1272"/>
                <a:gd name="T15" fmla="*/ 47 h 1495"/>
                <a:gd name="T16" fmla="*/ 174 w 1272"/>
                <a:gd name="T17" fmla="*/ 52 h 1495"/>
                <a:gd name="T18" fmla="*/ 158 w 1272"/>
                <a:gd name="T19" fmla="*/ 56 h 1495"/>
                <a:gd name="T20" fmla="*/ 138 w 1272"/>
                <a:gd name="T21" fmla="*/ 60 h 1495"/>
                <a:gd name="T22" fmla="*/ 118 w 1272"/>
                <a:gd name="T23" fmla="*/ 64 h 1495"/>
                <a:gd name="T24" fmla="*/ 96 w 1272"/>
                <a:gd name="T25" fmla="*/ 67 h 1495"/>
                <a:gd name="T26" fmla="*/ 73 w 1272"/>
                <a:gd name="T27" fmla="*/ 70 h 1495"/>
                <a:gd name="T28" fmla="*/ 50 w 1272"/>
                <a:gd name="T29" fmla="*/ 71 h 1495"/>
                <a:gd name="T30" fmla="*/ 25 w 1272"/>
                <a:gd name="T31" fmla="*/ 72 h 1495"/>
                <a:gd name="T32" fmla="*/ 0 w 1272"/>
                <a:gd name="T33" fmla="*/ 73 h 1495"/>
                <a:gd name="T34" fmla="*/ 0 w 1272"/>
                <a:gd name="T35" fmla="*/ 94 h 1495"/>
                <a:gd name="T36" fmla="*/ 32 w 1272"/>
                <a:gd name="T37" fmla="*/ 93 h 1495"/>
                <a:gd name="T38" fmla="*/ 63 w 1272"/>
                <a:gd name="T39" fmla="*/ 92 h 1495"/>
                <a:gd name="T40" fmla="*/ 94 w 1272"/>
                <a:gd name="T41" fmla="*/ 89 h 1495"/>
                <a:gd name="T42" fmla="*/ 123 w 1272"/>
                <a:gd name="T43" fmla="*/ 86 h 1495"/>
                <a:gd name="T44" fmla="*/ 151 w 1272"/>
                <a:gd name="T45" fmla="*/ 82 h 1495"/>
                <a:gd name="T46" fmla="*/ 177 w 1272"/>
                <a:gd name="T47" fmla="*/ 78 h 1495"/>
                <a:gd name="T48" fmla="*/ 201 w 1272"/>
                <a:gd name="T49" fmla="*/ 72 h 1495"/>
                <a:gd name="T50" fmla="*/ 224 w 1272"/>
                <a:gd name="T51" fmla="*/ 66 h 1495"/>
                <a:gd name="T52" fmla="*/ 244 w 1272"/>
                <a:gd name="T53" fmla="*/ 60 h 1495"/>
                <a:gd name="T54" fmla="*/ 263 w 1272"/>
                <a:gd name="T55" fmla="*/ 52 h 1495"/>
                <a:gd name="T56" fmla="*/ 279 w 1272"/>
                <a:gd name="T57" fmla="*/ 45 h 1495"/>
                <a:gd name="T58" fmla="*/ 292 w 1272"/>
                <a:gd name="T59" fmla="*/ 36 h 1495"/>
                <a:gd name="T60" fmla="*/ 303 w 1272"/>
                <a:gd name="T61" fmla="*/ 28 h 1495"/>
                <a:gd name="T62" fmla="*/ 310 w 1272"/>
                <a:gd name="T63" fmla="*/ 19 h 1495"/>
                <a:gd name="T64" fmla="*/ 315 w 1272"/>
                <a:gd name="T65" fmla="*/ 10 h 1495"/>
                <a:gd name="T66" fmla="*/ 317 w 1272"/>
                <a:gd name="T67" fmla="*/ 0 h 1495"/>
                <a:gd name="T68" fmla="*/ 247 w 1272"/>
                <a:gd name="T69" fmla="*/ 0 h 149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272" h="1495">
                  <a:moveTo>
                    <a:pt x="989" y="0"/>
                  </a:moveTo>
                  <a:lnTo>
                    <a:pt x="984" y="121"/>
                  </a:lnTo>
                  <a:lnTo>
                    <a:pt x="969" y="236"/>
                  </a:lnTo>
                  <a:lnTo>
                    <a:pt x="945" y="348"/>
                  </a:lnTo>
                  <a:lnTo>
                    <a:pt x="913" y="452"/>
                  </a:lnTo>
                  <a:lnTo>
                    <a:pt x="871" y="554"/>
                  </a:lnTo>
                  <a:lnTo>
                    <a:pt x="820" y="650"/>
                  </a:lnTo>
                  <a:lnTo>
                    <a:pt x="764" y="742"/>
                  </a:lnTo>
                  <a:lnTo>
                    <a:pt x="700" y="823"/>
                  </a:lnTo>
                  <a:lnTo>
                    <a:pt x="632" y="897"/>
                  </a:lnTo>
                  <a:lnTo>
                    <a:pt x="553" y="964"/>
                  </a:lnTo>
                  <a:lnTo>
                    <a:pt x="472" y="1023"/>
                  </a:lnTo>
                  <a:lnTo>
                    <a:pt x="385" y="1072"/>
                  </a:lnTo>
                  <a:lnTo>
                    <a:pt x="295" y="1111"/>
                  </a:lnTo>
                  <a:lnTo>
                    <a:pt x="201" y="1139"/>
                  </a:lnTo>
                  <a:lnTo>
                    <a:pt x="102" y="1157"/>
                  </a:lnTo>
                  <a:lnTo>
                    <a:pt x="0" y="1162"/>
                  </a:lnTo>
                  <a:lnTo>
                    <a:pt x="0" y="1495"/>
                  </a:lnTo>
                  <a:lnTo>
                    <a:pt x="130" y="1487"/>
                  </a:lnTo>
                  <a:lnTo>
                    <a:pt x="254" y="1463"/>
                  </a:lnTo>
                  <a:lnTo>
                    <a:pt x="377" y="1428"/>
                  </a:lnTo>
                  <a:lnTo>
                    <a:pt x="493" y="1376"/>
                  </a:lnTo>
                  <a:lnTo>
                    <a:pt x="605" y="1314"/>
                  </a:lnTo>
                  <a:lnTo>
                    <a:pt x="711" y="1239"/>
                  </a:lnTo>
                  <a:lnTo>
                    <a:pt x="807" y="1153"/>
                  </a:lnTo>
                  <a:lnTo>
                    <a:pt x="899" y="1057"/>
                  </a:lnTo>
                  <a:lnTo>
                    <a:pt x="980" y="950"/>
                  </a:lnTo>
                  <a:lnTo>
                    <a:pt x="1054" y="837"/>
                  </a:lnTo>
                  <a:lnTo>
                    <a:pt x="1117" y="712"/>
                  </a:lnTo>
                  <a:lnTo>
                    <a:pt x="1171" y="581"/>
                  </a:lnTo>
                  <a:lnTo>
                    <a:pt x="1214" y="444"/>
                  </a:lnTo>
                  <a:lnTo>
                    <a:pt x="1244" y="300"/>
                  </a:lnTo>
                  <a:lnTo>
                    <a:pt x="1264" y="152"/>
                  </a:lnTo>
                  <a:lnTo>
                    <a:pt x="1272" y="0"/>
                  </a:lnTo>
                  <a:lnTo>
                    <a:pt x="98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3114" name="Freeform 81"/>
            <p:cNvSpPr>
              <a:spLocks/>
            </p:cNvSpPr>
            <p:nvPr/>
          </p:nvSpPr>
          <p:spPr bwMode="auto">
            <a:xfrm>
              <a:off x="4586" y="3776"/>
              <a:ext cx="669" cy="393"/>
            </a:xfrm>
            <a:custGeom>
              <a:avLst/>
              <a:gdLst>
                <a:gd name="T0" fmla="*/ 0 w 1338"/>
                <a:gd name="T1" fmla="*/ 98 h 1572"/>
                <a:gd name="T2" fmla="*/ 35 w 1338"/>
                <a:gd name="T3" fmla="*/ 98 h 1572"/>
                <a:gd name="T4" fmla="*/ 68 w 1338"/>
                <a:gd name="T5" fmla="*/ 96 h 1572"/>
                <a:gd name="T6" fmla="*/ 100 w 1338"/>
                <a:gd name="T7" fmla="*/ 94 h 1572"/>
                <a:gd name="T8" fmla="*/ 131 w 1338"/>
                <a:gd name="T9" fmla="*/ 91 h 1572"/>
                <a:gd name="T10" fmla="*/ 160 w 1338"/>
                <a:gd name="T11" fmla="*/ 87 h 1572"/>
                <a:gd name="T12" fmla="*/ 188 w 1338"/>
                <a:gd name="T13" fmla="*/ 82 h 1572"/>
                <a:gd name="T14" fmla="*/ 213 w 1338"/>
                <a:gd name="T15" fmla="*/ 76 h 1572"/>
                <a:gd name="T16" fmla="*/ 237 w 1338"/>
                <a:gd name="T17" fmla="*/ 70 h 1572"/>
                <a:gd name="T18" fmla="*/ 259 w 1338"/>
                <a:gd name="T19" fmla="*/ 63 h 1572"/>
                <a:gd name="T20" fmla="*/ 278 w 1338"/>
                <a:gd name="T21" fmla="*/ 55 h 1572"/>
                <a:gd name="T22" fmla="*/ 294 w 1338"/>
                <a:gd name="T23" fmla="*/ 47 h 1572"/>
                <a:gd name="T24" fmla="*/ 308 w 1338"/>
                <a:gd name="T25" fmla="*/ 38 h 1572"/>
                <a:gd name="T26" fmla="*/ 320 w 1338"/>
                <a:gd name="T27" fmla="*/ 29 h 1572"/>
                <a:gd name="T28" fmla="*/ 328 w 1338"/>
                <a:gd name="T29" fmla="*/ 20 h 1572"/>
                <a:gd name="T30" fmla="*/ 333 w 1338"/>
                <a:gd name="T31" fmla="*/ 10 h 1572"/>
                <a:gd name="T32" fmla="*/ 335 w 1338"/>
                <a:gd name="T33" fmla="*/ 0 h 1572"/>
                <a:gd name="T34" fmla="*/ 312 w 1338"/>
                <a:gd name="T35" fmla="*/ 0 h 1572"/>
                <a:gd name="T36" fmla="*/ 310 w 1338"/>
                <a:gd name="T37" fmla="*/ 10 h 1572"/>
                <a:gd name="T38" fmla="*/ 306 w 1338"/>
                <a:gd name="T39" fmla="*/ 19 h 1572"/>
                <a:gd name="T40" fmla="*/ 298 w 1338"/>
                <a:gd name="T41" fmla="*/ 27 h 1572"/>
                <a:gd name="T42" fmla="*/ 287 w 1338"/>
                <a:gd name="T43" fmla="*/ 36 h 1572"/>
                <a:gd name="T44" fmla="*/ 274 w 1338"/>
                <a:gd name="T45" fmla="*/ 44 h 1572"/>
                <a:gd name="T46" fmla="*/ 259 w 1338"/>
                <a:gd name="T47" fmla="*/ 51 h 1572"/>
                <a:gd name="T48" fmla="*/ 241 w 1338"/>
                <a:gd name="T49" fmla="*/ 58 h 1572"/>
                <a:gd name="T50" fmla="*/ 221 w 1338"/>
                <a:gd name="T51" fmla="*/ 65 h 1572"/>
                <a:gd name="T52" fmla="*/ 199 w 1338"/>
                <a:gd name="T53" fmla="*/ 71 h 1572"/>
                <a:gd name="T54" fmla="*/ 175 w 1338"/>
                <a:gd name="T55" fmla="*/ 76 h 1572"/>
                <a:gd name="T56" fmla="*/ 149 w 1338"/>
                <a:gd name="T57" fmla="*/ 81 h 1572"/>
                <a:gd name="T58" fmla="*/ 122 w 1338"/>
                <a:gd name="T59" fmla="*/ 84 h 1572"/>
                <a:gd name="T60" fmla="*/ 93 w 1338"/>
                <a:gd name="T61" fmla="*/ 88 h 1572"/>
                <a:gd name="T62" fmla="*/ 64 w 1338"/>
                <a:gd name="T63" fmla="*/ 90 h 1572"/>
                <a:gd name="T64" fmla="*/ 33 w 1338"/>
                <a:gd name="T65" fmla="*/ 91 h 1572"/>
                <a:gd name="T66" fmla="*/ 0 w 1338"/>
                <a:gd name="T67" fmla="*/ 92 h 1572"/>
                <a:gd name="T68" fmla="*/ 0 w 1338"/>
                <a:gd name="T69" fmla="*/ 98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338" h="1572">
                  <a:moveTo>
                    <a:pt x="0" y="1572"/>
                  </a:moveTo>
                  <a:lnTo>
                    <a:pt x="137" y="1564"/>
                  </a:lnTo>
                  <a:lnTo>
                    <a:pt x="271" y="1540"/>
                  </a:lnTo>
                  <a:lnTo>
                    <a:pt x="399" y="1501"/>
                  </a:lnTo>
                  <a:lnTo>
                    <a:pt x="521" y="1448"/>
                  </a:lnTo>
                  <a:lnTo>
                    <a:pt x="638" y="1382"/>
                  </a:lnTo>
                  <a:lnTo>
                    <a:pt x="749" y="1304"/>
                  </a:lnTo>
                  <a:lnTo>
                    <a:pt x="850" y="1213"/>
                  </a:lnTo>
                  <a:lnTo>
                    <a:pt x="947" y="1112"/>
                  </a:lnTo>
                  <a:lnTo>
                    <a:pt x="1033" y="999"/>
                  </a:lnTo>
                  <a:lnTo>
                    <a:pt x="1110" y="879"/>
                  </a:lnTo>
                  <a:lnTo>
                    <a:pt x="1176" y="749"/>
                  </a:lnTo>
                  <a:lnTo>
                    <a:pt x="1232" y="612"/>
                  </a:lnTo>
                  <a:lnTo>
                    <a:pt x="1277" y="468"/>
                  </a:lnTo>
                  <a:lnTo>
                    <a:pt x="1311" y="316"/>
                  </a:lnTo>
                  <a:lnTo>
                    <a:pt x="1332" y="160"/>
                  </a:lnTo>
                  <a:lnTo>
                    <a:pt x="1338" y="0"/>
                  </a:lnTo>
                  <a:lnTo>
                    <a:pt x="1246" y="0"/>
                  </a:lnTo>
                  <a:lnTo>
                    <a:pt x="1240" y="150"/>
                  </a:lnTo>
                  <a:lnTo>
                    <a:pt x="1221" y="297"/>
                  </a:lnTo>
                  <a:lnTo>
                    <a:pt x="1190" y="436"/>
                  </a:lnTo>
                  <a:lnTo>
                    <a:pt x="1148" y="571"/>
                  </a:lnTo>
                  <a:lnTo>
                    <a:pt x="1095" y="698"/>
                  </a:lnTo>
                  <a:lnTo>
                    <a:pt x="1034" y="818"/>
                  </a:lnTo>
                  <a:lnTo>
                    <a:pt x="962" y="931"/>
                  </a:lnTo>
                  <a:lnTo>
                    <a:pt x="882" y="1036"/>
                  </a:lnTo>
                  <a:lnTo>
                    <a:pt x="794" y="1130"/>
                  </a:lnTo>
                  <a:lnTo>
                    <a:pt x="697" y="1215"/>
                  </a:lnTo>
                  <a:lnTo>
                    <a:pt x="595" y="1286"/>
                  </a:lnTo>
                  <a:lnTo>
                    <a:pt x="486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9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3115" name="Freeform 82"/>
            <p:cNvSpPr>
              <a:spLocks/>
            </p:cNvSpPr>
            <p:nvPr/>
          </p:nvSpPr>
          <p:spPr bwMode="auto">
            <a:xfrm>
              <a:off x="4586" y="3776"/>
              <a:ext cx="588" cy="346"/>
            </a:xfrm>
            <a:custGeom>
              <a:avLst/>
              <a:gdLst>
                <a:gd name="T0" fmla="*/ 271 w 1176"/>
                <a:gd name="T1" fmla="*/ 0 h 1383"/>
                <a:gd name="T2" fmla="*/ 270 w 1176"/>
                <a:gd name="T3" fmla="*/ 8 h 1383"/>
                <a:gd name="T4" fmla="*/ 266 w 1176"/>
                <a:gd name="T5" fmla="*/ 16 h 1383"/>
                <a:gd name="T6" fmla="*/ 260 w 1176"/>
                <a:gd name="T7" fmla="*/ 24 h 1383"/>
                <a:gd name="T8" fmla="*/ 250 w 1176"/>
                <a:gd name="T9" fmla="*/ 31 h 1383"/>
                <a:gd name="T10" fmla="*/ 239 w 1176"/>
                <a:gd name="T11" fmla="*/ 38 h 1383"/>
                <a:gd name="T12" fmla="*/ 225 w 1176"/>
                <a:gd name="T13" fmla="*/ 45 h 1383"/>
                <a:gd name="T14" fmla="*/ 210 w 1176"/>
                <a:gd name="T15" fmla="*/ 51 h 1383"/>
                <a:gd name="T16" fmla="*/ 192 w 1176"/>
                <a:gd name="T17" fmla="*/ 56 h 1383"/>
                <a:gd name="T18" fmla="*/ 173 w 1176"/>
                <a:gd name="T19" fmla="*/ 62 h 1383"/>
                <a:gd name="T20" fmla="*/ 152 w 1176"/>
                <a:gd name="T21" fmla="*/ 66 h 1383"/>
                <a:gd name="T22" fmla="*/ 130 w 1176"/>
                <a:gd name="T23" fmla="*/ 70 h 1383"/>
                <a:gd name="T24" fmla="*/ 106 w 1176"/>
                <a:gd name="T25" fmla="*/ 74 h 1383"/>
                <a:gd name="T26" fmla="*/ 81 w 1176"/>
                <a:gd name="T27" fmla="*/ 76 h 1383"/>
                <a:gd name="T28" fmla="*/ 55 w 1176"/>
                <a:gd name="T29" fmla="*/ 78 h 1383"/>
                <a:gd name="T30" fmla="*/ 28 w 1176"/>
                <a:gd name="T31" fmla="*/ 79 h 1383"/>
                <a:gd name="T32" fmla="*/ 0 w 1176"/>
                <a:gd name="T33" fmla="*/ 80 h 1383"/>
                <a:gd name="T34" fmla="*/ 0 w 1176"/>
                <a:gd name="T35" fmla="*/ 87 h 1383"/>
                <a:gd name="T36" fmla="*/ 30 w 1176"/>
                <a:gd name="T37" fmla="*/ 86 h 1383"/>
                <a:gd name="T38" fmla="*/ 59 w 1176"/>
                <a:gd name="T39" fmla="*/ 85 h 1383"/>
                <a:gd name="T40" fmla="*/ 88 w 1176"/>
                <a:gd name="T41" fmla="*/ 83 h 1383"/>
                <a:gd name="T42" fmla="*/ 115 w 1176"/>
                <a:gd name="T43" fmla="*/ 80 h 1383"/>
                <a:gd name="T44" fmla="*/ 141 w 1176"/>
                <a:gd name="T45" fmla="*/ 76 h 1383"/>
                <a:gd name="T46" fmla="*/ 165 w 1176"/>
                <a:gd name="T47" fmla="*/ 72 h 1383"/>
                <a:gd name="T48" fmla="*/ 188 w 1176"/>
                <a:gd name="T49" fmla="*/ 67 h 1383"/>
                <a:gd name="T50" fmla="*/ 208 w 1176"/>
                <a:gd name="T51" fmla="*/ 61 h 1383"/>
                <a:gd name="T52" fmla="*/ 227 w 1176"/>
                <a:gd name="T53" fmla="*/ 55 h 1383"/>
                <a:gd name="T54" fmla="*/ 244 w 1176"/>
                <a:gd name="T55" fmla="*/ 48 h 1383"/>
                <a:gd name="T56" fmla="*/ 259 w 1176"/>
                <a:gd name="T57" fmla="*/ 41 h 1383"/>
                <a:gd name="T58" fmla="*/ 271 w 1176"/>
                <a:gd name="T59" fmla="*/ 34 h 1383"/>
                <a:gd name="T60" fmla="*/ 281 w 1176"/>
                <a:gd name="T61" fmla="*/ 26 h 1383"/>
                <a:gd name="T62" fmla="*/ 288 w 1176"/>
                <a:gd name="T63" fmla="*/ 18 h 1383"/>
                <a:gd name="T64" fmla="*/ 293 w 1176"/>
                <a:gd name="T65" fmla="*/ 9 h 1383"/>
                <a:gd name="T66" fmla="*/ 294 w 1176"/>
                <a:gd name="T67" fmla="*/ 0 h 1383"/>
                <a:gd name="T68" fmla="*/ 271 w 1176"/>
                <a:gd name="T69" fmla="*/ 0 h 13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76" h="1383">
                  <a:moveTo>
                    <a:pt x="1084" y="0"/>
                  </a:moveTo>
                  <a:lnTo>
                    <a:pt x="1079" y="131"/>
                  </a:lnTo>
                  <a:lnTo>
                    <a:pt x="1063" y="259"/>
                  </a:lnTo>
                  <a:lnTo>
                    <a:pt x="1037" y="379"/>
                  </a:lnTo>
                  <a:lnTo>
                    <a:pt x="999" y="496"/>
                  </a:lnTo>
                  <a:lnTo>
                    <a:pt x="953" y="607"/>
                  </a:lnTo>
                  <a:lnTo>
                    <a:pt x="900" y="713"/>
                  </a:lnTo>
                  <a:lnTo>
                    <a:pt x="837" y="811"/>
                  </a:lnTo>
                  <a:lnTo>
                    <a:pt x="768" y="901"/>
                  </a:lnTo>
                  <a:lnTo>
                    <a:pt x="692" y="984"/>
                  </a:lnTo>
                  <a:lnTo>
                    <a:pt x="607" y="1058"/>
                  </a:lnTo>
                  <a:lnTo>
                    <a:pt x="517" y="1120"/>
                  </a:lnTo>
                  <a:lnTo>
                    <a:pt x="423" y="1175"/>
                  </a:lnTo>
                  <a:lnTo>
                    <a:pt x="323" y="1220"/>
                  </a:lnTo>
                  <a:lnTo>
                    <a:pt x="220" y="1250"/>
                  </a:lnTo>
                  <a:lnTo>
                    <a:pt x="112" y="1269"/>
                  </a:lnTo>
                  <a:lnTo>
                    <a:pt x="0" y="1275"/>
                  </a:lnTo>
                  <a:lnTo>
                    <a:pt x="0" y="1383"/>
                  </a:lnTo>
                  <a:lnTo>
                    <a:pt x="120" y="1377"/>
                  </a:lnTo>
                  <a:lnTo>
                    <a:pt x="236" y="1354"/>
                  </a:lnTo>
                  <a:lnTo>
                    <a:pt x="350" y="1322"/>
                  </a:lnTo>
                  <a:lnTo>
                    <a:pt x="457" y="1275"/>
                  </a:lnTo>
                  <a:lnTo>
                    <a:pt x="561" y="1216"/>
                  </a:lnTo>
                  <a:lnTo>
                    <a:pt x="659" y="1148"/>
                  </a:lnTo>
                  <a:lnTo>
                    <a:pt x="749" y="1067"/>
                  </a:lnTo>
                  <a:lnTo>
                    <a:pt x="832" y="978"/>
                  </a:lnTo>
                  <a:lnTo>
                    <a:pt x="907" y="879"/>
                  </a:lnTo>
                  <a:lnTo>
                    <a:pt x="976" y="773"/>
                  </a:lnTo>
                  <a:lnTo>
                    <a:pt x="1035" y="659"/>
                  </a:lnTo>
                  <a:lnTo>
                    <a:pt x="1084" y="538"/>
                  </a:lnTo>
                  <a:lnTo>
                    <a:pt x="1124" y="411"/>
                  </a:lnTo>
                  <a:lnTo>
                    <a:pt x="1152" y="278"/>
                  </a:lnTo>
                  <a:lnTo>
                    <a:pt x="1171" y="141"/>
                  </a:lnTo>
                  <a:lnTo>
                    <a:pt x="1176" y="0"/>
                  </a:lnTo>
                  <a:lnTo>
                    <a:pt x="1084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3116" name="Freeform 83"/>
            <p:cNvSpPr>
              <a:spLocks/>
            </p:cNvSpPr>
            <p:nvPr/>
          </p:nvSpPr>
          <p:spPr bwMode="auto">
            <a:xfrm>
              <a:off x="4587" y="3771"/>
              <a:ext cx="506" cy="306"/>
            </a:xfrm>
            <a:custGeom>
              <a:avLst/>
              <a:gdLst>
                <a:gd name="T0" fmla="*/ 230 w 1011"/>
                <a:gd name="T1" fmla="*/ 0 h 1223"/>
                <a:gd name="T2" fmla="*/ 229 w 1011"/>
                <a:gd name="T3" fmla="*/ 7 h 1223"/>
                <a:gd name="T4" fmla="*/ 226 w 1011"/>
                <a:gd name="T5" fmla="*/ 14 h 1223"/>
                <a:gd name="T6" fmla="*/ 220 w 1011"/>
                <a:gd name="T7" fmla="*/ 21 h 1223"/>
                <a:gd name="T8" fmla="*/ 212 w 1011"/>
                <a:gd name="T9" fmla="*/ 27 h 1223"/>
                <a:gd name="T10" fmla="*/ 202 w 1011"/>
                <a:gd name="T11" fmla="*/ 33 h 1223"/>
                <a:gd name="T12" fmla="*/ 191 w 1011"/>
                <a:gd name="T13" fmla="*/ 39 h 1223"/>
                <a:gd name="T14" fmla="*/ 178 w 1011"/>
                <a:gd name="T15" fmla="*/ 44 h 1223"/>
                <a:gd name="T16" fmla="*/ 163 w 1011"/>
                <a:gd name="T17" fmla="*/ 49 h 1223"/>
                <a:gd name="T18" fmla="*/ 147 w 1011"/>
                <a:gd name="T19" fmla="*/ 54 h 1223"/>
                <a:gd name="T20" fmla="*/ 129 w 1011"/>
                <a:gd name="T21" fmla="*/ 58 h 1223"/>
                <a:gd name="T22" fmla="*/ 110 w 1011"/>
                <a:gd name="T23" fmla="*/ 61 h 1223"/>
                <a:gd name="T24" fmla="*/ 90 w 1011"/>
                <a:gd name="T25" fmla="*/ 64 h 1223"/>
                <a:gd name="T26" fmla="*/ 69 w 1011"/>
                <a:gd name="T27" fmla="*/ 67 h 1223"/>
                <a:gd name="T28" fmla="*/ 47 w 1011"/>
                <a:gd name="T29" fmla="*/ 68 h 1223"/>
                <a:gd name="T30" fmla="*/ 24 w 1011"/>
                <a:gd name="T31" fmla="*/ 69 h 1223"/>
                <a:gd name="T32" fmla="*/ 0 w 1011"/>
                <a:gd name="T33" fmla="*/ 70 h 1223"/>
                <a:gd name="T34" fmla="*/ 0 w 1011"/>
                <a:gd name="T35" fmla="*/ 77 h 1223"/>
                <a:gd name="T36" fmla="*/ 26 w 1011"/>
                <a:gd name="T37" fmla="*/ 76 h 1223"/>
                <a:gd name="T38" fmla="*/ 51 w 1011"/>
                <a:gd name="T39" fmla="*/ 75 h 1223"/>
                <a:gd name="T40" fmla="*/ 76 w 1011"/>
                <a:gd name="T41" fmla="*/ 73 h 1223"/>
                <a:gd name="T42" fmla="*/ 99 w 1011"/>
                <a:gd name="T43" fmla="*/ 70 h 1223"/>
                <a:gd name="T44" fmla="*/ 121 w 1011"/>
                <a:gd name="T45" fmla="*/ 67 h 1223"/>
                <a:gd name="T46" fmla="*/ 142 w 1011"/>
                <a:gd name="T47" fmla="*/ 63 h 1223"/>
                <a:gd name="T48" fmla="*/ 162 w 1011"/>
                <a:gd name="T49" fmla="*/ 59 h 1223"/>
                <a:gd name="T50" fmla="*/ 179 w 1011"/>
                <a:gd name="T51" fmla="*/ 54 h 1223"/>
                <a:gd name="T52" fmla="*/ 196 w 1011"/>
                <a:gd name="T53" fmla="*/ 48 h 1223"/>
                <a:gd name="T54" fmla="*/ 210 w 1011"/>
                <a:gd name="T55" fmla="*/ 42 h 1223"/>
                <a:gd name="T56" fmla="*/ 223 w 1011"/>
                <a:gd name="T57" fmla="*/ 36 h 1223"/>
                <a:gd name="T58" fmla="*/ 233 w 1011"/>
                <a:gd name="T59" fmla="*/ 30 h 1223"/>
                <a:gd name="T60" fmla="*/ 242 w 1011"/>
                <a:gd name="T61" fmla="*/ 23 h 1223"/>
                <a:gd name="T62" fmla="*/ 248 w 1011"/>
                <a:gd name="T63" fmla="*/ 15 h 1223"/>
                <a:gd name="T64" fmla="*/ 252 w 1011"/>
                <a:gd name="T65" fmla="*/ 8 h 1223"/>
                <a:gd name="T66" fmla="*/ 253 w 1011"/>
                <a:gd name="T67" fmla="*/ 0 h 1223"/>
                <a:gd name="T68" fmla="*/ 230 w 1011"/>
                <a:gd name="T69" fmla="*/ 0 h 12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011" h="1223">
                  <a:moveTo>
                    <a:pt x="919" y="0"/>
                  </a:moveTo>
                  <a:lnTo>
                    <a:pt x="914" y="112"/>
                  </a:lnTo>
                  <a:lnTo>
                    <a:pt x="902" y="222"/>
                  </a:lnTo>
                  <a:lnTo>
                    <a:pt x="879" y="326"/>
                  </a:lnTo>
                  <a:lnTo>
                    <a:pt x="847" y="428"/>
                  </a:lnTo>
                  <a:lnTo>
                    <a:pt x="808" y="525"/>
                  </a:lnTo>
                  <a:lnTo>
                    <a:pt x="763" y="619"/>
                  </a:lnTo>
                  <a:lnTo>
                    <a:pt x="710" y="703"/>
                  </a:lnTo>
                  <a:lnTo>
                    <a:pt x="650" y="785"/>
                  </a:lnTo>
                  <a:lnTo>
                    <a:pt x="585" y="857"/>
                  </a:lnTo>
                  <a:lnTo>
                    <a:pt x="514" y="920"/>
                  </a:lnTo>
                  <a:lnTo>
                    <a:pt x="438" y="979"/>
                  </a:lnTo>
                  <a:lnTo>
                    <a:pt x="358" y="1026"/>
                  </a:lnTo>
                  <a:lnTo>
                    <a:pt x="274" y="1063"/>
                  </a:lnTo>
                  <a:lnTo>
                    <a:pt x="185" y="1092"/>
                  </a:lnTo>
                  <a:lnTo>
                    <a:pt x="94" y="1109"/>
                  </a:lnTo>
                  <a:lnTo>
                    <a:pt x="0" y="1115"/>
                  </a:lnTo>
                  <a:lnTo>
                    <a:pt x="0" y="1223"/>
                  </a:lnTo>
                  <a:lnTo>
                    <a:pt x="102" y="1217"/>
                  </a:lnTo>
                  <a:lnTo>
                    <a:pt x="204" y="1198"/>
                  </a:lnTo>
                  <a:lnTo>
                    <a:pt x="301" y="1167"/>
                  </a:lnTo>
                  <a:lnTo>
                    <a:pt x="393" y="1125"/>
                  </a:lnTo>
                  <a:lnTo>
                    <a:pt x="482" y="1072"/>
                  </a:lnTo>
                  <a:lnTo>
                    <a:pt x="566" y="1009"/>
                  </a:lnTo>
                  <a:lnTo>
                    <a:pt x="645" y="939"/>
                  </a:lnTo>
                  <a:lnTo>
                    <a:pt x="716" y="858"/>
                  </a:lnTo>
                  <a:lnTo>
                    <a:pt x="781" y="770"/>
                  </a:lnTo>
                  <a:lnTo>
                    <a:pt x="839" y="675"/>
                  </a:lnTo>
                  <a:lnTo>
                    <a:pt x="889" y="573"/>
                  </a:lnTo>
                  <a:lnTo>
                    <a:pt x="932" y="470"/>
                  </a:lnTo>
                  <a:lnTo>
                    <a:pt x="965" y="358"/>
                  </a:lnTo>
                  <a:lnTo>
                    <a:pt x="991" y="240"/>
                  </a:lnTo>
                  <a:lnTo>
                    <a:pt x="1006" y="121"/>
                  </a:lnTo>
                  <a:lnTo>
                    <a:pt x="1011" y="0"/>
                  </a:lnTo>
                  <a:lnTo>
                    <a:pt x="91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grpSp>
          <p:nvGrpSpPr>
            <p:cNvPr id="3117" name="Group 84"/>
            <p:cNvGrpSpPr>
              <a:grpSpLocks/>
            </p:cNvGrpSpPr>
            <p:nvPr/>
          </p:nvGrpSpPr>
          <p:grpSpPr bwMode="auto">
            <a:xfrm>
              <a:off x="4368" y="2880"/>
              <a:ext cx="1200" cy="1264"/>
              <a:chOff x="3120" y="1632"/>
              <a:chExt cx="2640" cy="2704"/>
            </a:xfrm>
          </p:grpSpPr>
          <p:pic>
            <p:nvPicPr>
              <p:cNvPr id="3118" name="Picture 85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08" y="3296"/>
                <a:ext cx="1152" cy="1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19" name="Picture 86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40" y="2352"/>
                <a:ext cx="576" cy="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20" name="Picture 87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80" y="3696"/>
                <a:ext cx="720" cy="6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21" name="Picture 88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44" y="2784"/>
                <a:ext cx="768" cy="6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22" name="Picture 89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52" y="3808"/>
                <a:ext cx="576" cy="5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23" name="Picture 90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20" y="3888"/>
                <a:ext cx="43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24" name="Picture 91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6" y="1979"/>
                <a:ext cx="43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25" name="Picture 92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32" y="1632"/>
                <a:ext cx="336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26" name="Picture 93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68" y="3141"/>
                <a:ext cx="912" cy="8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3075" name="Group 112"/>
          <p:cNvGrpSpPr>
            <a:grpSpLocks/>
          </p:cNvGrpSpPr>
          <p:nvPr/>
        </p:nvGrpSpPr>
        <p:grpSpPr bwMode="auto">
          <a:xfrm rot="5400000">
            <a:off x="-100541" y="5796492"/>
            <a:ext cx="1143000" cy="1145117"/>
            <a:chOff x="4368" y="2880"/>
            <a:chExt cx="1200" cy="1289"/>
          </a:xfrm>
        </p:grpSpPr>
        <p:sp>
          <p:nvSpPr>
            <p:cNvPr id="3093" name="Freeform 113"/>
            <p:cNvSpPr>
              <a:spLocks/>
            </p:cNvSpPr>
            <p:nvPr/>
          </p:nvSpPr>
          <p:spPr bwMode="auto">
            <a:xfrm>
              <a:off x="4819" y="3639"/>
              <a:ext cx="669" cy="393"/>
            </a:xfrm>
            <a:custGeom>
              <a:avLst/>
              <a:gdLst>
                <a:gd name="T0" fmla="*/ 0 w 1337"/>
                <a:gd name="T1" fmla="*/ 98 h 1572"/>
                <a:gd name="T2" fmla="*/ 34 w 1337"/>
                <a:gd name="T3" fmla="*/ 98 h 1572"/>
                <a:gd name="T4" fmla="*/ 68 w 1337"/>
                <a:gd name="T5" fmla="*/ 96 h 1572"/>
                <a:gd name="T6" fmla="*/ 100 w 1337"/>
                <a:gd name="T7" fmla="*/ 94 h 1572"/>
                <a:gd name="T8" fmla="*/ 131 w 1337"/>
                <a:gd name="T9" fmla="*/ 91 h 1572"/>
                <a:gd name="T10" fmla="*/ 160 w 1337"/>
                <a:gd name="T11" fmla="*/ 87 h 1572"/>
                <a:gd name="T12" fmla="*/ 187 w 1337"/>
                <a:gd name="T13" fmla="*/ 82 h 1572"/>
                <a:gd name="T14" fmla="*/ 213 w 1337"/>
                <a:gd name="T15" fmla="*/ 76 h 1572"/>
                <a:gd name="T16" fmla="*/ 237 w 1337"/>
                <a:gd name="T17" fmla="*/ 70 h 1572"/>
                <a:gd name="T18" fmla="*/ 258 w 1337"/>
                <a:gd name="T19" fmla="*/ 63 h 1572"/>
                <a:gd name="T20" fmla="*/ 278 w 1337"/>
                <a:gd name="T21" fmla="*/ 55 h 1572"/>
                <a:gd name="T22" fmla="*/ 294 w 1337"/>
                <a:gd name="T23" fmla="*/ 47 h 1572"/>
                <a:gd name="T24" fmla="*/ 308 w 1337"/>
                <a:gd name="T25" fmla="*/ 38 h 1572"/>
                <a:gd name="T26" fmla="*/ 319 w 1337"/>
                <a:gd name="T27" fmla="*/ 29 h 1572"/>
                <a:gd name="T28" fmla="*/ 328 w 1337"/>
                <a:gd name="T29" fmla="*/ 20 h 1572"/>
                <a:gd name="T30" fmla="*/ 333 w 1337"/>
                <a:gd name="T31" fmla="*/ 10 h 1572"/>
                <a:gd name="T32" fmla="*/ 335 w 1337"/>
                <a:gd name="T33" fmla="*/ 0 h 1572"/>
                <a:gd name="T34" fmla="*/ 312 w 1337"/>
                <a:gd name="T35" fmla="*/ 0 h 1572"/>
                <a:gd name="T36" fmla="*/ 310 w 1337"/>
                <a:gd name="T37" fmla="*/ 9 h 1572"/>
                <a:gd name="T38" fmla="*/ 306 w 1337"/>
                <a:gd name="T39" fmla="*/ 19 h 1572"/>
                <a:gd name="T40" fmla="*/ 298 w 1337"/>
                <a:gd name="T41" fmla="*/ 27 h 1572"/>
                <a:gd name="T42" fmla="*/ 287 w 1337"/>
                <a:gd name="T43" fmla="*/ 36 h 1572"/>
                <a:gd name="T44" fmla="*/ 274 w 1337"/>
                <a:gd name="T45" fmla="*/ 44 h 1572"/>
                <a:gd name="T46" fmla="*/ 259 w 1337"/>
                <a:gd name="T47" fmla="*/ 51 h 1572"/>
                <a:gd name="T48" fmla="*/ 241 w 1337"/>
                <a:gd name="T49" fmla="*/ 58 h 1572"/>
                <a:gd name="T50" fmla="*/ 221 w 1337"/>
                <a:gd name="T51" fmla="*/ 65 h 1572"/>
                <a:gd name="T52" fmla="*/ 199 w 1337"/>
                <a:gd name="T53" fmla="*/ 71 h 1572"/>
                <a:gd name="T54" fmla="*/ 174 w 1337"/>
                <a:gd name="T55" fmla="*/ 76 h 1572"/>
                <a:gd name="T56" fmla="*/ 149 w 1337"/>
                <a:gd name="T57" fmla="*/ 81 h 1572"/>
                <a:gd name="T58" fmla="*/ 122 w 1337"/>
                <a:gd name="T59" fmla="*/ 84 h 1572"/>
                <a:gd name="T60" fmla="*/ 93 w 1337"/>
                <a:gd name="T61" fmla="*/ 88 h 1572"/>
                <a:gd name="T62" fmla="*/ 64 w 1337"/>
                <a:gd name="T63" fmla="*/ 90 h 1572"/>
                <a:gd name="T64" fmla="*/ 32 w 1337"/>
                <a:gd name="T65" fmla="*/ 91 h 1572"/>
                <a:gd name="T66" fmla="*/ 0 w 1337"/>
                <a:gd name="T67" fmla="*/ 92 h 1572"/>
                <a:gd name="T68" fmla="*/ 0 w 1337"/>
                <a:gd name="T69" fmla="*/ 98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337" h="1572">
                  <a:moveTo>
                    <a:pt x="0" y="1572"/>
                  </a:moveTo>
                  <a:lnTo>
                    <a:pt x="136" y="1565"/>
                  </a:lnTo>
                  <a:lnTo>
                    <a:pt x="269" y="1541"/>
                  </a:lnTo>
                  <a:lnTo>
                    <a:pt x="398" y="1500"/>
                  </a:lnTo>
                  <a:lnTo>
                    <a:pt x="521" y="1447"/>
                  </a:lnTo>
                  <a:lnTo>
                    <a:pt x="637" y="1382"/>
                  </a:lnTo>
                  <a:lnTo>
                    <a:pt x="748" y="1304"/>
                  </a:lnTo>
                  <a:lnTo>
                    <a:pt x="850" y="1213"/>
                  </a:lnTo>
                  <a:lnTo>
                    <a:pt x="946" y="1112"/>
                  </a:lnTo>
                  <a:lnTo>
                    <a:pt x="1032" y="999"/>
                  </a:lnTo>
                  <a:lnTo>
                    <a:pt x="1109" y="879"/>
                  </a:lnTo>
                  <a:lnTo>
                    <a:pt x="1176" y="749"/>
                  </a:lnTo>
                  <a:lnTo>
                    <a:pt x="1231" y="612"/>
                  </a:lnTo>
                  <a:lnTo>
                    <a:pt x="1276" y="468"/>
                  </a:lnTo>
                  <a:lnTo>
                    <a:pt x="1311" y="316"/>
                  </a:lnTo>
                  <a:lnTo>
                    <a:pt x="1331" y="160"/>
                  </a:lnTo>
                  <a:lnTo>
                    <a:pt x="1337" y="0"/>
                  </a:lnTo>
                  <a:lnTo>
                    <a:pt x="1245" y="0"/>
                  </a:lnTo>
                  <a:lnTo>
                    <a:pt x="1238" y="149"/>
                  </a:lnTo>
                  <a:lnTo>
                    <a:pt x="1221" y="297"/>
                  </a:lnTo>
                  <a:lnTo>
                    <a:pt x="1189" y="436"/>
                  </a:lnTo>
                  <a:lnTo>
                    <a:pt x="1148" y="570"/>
                  </a:lnTo>
                  <a:lnTo>
                    <a:pt x="1094" y="698"/>
                  </a:lnTo>
                  <a:lnTo>
                    <a:pt x="1033" y="817"/>
                  </a:lnTo>
                  <a:lnTo>
                    <a:pt x="961" y="931"/>
                  </a:lnTo>
                  <a:lnTo>
                    <a:pt x="881" y="1035"/>
                  </a:lnTo>
                  <a:lnTo>
                    <a:pt x="793" y="1130"/>
                  </a:lnTo>
                  <a:lnTo>
                    <a:pt x="696" y="1214"/>
                  </a:lnTo>
                  <a:lnTo>
                    <a:pt x="594" y="1286"/>
                  </a:lnTo>
                  <a:lnTo>
                    <a:pt x="485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8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3094" name="Freeform 114"/>
            <p:cNvSpPr>
              <a:spLocks/>
            </p:cNvSpPr>
            <p:nvPr/>
          </p:nvSpPr>
          <p:spPr bwMode="auto">
            <a:xfrm>
              <a:off x="4819" y="3639"/>
              <a:ext cx="588" cy="346"/>
            </a:xfrm>
            <a:custGeom>
              <a:avLst/>
              <a:gdLst>
                <a:gd name="T0" fmla="*/ 271 w 1176"/>
                <a:gd name="T1" fmla="*/ 0 h 1382"/>
                <a:gd name="T2" fmla="*/ 270 w 1176"/>
                <a:gd name="T3" fmla="*/ 8 h 1382"/>
                <a:gd name="T4" fmla="*/ 266 w 1176"/>
                <a:gd name="T5" fmla="*/ 16 h 1382"/>
                <a:gd name="T6" fmla="*/ 259 w 1176"/>
                <a:gd name="T7" fmla="*/ 24 h 1382"/>
                <a:gd name="T8" fmla="*/ 250 w 1176"/>
                <a:gd name="T9" fmla="*/ 31 h 1382"/>
                <a:gd name="T10" fmla="*/ 239 w 1176"/>
                <a:gd name="T11" fmla="*/ 38 h 1382"/>
                <a:gd name="T12" fmla="*/ 225 w 1176"/>
                <a:gd name="T13" fmla="*/ 45 h 1382"/>
                <a:gd name="T14" fmla="*/ 209 w 1176"/>
                <a:gd name="T15" fmla="*/ 51 h 1382"/>
                <a:gd name="T16" fmla="*/ 192 w 1176"/>
                <a:gd name="T17" fmla="*/ 57 h 1382"/>
                <a:gd name="T18" fmla="*/ 173 w 1176"/>
                <a:gd name="T19" fmla="*/ 62 h 1382"/>
                <a:gd name="T20" fmla="*/ 152 w 1176"/>
                <a:gd name="T21" fmla="*/ 66 h 1382"/>
                <a:gd name="T22" fmla="*/ 129 w 1176"/>
                <a:gd name="T23" fmla="*/ 70 h 1382"/>
                <a:gd name="T24" fmla="*/ 106 w 1176"/>
                <a:gd name="T25" fmla="*/ 74 h 1382"/>
                <a:gd name="T26" fmla="*/ 81 w 1176"/>
                <a:gd name="T27" fmla="*/ 76 h 1382"/>
                <a:gd name="T28" fmla="*/ 55 w 1176"/>
                <a:gd name="T29" fmla="*/ 78 h 1382"/>
                <a:gd name="T30" fmla="*/ 28 w 1176"/>
                <a:gd name="T31" fmla="*/ 79 h 1382"/>
                <a:gd name="T32" fmla="*/ 0 w 1176"/>
                <a:gd name="T33" fmla="*/ 80 h 1382"/>
                <a:gd name="T34" fmla="*/ 0 w 1176"/>
                <a:gd name="T35" fmla="*/ 87 h 1382"/>
                <a:gd name="T36" fmla="*/ 30 w 1176"/>
                <a:gd name="T37" fmla="*/ 86 h 1382"/>
                <a:gd name="T38" fmla="*/ 59 w 1176"/>
                <a:gd name="T39" fmla="*/ 85 h 1382"/>
                <a:gd name="T40" fmla="*/ 88 w 1176"/>
                <a:gd name="T41" fmla="*/ 83 h 1382"/>
                <a:gd name="T42" fmla="*/ 114 w 1176"/>
                <a:gd name="T43" fmla="*/ 80 h 1382"/>
                <a:gd name="T44" fmla="*/ 140 w 1176"/>
                <a:gd name="T45" fmla="*/ 76 h 1382"/>
                <a:gd name="T46" fmla="*/ 165 w 1176"/>
                <a:gd name="T47" fmla="*/ 72 h 1382"/>
                <a:gd name="T48" fmla="*/ 187 w 1176"/>
                <a:gd name="T49" fmla="*/ 67 h 1382"/>
                <a:gd name="T50" fmla="*/ 208 w 1176"/>
                <a:gd name="T51" fmla="*/ 61 h 1382"/>
                <a:gd name="T52" fmla="*/ 227 w 1176"/>
                <a:gd name="T53" fmla="*/ 55 h 1382"/>
                <a:gd name="T54" fmla="*/ 244 w 1176"/>
                <a:gd name="T55" fmla="*/ 49 h 1382"/>
                <a:gd name="T56" fmla="*/ 259 w 1176"/>
                <a:gd name="T57" fmla="*/ 41 h 1382"/>
                <a:gd name="T58" fmla="*/ 271 w 1176"/>
                <a:gd name="T59" fmla="*/ 34 h 1382"/>
                <a:gd name="T60" fmla="*/ 281 w 1176"/>
                <a:gd name="T61" fmla="*/ 26 h 1382"/>
                <a:gd name="T62" fmla="*/ 288 w 1176"/>
                <a:gd name="T63" fmla="*/ 17 h 1382"/>
                <a:gd name="T64" fmla="*/ 293 w 1176"/>
                <a:gd name="T65" fmla="*/ 9 h 1382"/>
                <a:gd name="T66" fmla="*/ 294 w 1176"/>
                <a:gd name="T67" fmla="*/ 0 h 1382"/>
                <a:gd name="T68" fmla="*/ 271 w 1176"/>
                <a:gd name="T69" fmla="*/ 0 h 138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76" h="1382">
                  <a:moveTo>
                    <a:pt x="1083" y="0"/>
                  </a:moveTo>
                  <a:lnTo>
                    <a:pt x="1078" y="131"/>
                  </a:lnTo>
                  <a:lnTo>
                    <a:pt x="1062" y="257"/>
                  </a:lnTo>
                  <a:lnTo>
                    <a:pt x="1036" y="379"/>
                  </a:lnTo>
                  <a:lnTo>
                    <a:pt x="999" y="495"/>
                  </a:lnTo>
                  <a:lnTo>
                    <a:pt x="953" y="607"/>
                  </a:lnTo>
                  <a:lnTo>
                    <a:pt x="898" y="713"/>
                  </a:lnTo>
                  <a:lnTo>
                    <a:pt x="836" y="811"/>
                  </a:lnTo>
                  <a:lnTo>
                    <a:pt x="767" y="901"/>
                  </a:lnTo>
                  <a:lnTo>
                    <a:pt x="691" y="982"/>
                  </a:lnTo>
                  <a:lnTo>
                    <a:pt x="606" y="1056"/>
                  </a:lnTo>
                  <a:lnTo>
                    <a:pt x="516" y="1120"/>
                  </a:lnTo>
                  <a:lnTo>
                    <a:pt x="421" y="1174"/>
                  </a:lnTo>
                  <a:lnTo>
                    <a:pt x="322" y="1217"/>
                  </a:lnTo>
                  <a:lnTo>
                    <a:pt x="219" y="1248"/>
                  </a:lnTo>
                  <a:lnTo>
                    <a:pt x="111" y="1267"/>
                  </a:lnTo>
                  <a:lnTo>
                    <a:pt x="0" y="1274"/>
                  </a:lnTo>
                  <a:lnTo>
                    <a:pt x="0" y="1382"/>
                  </a:lnTo>
                  <a:lnTo>
                    <a:pt x="120" y="1376"/>
                  </a:lnTo>
                  <a:lnTo>
                    <a:pt x="236" y="1353"/>
                  </a:lnTo>
                  <a:lnTo>
                    <a:pt x="349" y="1320"/>
                  </a:lnTo>
                  <a:lnTo>
                    <a:pt x="456" y="1274"/>
                  </a:lnTo>
                  <a:lnTo>
                    <a:pt x="560" y="1216"/>
                  </a:lnTo>
                  <a:lnTo>
                    <a:pt x="658" y="1145"/>
                  </a:lnTo>
                  <a:lnTo>
                    <a:pt x="748" y="1066"/>
                  </a:lnTo>
                  <a:lnTo>
                    <a:pt x="831" y="977"/>
                  </a:lnTo>
                  <a:lnTo>
                    <a:pt x="907" y="879"/>
                  </a:lnTo>
                  <a:lnTo>
                    <a:pt x="975" y="773"/>
                  </a:lnTo>
                  <a:lnTo>
                    <a:pt x="1034" y="659"/>
                  </a:lnTo>
                  <a:lnTo>
                    <a:pt x="1083" y="536"/>
                  </a:lnTo>
                  <a:lnTo>
                    <a:pt x="1123" y="410"/>
                  </a:lnTo>
                  <a:lnTo>
                    <a:pt x="1151" y="277"/>
                  </a:lnTo>
                  <a:lnTo>
                    <a:pt x="1170" y="141"/>
                  </a:lnTo>
                  <a:lnTo>
                    <a:pt x="1176" y="0"/>
                  </a:lnTo>
                  <a:lnTo>
                    <a:pt x="1083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3095" name="Freeform 115"/>
            <p:cNvSpPr>
              <a:spLocks/>
            </p:cNvSpPr>
            <p:nvPr/>
          </p:nvSpPr>
          <p:spPr bwMode="auto">
            <a:xfrm>
              <a:off x="4819" y="3639"/>
              <a:ext cx="507" cy="298"/>
            </a:xfrm>
            <a:custGeom>
              <a:avLst/>
              <a:gdLst>
                <a:gd name="T0" fmla="*/ 231 w 1014"/>
                <a:gd name="T1" fmla="*/ 0 h 1193"/>
                <a:gd name="T2" fmla="*/ 229 w 1014"/>
                <a:gd name="T3" fmla="*/ 7 h 1193"/>
                <a:gd name="T4" fmla="*/ 226 w 1014"/>
                <a:gd name="T5" fmla="*/ 14 h 1193"/>
                <a:gd name="T6" fmla="*/ 221 w 1014"/>
                <a:gd name="T7" fmla="*/ 20 h 1193"/>
                <a:gd name="T8" fmla="*/ 213 w 1014"/>
                <a:gd name="T9" fmla="*/ 26 h 1193"/>
                <a:gd name="T10" fmla="*/ 203 w 1014"/>
                <a:gd name="T11" fmla="*/ 32 h 1193"/>
                <a:gd name="T12" fmla="*/ 191 w 1014"/>
                <a:gd name="T13" fmla="*/ 38 h 1193"/>
                <a:gd name="T14" fmla="*/ 178 w 1014"/>
                <a:gd name="T15" fmla="*/ 43 h 1193"/>
                <a:gd name="T16" fmla="*/ 163 w 1014"/>
                <a:gd name="T17" fmla="*/ 48 h 1193"/>
                <a:gd name="T18" fmla="*/ 147 w 1014"/>
                <a:gd name="T19" fmla="*/ 52 h 1193"/>
                <a:gd name="T20" fmla="*/ 129 w 1014"/>
                <a:gd name="T21" fmla="*/ 56 h 1193"/>
                <a:gd name="T22" fmla="*/ 110 w 1014"/>
                <a:gd name="T23" fmla="*/ 59 h 1193"/>
                <a:gd name="T24" fmla="*/ 90 w 1014"/>
                <a:gd name="T25" fmla="*/ 62 h 1193"/>
                <a:gd name="T26" fmla="*/ 69 w 1014"/>
                <a:gd name="T27" fmla="*/ 65 h 1193"/>
                <a:gd name="T28" fmla="*/ 47 w 1014"/>
                <a:gd name="T29" fmla="*/ 66 h 1193"/>
                <a:gd name="T30" fmla="*/ 24 w 1014"/>
                <a:gd name="T31" fmla="*/ 67 h 1193"/>
                <a:gd name="T32" fmla="*/ 0 w 1014"/>
                <a:gd name="T33" fmla="*/ 68 h 1193"/>
                <a:gd name="T34" fmla="*/ 0 w 1014"/>
                <a:gd name="T35" fmla="*/ 74 h 1193"/>
                <a:gd name="T36" fmla="*/ 26 w 1014"/>
                <a:gd name="T37" fmla="*/ 74 h 1193"/>
                <a:gd name="T38" fmla="*/ 51 w 1014"/>
                <a:gd name="T39" fmla="*/ 73 h 1193"/>
                <a:gd name="T40" fmla="*/ 76 w 1014"/>
                <a:gd name="T41" fmla="*/ 71 h 1193"/>
                <a:gd name="T42" fmla="*/ 99 w 1014"/>
                <a:gd name="T43" fmla="*/ 69 h 1193"/>
                <a:gd name="T44" fmla="*/ 121 w 1014"/>
                <a:gd name="T45" fmla="*/ 65 h 1193"/>
                <a:gd name="T46" fmla="*/ 142 w 1014"/>
                <a:gd name="T47" fmla="*/ 62 h 1193"/>
                <a:gd name="T48" fmla="*/ 161 w 1014"/>
                <a:gd name="T49" fmla="*/ 57 h 1193"/>
                <a:gd name="T50" fmla="*/ 180 w 1014"/>
                <a:gd name="T51" fmla="*/ 53 h 1193"/>
                <a:gd name="T52" fmla="*/ 196 w 1014"/>
                <a:gd name="T53" fmla="*/ 47 h 1193"/>
                <a:gd name="T54" fmla="*/ 210 w 1014"/>
                <a:gd name="T55" fmla="*/ 42 h 1193"/>
                <a:gd name="T56" fmla="*/ 223 w 1014"/>
                <a:gd name="T57" fmla="*/ 35 h 1193"/>
                <a:gd name="T58" fmla="*/ 234 w 1014"/>
                <a:gd name="T59" fmla="*/ 29 h 1193"/>
                <a:gd name="T60" fmla="*/ 242 w 1014"/>
                <a:gd name="T61" fmla="*/ 22 h 1193"/>
                <a:gd name="T62" fmla="*/ 249 w 1014"/>
                <a:gd name="T63" fmla="*/ 15 h 1193"/>
                <a:gd name="T64" fmla="*/ 252 w 1014"/>
                <a:gd name="T65" fmla="*/ 7 h 1193"/>
                <a:gd name="T66" fmla="*/ 254 w 1014"/>
                <a:gd name="T67" fmla="*/ 0 h 1193"/>
                <a:gd name="T68" fmla="*/ 231 w 1014"/>
                <a:gd name="T69" fmla="*/ 0 h 119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014" h="1193">
                  <a:moveTo>
                    <a:pt x="922" y="0"/>
                  </a:moveTo>
                  <a:lnTo>
                    <a:pt x="916" y="112"/>
                  </a:lnTo>
                  <a:lnTo>
                    <a:pt x="904" y="220"/>
                  </a:lnTo>
                  <a:lnTo>
                    <a:pt x="881" y="322"/>
                  </a:lnTo>
                  <a:lnTo>
                    <a:pt x="850" y="423"/>
                  </a:lnTo>
                  <a:lnTo>
                    <a:pt x="810" y="517"/>
                  </a:lnTo>
                  <a:lnTo>
                    <a:pt x="764" y="607"/>
                  </a:lnTo>
                  <a:lnTo>
                    <a:pt x="711" y="691"/>
                  </a:lnTo>
                  <a:lnTo>
                    <a:pt x="651" y="767"/>
                  </a:lnTo>
                  <a:lnTo>
                    <a:pt x="587" y="838"/>
                  </a:lnTo>
                  <a:lnTo>
                    <a:pt x="515" y="899"/>
                  </a:lnTo>
                  <a:lnTo>
                    <a:pt x="439" y="953"/>
                  </a:lnTo>
                  <a:lnTo>
                    <a:pt x="359" y="1000"/>
                  </a:lnTo>
                  <a:lnTo>
                    <a:pt x="275" y="1037"/>
                  </a:lnTo>
                  <a:lnTo>
                    <a:pt x="186" y="1064"/>
                  </a:lnTo>
                  <a:lnTo>
                    <a:pt x="95" y="1078"/>
                  </a:lnTo>
                  <a:lnTo>
                    <a:pt x="0" y="1085"/>
                  </a:lnTo>
                  <a:lnTo>
                    <a:pt x="0" y="1193"/>
                  </a:lnTo>
                  <a:lnTo>
                    <a:pt x="104" y="1187"/>
                  </a:lnTo>
                  <a:lnTo>
                    <a:pt x="202" y="1169"/>
                  </a:lnTo>
                  <a:lnTo>
                    <a:pt x="302" y="1139"/>
                  </a:lnTo>
                  <a:lnTo>
                    <a:pt x="394" y="1100"/>
                  </a:lnTo>
                  <a:lnTo>
                    <a:pt x="483" y="1049"/>
                  </a:lnTo>
                  <a:lnTo>
                    <a:pt x="567" y="989"/>
                  </a:lnTo>
                  <a:lnTo>
                    <a:pt x="644" y="921"/>
                  </a:lnTo>
                  <a:lnTo>
                    <a:pt x="717" y="844"/>
                  </a:lnTo>
                  <a:lnTo>
                    <a:pt x="781" y="759"/>
                  </a:lnTo>
                  <a:lnTo>
                    <a:pt x="840" y="667"/>
                  </a:lnTo>
                  <a:lnTo>
                    <a:pt x="892" y="569"/>
                  </a:lnTo>
                  <a:lnTo>
                    <a:pt x="933" y="465"/>
                  </a:lnTo>
                  <a:lnTo>
                    <a:pt x="968" y="355"/>
                  </a:lnTo>
                  <a:lnTo>
                    <a:pt x="993" y="239"/>
                  </a:lnTo>
                  <a:lnTo>
                    <a:pt x="1008" y="122"/>
                  </a:lnTo>
                  <a:lnTo>
                    <a:pt x="1014" y="0"/>
                  </a:lnTo>
                  <a:lnTo>
                    <a:pt x="922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3096" name="Freeform 116"/>
            <p:cNvSpPr>
              <a:spLocks/>
            </p:cNvSpPr>
            <p:nvPr/>
          </p:nvSpPr>
          <p:spPr bwMode="auto">
            <a:xfrm>
              <a:off x="4586" y="3776"/>
              <a:ext cx="635" cy="374"/>
            </a:xfrm>
            <a:custGeom>
              <a:avLst/>
              <a:gdLst>
                <a:gd name="T0" fmla="*/ 247 w 1272"/>
                <a:gd name="T1" fmla="*/ 0 h 1495"/>
                <a:gd name="T2" fmla="*/ 245 w 1272"/>
                <a:gd name="T3" fmla="*/ 8 h 1495"/>
                <a:gd name="T4" fmla="*/ 242 w 1272"/>
                <a:gd name="T5" fmla="*/ 15 h 1495"/>
                <a:gd name="T6" fmla="*/ 236 w 1272"/>
                <a:gd name="T7" fmla="*/ 22 h 1495"/>
                <a:gd name="T8" fmla="*/ 228 w 1272"/>
                <a:gd name="T9" fmla="*/ 28 h 1495"/>
                <a:gd name="T10" fmla="*/ 217 w 1272"/>
                <a:gd name="T11" fmla="*/ 35 h 1495"/>
                <a:gd name="T12" fmla="*/ 204 w 1272"/>
                <a:gd name="T13" fmla="*/ 41 h 1495"/>
                <a:gd name="T14" fmla="*/ 190 w 1272"/>
                <a:gd name="T15" fmla="*/ 47 h 1495"/>
                <a:gd name="T16" fmla="*/ 174 w 1272"/>
                <a:gd name="T17" fmla="*/ 52 h 1495"/>
                <a:gd name="T18" fmla="*/ 158 w 1272"/>
                <a:gd name="T19" fmla="*/ 56 h 1495"/>
                <a:gd name="T20" fmla="*/ 138 w 1272"/>
                <a:gd name="T21" fmla="*/ 60 h 1495"/>
                <a:gd name="T22" fmla="*/ 118 w 1272"/>
                <a:gd name="T23" fmla="*/ 64 h 1495"/>
                <a:gd name="T24" fmla="*/ 96 w 1272"/>
                <a:gd name="T25" fmla="*/ 67 h 1495"/>
                <a:gd name="T26" fmla="*/ 73 w 1272"/>
                <a:gd name="T27" fmla="*/ 70 h 1495"/>
                <a:gd name="T28" fmla="*/ 50 w 1272"/>
                <a:gd name="T29" fmla="*/ 71 h 1495"/>
                <a:gd name="T30" fmla="*/ 25 w 1272"/>
                <a:gd name="T31" fmla="*/ 72 h 1495"/>
                <a:gd name="T32" fmla="*/ 0 w 1272"/>
                <a:gd name="T33" fmla="*/ 73 h 1495"/>
                <a:gd name="T34" fmla="*/ 0 w 1272"/>
                <a:gd name="T35" fmla="*/ 94 h 1495"/>
                <a:gd name="T36" fmla="*/ 32 w 1272"/>
                <a:gd name="T37" fmla="*/ 93 h 1495"/>
                <a:gd name="T38" fmla="*/ 63 w 1272"/>
                <a:gd name="T39" fmla="*/ 92 h 1495"/>
                <a:gd name="T40" fmla="*/ 94 w 1272"/>
                <a:gd name="T41" fmla="*/ 89 h 1495"/>
                <a:gd name="T42" fmla="*/ 123 w 1272"/>
                <a:gd name="T43" fmla="*/ 86 h 1495"/>
                <a:gd name="T44" fmla="*/ 151 w 1272"/>
                <a:gd name="T45" fmla="*/ 82 h 1495"/>
                <a:gd name="T46" fmla="*/ 177 w 1272"/>
                <a:gd name="T47" fmla="*/ 78 h 1495"/>
                <a:gd name="T48" fmla="*/ 201 w 1272"/>
                <a:gd name="T49" fmla="*/ 72 h 1495"/>
                <a:gd name="T50" fmla="*/ 224 w 1272"/>
                <a:gd name="T51" fmla="*/ 66 h 1495"/>
                <a:gd name="T52" fmla="*/ 244 w 1272"/>
                <a:gd name="T53" fmla="*/ 60 h 1495"/>
                <a:gd name="T54" fmla="*/ 263 w 1272"/>
                <a:gd name="T55" fmla="*/ 52 h 1495"/>
                <a:gd name="T56" fmla="*/ 279 w 1272"/>
                <a:gd name="T57" fmla="*/ 45 h 1495"/>
                <a:gd name="T58" fmla="*/ 292 w 1272"/>
                <a:gd name="T59" fmla="*/ 36 h 1495"/>
                <a:gd name="T60" fmla="*/ 303 w 1272"/>
                <a:gd name="T61" fmla="*/ 28 h 1495"/>
                <a:gd name="T62" fmla="*/ 310 w 1272"/>
                <a:gd name="T63" fmla="*/ 19 h 1495"/>
                <a:gd name="T64" fmla="*/ 315 w 1272"/>
                <a:gd name="T65" fmla="*/ 10 h 1495"/>
                <a:gd name="T66" fmla="*/ 317 w 1272"/>
                <a:gd name="T67" fmla="*/ 0 h 1495"/>
                <a:gd name="T68" fmla="*/ 247 w 1272"/>
                <a:gd name="T69" fmla="*/ 0 h 149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272" h="1495">
                  <a:moveTo>
                    <a:pt x="989" y="0"/>
                  </a:moveTo>
                  <a:lnTo>
                    <a:pt x="984" y="121"/>
                  </a:lnTo>
                  <a:lnTo>
                    <a:pt x="969" y="236"/>
                  </a:lnTo>
                  <a:lnTo>
                    <a:pt x="945" y="348"/>
                  </a:lnTo>
                  <a:lnTo>
                    <a:pt x="913" y="452"/>
                  </a:lnTo>
                  <a:lnTo>
                    <a:pt x="871" y="554"/>
                  </a:lnTo>
                  <a:lnTo>
                    <a:pt x="820" y="650"/>
                  </a:lnTo>
                  <a:lnTo>
                    <a:pt x="764" y="742"/>
                  </a:lnTo>
                  <a:lnTo>
                    <a:pt x="700" y="823"/>
                  </a:lnTo>
                  <a:lnTo>
                    <a:pt x="632" y="897"/>
                  </a:lnTo>
                  <a:lnTo>
                    <a:pt x="553" y="964"/>
                  </a:lnTo>
                  <a:lnTo>
                    <a:pt x="472" y="1023"/>
                  </a:lnTo>
                  <a:lnTo>
                    <a:pt x="385" y="1072"/>
                  </a:lnTo>
                  <a:lnTo>
                    <a:pt x="295" y="1111"/>
                  </a:lnTo>
                  <a:lnTo>
                    <a:pt x="201" y="1139"/>
                  </a:lnTo>
                  <a:lnTo>
                    <a:pt x="102" y="1157"/>
                  </a:lnTo>
                  <a:lnTo>
                    <a:pt x="0" y="1162"/>
                  </a:lnTo>
                  <a:lnTo>
                    <a:pt x="0" y="1495"/>
                  </a:lnTo>
                  <a:lnTo>
                    <a:pt x="130" y="1487"/>
                  </a:lnTo>
                  <a:lnTo>
                    <a:pt x="254" y="1463"/>
                  </a:lnTo>
                  <a:lnTo>
                    <a:pt x="377" y="1428"/>
                  </a:lnTo>
                  <a:lnTo>
                    <a:pt x="493" y="1376"/>
                  </a:lnTo>
                  <a:lnTo>
                    <a:pt x="605" y="1314"/>
                  </a:lnTo>
                  <a:lnTo>
                    <a:pt x="711" y="1239"/>
                  </a:lnTo>
                  <a:lnTo>
                    <a:pt x="807" y="1153"/>
                  </a:lnTo>
                  <a:lnTo>
                    <a:pt x="899" y="1057"/>
                  </a:lnTo>
                  <a:lnTo>
                    <a:pt x="980" y="950"/>
                  </a:lnTo>
                  <a:lnTo>
                    <a:pt x="1054" y="837"/>
                  </a:lnTo>
                  <a:lnTo>
                    <a:pt x="1117" y="712"/>
                  </a:lnTo>
                  <a:lnTo>
                    <a:pt x="1171" y="581"/>
                  </a:lnTo>
                  <a:lnTo>
                    <a:pt x="1214" y="444"/>
                  </a:lnTo>
                  <a:lnTo>
                    <a:pt x="1244" y="300"/>
                  </a:lnTo>
                  <a:lnTo>
                    <a:pt x="1264" y="152"/>
                  </a:lnTo>
                  <a:lnTo>
                    <a:pt x="1272" y="0"/>
                  </a:lnTo>
                  <a:lnTo>
                    <a:pt x="98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3097" name="Freeform 117"/>
            <p:cNvSpPr>
              <a:spLocks/>
            </p:cNvSpPr>
            <p:nvPr/>
          </p:nvSpPr>
          <p:spPr bwMode="auto">
            <a:xfrm>
              <a:off x="4586" y="3776"/>
              <a:ext cx="669" cy="393"/>
            </a:xfrm>
            <a:custGeom>
              <a:avLst/>
              <a:gdLst>
                <a:gd name="T0" fmla="*/ 0 w 1338"/>
                <a:gd name="T1" fmla="*/ 98 h 1572"/>
                <a:gd name="T2" fmla="*/ 35 w 1338"/>
                <a:gd name="T3" fmla="*/ 98 h 1572"/>
                <a:gd name="T4" fmla="*/ 68 w 1338"/>
                <a:gd name="T5" fmla="*/ 96 h 1572"/>
                <a:gd name="T6" fmla="*/ 100 w 1338"/>
                <a:gd name="T7" fmla="*/ 94 h 1572"/>
                <a:gd name="T8" fmla="*/ 131 w 1338"/>
                <a:gd name="T9" fmla="*/ 91 h 1572"/>
                <a:gd name="T10" fmla="*/ 160 w 1338"/>
                <a:gd name="T11" fmla="*/ 87 h 1572"/>
                <a:gd name="T12" fmla="*/ 188 w 1338"/>
                <a:gd name="T13" fmla="*/ 82 h 1572"/>
                <a:gd name="T14" fmla="*/ 213 w 1338"/>
                <a:gd name="T15" fmla="*/ 76 h 1572"/>
                <a:gd name="T16" fmla="*/ 237 w 1338"/>
                <a:gd name="T17" fmla="*/ 70 h 1572"/>
                <a:gd name="T18" fmla="*/ 259 w 1338"/>
                <a:gd name="T19" fmla="*/ 63 h 1572"/>
                <a:gd name="T20" fmla="*/ 278 w 1338"/>
                <a:gd name="T21" fmla="*/ 55 h 1572"/>
                <a:gd name="T22" fmla="*/ 294 w 1338"/>
                <a:gd name="T23" fmla="*/ 47 h 1572"/>
                <a:gd name="T24" fmla="*/ 308 w 1338"/>
                <a:gd name="T25" fmla="*/ 38 h 1572"/>
                <a:gd name="T26" fmla="*/ 320 w 1338"/>
                <a:gd name="T27" fmla="*/ 29 h 1572"/>
                <a:gd name="T28" fmla="*/ 328 w 1338"/>
                <a:gd name="T29" fmla="*/ 20 h 1572"/>
                <a:gd name="T30" fmla="*/ 333 w 1338"/>
                <a:gd name="T31" fmla="*/ 10 h 1572"/>
                <a:gd name="T32" fmla="*/ 335 w 1338"/>
                <a:gd name="T33" fmla="*/ 0 h 1572"/>
                <a:gd name="T34" fmla="*/ 312 w 1338"/>
                <a:gd name="T35" fmla="*/ 0 h 1572"/>
                <a:gd name="T36" fmla="*/ 310 w 1338"/>
                <a:gd name="T37" fmla="*/ 10 h 1572"/>
                <a:gd name="T38" fmla="*/ 306 w 1338"/>
                <a:gd name="T39" fmla="*/ 19 h 1572"/>
                <a:gd name="T40" fmla="*/ 298 w 1338"/>
                <a:gd name="T41" fmla="*/ 27 h 1572"/>
                <a:gd name="T42" fmla="*/ 287 w 1338"/>
                <a:gd name="T43" fmla="*/ 36 h 1572"/>
                <a:gd name="T44" fmla="*/ 274 w 1338"/>
                <a:gd name="T45" fmla="*/ 44 h 1572"/>
                <a:gd name="T46" fmla="*/ 259 w 1338"/>
                <a:gd name="T47" fmla="*/ 51 h 1572"/>
                <a:gd name="T48" fmla="*/ 241 w 1338"/>
                <a:gd name="T49" fmla="*/ 58 h 1572"/>
                <a:gd name="T50" fmla="*/ 221 w 1338"/>
                <a:gd name="T51" fmla="*/ 65 h 1572"/>
                <a:gd name="T52" fmla="*/ 199 w 1338"/>
                <a:gd name="T53" fmla="*/ 71 h 1572"/>
                <a:gd name="T54" fmla="*/ 175 w 1338"/>
                <a:gd name="T55" fmla="*/ 76 h 1572"/>
                <a:gd name="T56" fmla="*/ 149 w 1338"/>
                <a:gd name="T57" fmla="*/ 81 h 1572"/>
                <a:gd name="T58" fmla="*/ 122 w 1338"/>
                <a:gd name="T59" fmla="*/ 84 h 1572"/>
                <a:gd name="T60" fmla="*/ 93 w 1338"/>
                <a:gd name="T61" fmla="*/ 88 h 1572"/>
                <a:gd name="T62" fmla="*/ 64 w 1338"/>
                <a:gd name="T63" fmla="*/ 90 h 1572"/>
                <a:gd name="T64" fmla="*/ 33 w 1338"/>
                <a:gd name="T65" fmla="*/ 91 h 1572"/>
                <a:gd name="T66" fmla="*/ 0 w 1338"/>
                <a:gd name="T67" fmla="*/ 92 h 1572"/>
                <a:gd name="T68" fmla="*/ 0 w 1338"/>
                <a:gd name="T69" fmla="*/ 98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338" h="1572">
                  <a:moveTo>
                    <a:pt x="0" y="1572"/>
                  </a:moveTo>
                  <a:lnTo>
                    <a:pt x="137" y="1564"/>
                  </a:lnTo>
                  <a:lnTo>
                    <a:pt x="271" y="1540"/>
                  </a:lnTo>
                  <a:lnTo>
                    <a:pt x="399" y="1501"/>
                  </a:lnTo>
                  <a:lnTo>
                    <a:pt x="521" y="1448"/>
                  </a:lnTo>
                  <a:lnTo>
                    <a:pt x="638" y="1382"/>
                  </a:lnTo>
                  <a:lnTo>
                    <a:pt x="749" y="1304"/>
                  </a:lnTo>
                  <a:lnTo>
                    <a:pt x="850" y="1213"/>
                  </a:lnTo>
                  <a:lnTo>
                    <a:pt x="947" y="1112"/>
                  </a:lnTo>
                  <a:lnTo>
                    <a:pt x="1033" y="999"/>
                  </a:lnTo>
                  <a:lnTo>
                    <a:pt x="1110" y="879"/>
                  </a:lnTo>
                  <a:lnTo>
                    <a:pt x="1176" y="749"/>
                  </a:lnTo>
                  <a:lnTo>
                    <a:pt x="1232" y="612"/>
                  </a:lnTo>
                  <a:lnTo>
                    <a:pt x="1277" y="468"/>
                  </a:lnTo>
                  <a:lnTo>
                    <a:pt x="1311" y="316"/>
                  </a:lnTo>
                  <a:lnTo>
                    <a:pt x="1332" y="160"/>
                  </a:lnTo>
                  <a:lnTo>
                    <a:pt x="1338" y="0"/>
                  </a:lnTo>
                  <a:lnTo>
                    <a:pt x="1246" y="0"/>
                  </a:lnTo>
                  <a:lnTo>
                    <a:pt x="1240" y="150"/>
                  </a:lnTo>
                  <a:lnTo>
                    <a:pt x="1221" y="297"/>
                  </a:lnTo>
                  <a:lnTo>
                    <a:pt x="1190" y="436"/>
                  </a:lnTo>
                  <a:lnTo>
                    <a:pt x="1148" y="571"/>
                  </a:lnTo>
                  <a:lnTo>
                    <a:pt x="1095" y="698"/>
                  </a:lnTo>
                  <a:lnTo>
                    <a:pt x="1034" y="818"/>
                  </a:lnTo>
                  <a:lnTo>
                    <a:pt x="962" y="931"/>
                  </a:lnTo>
                  <a:lnTo>
                    <a:pt x="882" y="1036"/>
                  </a:lnTo>
                  <a:lnTo>
                    <a:pt x="794" y="1130"/>
                  </a:lnTo>
                  <a:lnTo>
                    <a:pt x="697" y="1215"/>
                  </a:lnTo>
                  <a:lnTo>
                    <a:pt x="595" y="1286"/>
                  </a:lnTo>
                  <a:lnTo>
                    <a:pt x="486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9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3098" name="Freeform 118"/>
            <p:cNvSpPr>
              <a:spLocks/>
            </p:cNvSpPr>
            <p:nvPr/>
          </p:nvSpPr>
          <p:spPr bwMode="auto">
            <a:xfrm>
              <a:off x="4586" y="3776"/>
              <a:ext cx="588" cy="346"/>
            </a:xfrm>
            <a:custGeom>
              <a:avLst/>
              <a:gdLst>
                <a:gd name="T0" fmla="*/ 271 w 1176"/>
                <a:gd name="T1" fmla="*/ 0 h 1383"/>
                <a:gd name="T2" fmla="*/ 270 w 1176"/>
                <a:gd name="T3" fmla="*/ 8 h 1383"/>
                <a:gd name="T4" fmla="*/ 266 w 1176"/>
                <a:gd name="T5" fmla="*/ 16 h 1383"/>
                <a:gd name="T6" fmla="*/ 260 w 1176"/>
                <a:gd name="T7" fmla="*/ 24 h 1383"/>
                <a:gd name="T8" fmla="*/ 250 w 1176"/>
                <a:gd name="T9" fmla="*/ 31 h 1383"/>
                <a:gd name="T10" fmla="*/ 239 w 1176"/>
                <a:gd name="T11" fmla="*/ 38 h 1383"/>
                <a:gd name="T12" fmla="*/ 225 w 1176"/>
                <a:gd name="T13" fmla="*/ 45 h 1383"/>
                <a:gd name="T14" fmla="*/ 210 w 1176"/>
                <a:gd name="T15" fmla="*/ 51 h 1383"/>
                <a:gd name="T16" fmla="*/ 192 w 1176"/>
                <a:gd name="T17" fmla="*/ 56 h 1383"/>
                <a:gd name="T18" fmla="*/ 173 w 1176"/>
                <a:gd name="T19" fmla="*/ 62 h 1383"/>
                <a:gd name="T20" fmla="*/ 152 w 1176"/>
                <a:gd name="T21" fmla="*/ 66 h 1383"/>
                <a:gd name="T22" fmla="*/ 130 w 1176"/>
                <a:gd name="T23" fmla="*/ 70 h 1383"/>
                <a:gd name="T24" fmla="*/ 106 w 1176"/>
                <a:gd name="T25" fmla="*/ 74 h 1383"/>
                <a:gd name="T26" fmla="*/ 81 w 1176"/>
                <a:gd name="T27" fmla="*/ 76 h 1383"/>
                <a:gd name="T28" fmla="*/ 55 w 1176"/>
                <a:gd name="T29" fmla="*/ 78 h 1383"/>
                <a:gd name="T30" fmla="*/ 28 w 1176"/>
                <a:gd name="T31" fmla="*/ 79 h 1383"/>
                <a:gd name="T32" fmla="*/ 0 w 1176"/>
                <a:gd name="T33" fmla="*/ 80 h 1383"/>
                <a:gd name="T34" fmla="*/ 0 w 1176"/>
                <a:gd name="T35" fmla="*/ 87 h 1383"/>
                <a:gd name="T36" fmla="*/ 30 w 1176"/>
                <a:gd name="T37" fmla="*/ 86 h 1383"/>
                <a:gd name="T38" fmla="*/ 59 w 1176"/>
                <a:gd name="T39" fmla="*/ 85 h 1383"/>
                <a:gd name="T40" fmla="*/ 88 w 1176"/>
                <a:gd name="T41" fmla="*/ 83 h 1383"/>
                <a:gd name="T42" fmla="*/ 115 w 1176"/>
                <a:gd name="T43" fmla="*/ 80 h 1383"/>
                <a:gd name="T44" fmla="*/ 141 w 1176"/>
                <a:gd name="T45" fmla="*/ 76 h 1383"/>
                <a:gd name="T46" fmla="*/ 165 w 1176"/>
                <a:gd name="T47" fmla="*/ 72 h 1383"/>
                <a:gd name="T48" fmla="*/ 188 w 1176"/>
                <a:gd name="T49" fmla="*/ 67 h 1383"/>
                <a:gd name="T50" fmla="*/ 208 w 1176"/>
                <a:gd name="T51" fmla="*/ 61 h 1383"/>
                <a:gd name="T52" fmla="*/ 227 w 1176"/>
                <a:gd name="T53" fmla="*/ 55 h 1383"/>
                <a:gd name="T54" fmla="*/ 244 w 1176"/>
                <a:gd name="T55" fmla="*/ 48 h 1383"/>
                <a:gd name="T56" fmla="*/ 259 w 1176"/>
                <a:gd name="T57" fmla="*/ 41 h 1383"/>
                <a:gd name="T58" fmla="*/ 271 w 1176"/>
                <a:gd name="T59" fmla="*/ 34 h 1383"/>
                <a:gd name="T60" fmla="*/ 281 w 1176"/>
                <a:gd name="T61" fmla="*/ 26 h 1383"/>
                <a:gd name="T62" fmla="*/ 288 w 1176"/>
                <a:gd name="T63" fmla="*/ 18 h 1383"/>
                <a:gd name="T64" fmla="*/ 293 w 1176"/>
                <a:gd name="T65" fmla="*/ 9 h 1383"/>
                <a:gd name="T66" fmla="*/ 294 w 1176"/>
                <a:gd name="T67" fmla="*/ 0 h 1383"/>
                <a:gd name="T68" fmla="*/ 271 w 1176"/>
                <a:gd name="T69" fmla="*/ 0 h 13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76" h="1383">
                  <a:moveTo>
                    <a:pt x="1084" y="0"/>
                  </a:moveTo>
                  <a:lnTo>
                    <a:pt x="1079" y="131"/>
                  </a:lnTo>
                  <a:lnTo>
                    <a:pt x="1063" y="259"/>
                  </a:lnTo>
                  <a:lnTo>
                    <a:pt x="1037" y="379"/>
                  </a:lnTo>
                  <a:lnTo>
                    <a:pt x="999" y="496"/>
                  </a:lnTo>
                  <a:lnTo>
                    <a:pt x="953" y="607"/>
                  </a:lnTo>
                  <a:lnTo>
                    <a:pt x="900" y="713"/>
                  </a:lnTo>
                  <a:lnTo>
                    <a:pt x="837" y="811"/>
                  </a:lnTo>
                  <a:lnTo>
                    <a:pt x="768" y="901"/>
                  </a:lnTo>
                  <a:lnTo>
                    <a:pt x="692" y="984"/>
                  </a:lnTo>
                  <a:lnTo>
                    <a:pt x="607" y="1058"/>
                  </a:lnTo>
                  <a:lnTo>
                    <a:pt x="517" y="1120"/>
                  </a:lnTo>
                  <a:lnTo>
                    <a:pt x="423" y="1175"/>
                  </a:lnTo>
                  <a:lnTo>
                    <a:pt x="323" y="1220"/>
                  </a:lnTo>
                  <a:lnTo>
                    <a:pt x="220" y="1250"/>
                  </a:lnTo>
                  <a:lnTo>
                    <a:pt x="112" y="1269"/>
                  </a:lnTo>
                  <a:lnTo>
                    <a:pt x="0" y="1275"/>
                  </a:lnTo>
                  <a:lnTo>
                    <a:pt x="0" y="1383"/>
                  </a:lnTo>
                  <a:lnTo>
                    <a:pt x="120" y="1377"/>
                  </a:lnTo>
                  <a:lnTo>
                    <a:pt x="236" y="1354"/>
                  </a:lnTo>
                  <a:lnTo>
                    <a:pt x="350" y="1322"/>
                  </a:lnTo>
                  <a:lnTo>
                    <a:pt x="457" y="1275"/>
                  </a:lnTo>
                  <a:lnTo>
                    <a:pt x="561" y="1216"/>
                  </a:lnTo>
                  <a:lnTo>
                    <a:pt x="659" y="1148"/>
                  </a:lnTo>
                  <a:lnTo>
                    <a:pt x="749" y="1067"/>
                  </a:lnTo>
                  <a:lnTo>
                    <a:pt x="832" y="978"/>
                  </a:lnTo>
                  <a:lnTo>
                    <a:pt x="907" y="879"/>
                  </a:lnTo>
                  <a:lnTo>
                    <a:pt x="976" y="773"/>
                  </a:lnTo>
                  <a:lnTo>
                    <a:pt x="1035" y="659"/>
                  </a:lnTo>
                  <a:lnTo>
                    <a:pt x="1084" y="538"/>
                  </a:lnTo>
                  <a:lnTo>
                    <a:pt x="1124" y="411"/>
                  </a:lnTo>
                  <a:lnTo>
                    <a:pt x="1152" y="278"/>
                  </a:lnTo>
                  <a:lnTo>
                    <a:pt x="1171" y="141"/>
                  </a:lnTo>
                  <a:lnTo>
                    <a:pt x="1176" y="0"/>
                  </a:lnTo>
                  <a:lnTo>
                    <a:pt x="1084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3099" name="Freeform 119"/>
            <p:cNvSpPr>
              <a:spLocks/>
            </p:cNvSpPr>
            <p:nvPr/>
          </p:nvSpPr>
          <p:spPr bwMode="auto">
            <a:xfrm>
              <a:off x="4587" y="3771"/>
              <a:ext cx="506" cy="306"/>
            </a:xfrm>
            <a:custGeom>
              <a:avLst/>
              <a:gdLst>
                <a:gd name="T0" fmla="*/ 230 w 1011"/>
                <a:gd name="T1" fmla="*/ 0 h 1223"/>
                <a:gd name="T2" fmla="*/ 229 w 1011"/>
                <a:gd name="T3" fmla="*/ 7 h 1223"/>
                <a:gd name="T4" fmla="*/ 226 w 1011"/>
                <a:gd name="T5" fmla="*/ 14 h 1223"/>
                <a:gd name="T6" fmla="*/ 220 w 1011"/>
                <a:gd name="T7" fmla="*/ 21 h 1223"/>
                <a:gd name="T8" fmla="*/ 212 w 1011"/>
                <a:gd name="T9" fmla="*/ 27 h 1223"/>
                <a:gd name="T10" fmla="*/ 202 w 1011"/>
                <a:gd name="T11" fmla="*/ 33 h 1223"/>
                <a:gd name="T12" fmla="*/ 191 w 1011"/>
                <a:gd name="T13" fmla="*/ 39 h 1223"/>
                <a:gd name="T14" fmla="*/ 178 w 1011"/>
                <a:gd name="T15" fmla="*/ 44 h 1223"/>
                <a:gd name="T16" fmla="*/ 163 w 1011"/>
                <a:gd name="T17" fmla="*/ 49 h 1223"/>
                <a:gd name="T18" fmla="*/ 147 w 1011"/>
                <a:gd name="T19" fmla="*/ 54 h 1223"/>
                <a:gd name="T20" fmla="*/ 129 w 1011"/>
                <a:gd name="T21" fmla="*/ 58 h 1223"/>
                <a:gd name="T22" fmla="*/ 110 w 1011"/>
                <a:gd name="T23" fmla="*/ 61 h 1223"/>
                <a:gd name="T24" fmla="*/ 90 w 1011"/>
                <a:gd name="T25" fmla="*/ 64 h 1223"/>
                <a:gd name="T26" fmla="*/ 69 w 1011"/>
                <a:gd name="T27" fmla="*/ 67 h 1223"/>
                <a:gd name="T28" fmla="*/ 47 w 1011"/>
                <a:gd name="T29" fmla="*/ 68 h 1223"/>
                <a:gd name="T30" fmla="*/ 24 w 1011"/>
                <a:gd name="T31" fmla="*/ 69 h 1223"/>
                <a:gd name="T32" fmla="*/ 0 w 1011"/>
                <a:gd name="T33" fmla="*/ 70 h 1223"/>
                <a:gd name="T34" fmla="*/ 0 w 1011"/>
                <a:gd name="T35" fmla="*/ 77 h 1223"/>
                <a:gd name="T36" fmla="*/ 26 w 1011"/>
                <a:gd name="T37" fmla="*/ 76 h 1223"/>
                <a:gd name="T38" fmla="*/ 51 w 1011"/>
                <a:gd name="T39" fmla="*/ 75 h 1223"/>
                <a:gd name="T40" fmla="*/ 76 w 1011"/>
                <a:gd name="T41" fmla="*/ 73 h 1223"/>
                <a:gd name="T42" fmla="*/ 99 w 1011"/>
                <a:gd name="T43" fmla="*/ 70 h 1223"/>
                <a:gd name="T44" fmla="*/ 121 w 1011"/>
                <a:gd name="T45" fmla="*/ 67 h 1223"/>
                <a:gd name="T46" fmla="*/ 142 w 1011"/>
                <a:gd name="T47" fmla="*/ 63 h 1223"/>
                <a:gd name="T48" fmla="*/ 162 w 1011"/>
                <a:gd name="T49" fmla="*/ 59 h 1223"/>
                <a:gd name="T50" fmla="*/ 179 w 1011"/>
                <a:gd name="T51" fmla="*/ 54 h 1223"/>
                <a:gd name="T52" fmla="*/ 196 w 1011"/>
                <a:gd name="T53" fmla="*/ 48 h 1223"/>
                <a:gd name="T54" fmla="*/ 210 w 1011"/>
                <a:gd name="T55" fmla="*/ 42 h 1223"/>
                <a:gd name="T56" fmla="*/ 223 w 1011"/>
                <a:gd name="T57" fmla="*/ 36 h 1223"/>
                <a:gd name="T58" fmla="*/ 233 w 1011"/>
                <a:gd name="T59" fmla="*/ 30 h 1223"/>
                <a:gd name="T60" fmla="*/ 242 w 1011"/>
                <a:gd name="T61" fmla="*/ 23 h 1223"/>
                <a:gd name="T62" fmla="*/ 248 w 1011"/>
                <a:gd name="T63" fmla="*/ 15 h 1223"/>
                <a:gd name="T64" fmla="*/ 252 w 1011"/>
                <a:gd name="T65" fmla="*/ 8 h 1223"/>
                <a:gd name="T66" fmla="*/ 253 w 1011"/>
                <a:gd name="T67" fmla="*/ 0 h 1223"/>
                <a:gd name="T68" fmla="*/ 230 w 1011"/>
                <a:gd name="T69" fmla="*/ 0 h 12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011" h="1223">
                  <a:moveTo>
                    <a:pt x="919" y="0"/>
                  </a:moveTo>
                  <a:lnTo>
                    <a:pt x="914" y="112"/>
                  </a:lnTo>
                  <a:lnTo>
                    <a:pt x="902" y="222"/>
                  </a:lnTo>
                  <a:lnTo>
                    <a:pt x="879" y="326"/>
                  </a:lnTo>
                  <a:lnTo>
                    <a:pt x="847" y="428"/>
                  </a:lnTo>
                  <a:lnTo>
                    <a:pt x="808" y="525"/>
                  </a:lnTo>
                  <a:lnTo>
                    <a:pt x="763" y="619"/>
                  </a:lnTo>
                  <a:lnTo>
                    <a:pt x="710" y="703"/>
                  </a:lnTo>
                  <a:lnTo>
                    <a:pt x="650" y="785"/>
                  </a:lnTo>
                  <a:lnTo>
                    <a:pt x="585" y="857"/>
                  </a:lnTo>
                  <a:lnTo>
                    <a:pt x="514" y="920"/>
                  </a:lnTo>
                  <a:lnTo>
                    <a:pt x="438" y="979"/>
                  </a:lnTo>
                  <a:lnTo>
                    <a:pt x="358" y="1026"/>
                  </a:lnTo>
                  <a:lnTo>
                    <a:pt x="274" y="1063"/>
                  </a:lnTo>
                  <a:lnTo>
                    <a:pt x="185" y="1092"/>
                  </a:lnTo>
                  <a:lnTo>
                    <a:pt x="94" y="1109"/>
                  </a:lnTo>
                  <a:lnTo>
                    <a:pt x="0" y="1115"/>
                  </a:lnTo>
                  <a:lnTo>
                    <a:pt x="0" y="1223"/>
                  </a:lnTo>
                  <a:lnTo>
                    <a:pt x="102" y="1217"/>
                  </a:lnTo>
                  <a:lnTo>
                    <a:pt x="204" y="1198"/>
                  </a:lnTo>
                  <a:lnTo>
                    <a:pt x="301" y="1167"/>
                  </a:lnTo>
                  <a:lnTo>
                    <a:pt x="393" y="1125"/>
                  </a:lnTo>
                  <a:lnTo>
                    <a:pt x="482" y="1072"/>
                  </a:lnTo>
                  <a:lnTo>
                    <a:pt x="566" y="1009"/>
                  </a:lnTo>
                  <a:lnTo>
                    <a:pt x="645" y="939"/>
                  </a:lnTo>
                  <a:lnTo>
                    <a:pt x="716" y="858"/>
                  </a:lnTo>
                  <a:lnTo>
                    <a:pt x="781" y="770"/>
                  </a:lnTo>
                  <a:lnTo>
                    <a:pt x="839" y="675"/>
                  </a:lnTo>
                  <a:lnTo>
                    <a:pt x="889" y="573"/>
                  </a:lnTo>
                  <a:lnTo>
                    <a:pt x="932" y="470"/>
                  </a:lnTo>
                  <a:lnTo>
                    <a:pt x="965" y="358"/>
                  </a:lnTo>
                  <a:lnTo>
                    <a:pt x="991" y="240"/>
                  </a:lnTo>
                  <a:lnTo>
                    <a:pt x="1006" y="121"/>
                  </a:lnTo>
                  <a:lnTo>
                    <a:pt x="1011" y="0"/>
                  </a:lnTo>
                  <a:lnTo>
                    <a:pt x="91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grpSp>
          <p:nvGrpSpPr>
            <p:cNvPr id="3100" name="Group 120"/>
            <p:cNvGrpSpPr>
              <a:grpSpLocks/>
            </p:cNvGrpSpPr>
            <p:nvPr/>
          </p:nvGrpSpPr>
          <p:grpSpPr bwMode="auto">
            <a:xfrm>
              <a:off x="4368" y="2880"/>
              <a:ext cx="1200" cy="1264"/>
              <a:chOff x="3120" y="1632"/>
              <a:chExt cx="2640" cy="2704"/>
            </a:xfrm>
          </p:grpSpPr>
          <p:pic>
            <p:nvPicPr>
              <p:cNvPr id="3101" name="Picture 121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08" y="3296"/>
                <a:ext cx="1152" cy="1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02" name="Picture 122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40" y="2352"/>
                <a:ext cx="576" cy="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03" name="Picture 123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80" y="3696"/>
                <a:ext cx="720" cy="6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04" name="Picture 124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44" y="2784"/>
                <a:ext cx="768" cy="6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05" name="Picture 125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52" y="3808"/>
                <a:ext cx="576" cy="5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06" name="Picture 126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20" y="3888"/>
                <a:ext cx="43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07" name="Picture 127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6" y="1979"/>
                <a:ext cx="43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08" name="Picture 128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32" y="1632"/>
                <a:ext cx="336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109" name="Picture 129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68" y="3141"/>
                <a:ext cx="912" cy="8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076" name="Text Box 148"/>
          <p:cNvSpPr txBox="1">
            <a:spLocks noChangeArrowheads="1"/>
          </p:cNvSpPr>
          <p:nvPr/>
        </p:nvSpPr>
        <p:spPr bwMode="auto">
          <a:xfrm>
            <a:off x="2336800" y="304801"/>
            <a:ext cx="335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1"/>
          </a:p>
        </p:txBody>
      </p:sp>
      <p:sp>
        <p:nvSpPr>
          <p:cNvPr id="3077" name="Text Box 154"/>
          <p:cNvSpPr txBox="1">
            <a:spLocks noChangeArrowheads="1"/>
          </p:cNvSpPr>
          <p:nvPr/>
        </p:nvSpPr>
        <p:spPr bwMode="auto">
          <a:xfrm>
            <a:off x="2336800" y="685800"/>
            <a:ext cx="721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>
                <a:latin typeface="Times New Roman" pitchFamily="18" charset="0"/>
              </a:rPr>
              <a:t>        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3078" name="Text Box 164"/>
          <p:cNvSpPr txBox="1">
            <a:spLocks noChangeArrowheads="1"/>
          </p:cNvSpPr>
          <p:nvPr/>
        </p:nvSpPr>
        <p:spPr bwMode="auto">
          <a:xfrm>
            <a:off x="406400" y="3505201"/>
            <a:ext cx="386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1"/>
          </a:p>
        </p:txBody>
      </p:sp>
      <p:sp>
        <p:nvSpPr>
          <p:cNvPr id="83109" name="Text Box 165"/>
          <p:cNvSpPr txBox="1">
            <a:spLocks noChangeArrowheads="1"/>
          </p:cNvSpPr>
          <p:nvPr/>
        </p:nvSpPr>
        <p:spPr bwMode="auto">
          <a:xfrm>
            <a:off x="215551" y="100042"/>
            <a:ext cx="11160874" cy="2985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Một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10 000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5000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eaLnBrk="1" hangingPunct="1"/>
            <a:r>
              <a:rPr lang="en-US" sz="2400" b="1" dirty="0"/>
              <a:t> </a:t>
            </a:r>
          </a:p>
          <a:p>
            <a:pPr eaLnBrk="1" hangingPunct="1">
              <a:spcBef>
                <a:spcPct val="50000"/>
              </a:spcBef>
            </a:pPr>
            <a:endParaRPr lang="en-US" sz="2400" b="1" dirty="0"/>
          </a:p>
        </p:txBody>
      </p:sp>
      <p:sp>
        <p:nvSpPr>
          <p:cNvPr id="83110" name="Text Box 166"/>
          <p:cNvSpPr txBox="1">
            <a:spLocks noChangeArrowheads="1"/>
          </p:cNvSpPr>
          <p:nvPr/>
        </p:nvSpPr>
        <p:spPr bwMode="auto">
          <a:xfrm>
            <a:off x="795867" y="2133600"/>
            <a:ext cx="375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Tóm tắt</a:t>
            </a:r>
          </a:p>
        </p:txBody>
      </p:sp>
      <p:sp>
        <p:nvSpPr>
          <p:cNvPr id="83111" name="Text Box 167"/>
          <p:cNvSpPr txBox="1">
            <a:spLocks noChangeArrowheads="1"/>
          </p:cNvSpPr>
          <p:nvPr/>
        </p:nvSpPr>
        <p:spPr bwMode="auto">
          <a:xfrm>
            <a:off x="491067" y="25908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10 000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112" name="Text Box 168"/>
          <p:cNvSpPr txBox="1">
            <a:spLocks noChangeArrowheads="1"/>
          </p:cNvSpPr>
          <p:nvPr/>
        </p:nvSpPr>
        <p:spPr bwMode="auto">
          <a:xfrm>
            <a:off x="186267" y="3048000"/>
            <a:ext cx="589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=&gt; 25  </a:t>
            </a:r>
            <a:r>
              <a:rPr lang="en-US" sz="24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: … </a:t>
            </a:r>
            <a:r>
              <a:rPr lang="en-US" sz="24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3113" name="Text Box 169"/>
          <p:cNvSpPr txBox="1">
            <a:spLocks noChangeArrowheads="1"/>
          </p:cNvSpPr>
          <p:nvPr/>
        </p:nvSpPr>
        <p:spPr bwMode="auto">
          <a:xfrm>
            <a:off x="186267" y="3505200"/>
            <a:ext cx="518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5000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3114" name="Text Box 170"/>
          <p:cNvSpPr txBox="1">
            <a:spLocks noChangeArrowheads="1"/>
          </p:cNvSpPr>
          <p:nvPr/>
        </p:nvSpPr>
        <p:spPr bwMode="auto">
          <a:xfrm>
            <a:off x="592667" y="4038600"/>
            <a:ext cx="467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=&gt; ……..</a:t>
            </a:r>
            <a:r>
              <a:rPr lang="en-US" sz="24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83115" name="Line 171"/>
          <p:cNvSpPr>
            <a:spLocks noChangeShapeType="1"/>
          </p:cNvSpPr>
          <p:nvPr/>
        </p:nvSpPr>
        <p:spPr bwMode="auto">
          <a:xfrm>
            <a:off x="4673600" y="2057400"/>
            <a:ext cx="0" cy="3429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/>
          </a:p>
        </p:txBody>
      </p:sp>
      <p:sp>
        <p:nvSpPr>
          <p:cNvPr id="83116" name="Text Box 172"/>
          <p:cNvSpPr txBox="1">
            <a:spLocks noChangeArrowheads="1"/>
          </p:cNvSpPr>
          <p:nvPr/>
        </p:nvSpPr>
        <p:spPr bwMode="auto">
          <a:xfrm>
            <a:off x="6688667" y="2057400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p:sp>
        <p:nvSpPr>
          <p:cNvPr id="83117" name="Text Box 173"/>
          <p:cNvSpPr txBox="1">
            <a:spLocks noChangeArrowheads="1"/>
          </p:cNvSpPr>
          <p:nvPr/>
        </p:nvSpPr>
        <p:spPr bwMode="auto">
          <a:xfrm>
            <a:off x="5672667" y="2514600"/>
            <a:ext cx="629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83118" name="Text Box 174"/>
          <p:cNvSpPr txBox="1">
            <a:spLocks noChangeArrowheads="1"/>
          </p:cNvSpPr>
          <p:nvPr/>
        </p:nvSpPr>
        <p:spPr bwMode="auto">
          <a:xfrm>
            <a:off x="5672667" y="3048000"/>
            <a:ext cx="5486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10 000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x 25 =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250 000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sp>
        <p:nvSpPr>
          <p:cNvPr id="83119" name="Text Box 175"/>
          <p:cNvSpPr txBox="1">
            <a:spLocks noChangeArrowheads="1"/>
          </p:cNvSpPr>
          <p:nvPr/>
        </p:nvSpPr>
        <p:spPr bwMode="auto">
          <a:xfrm>
            <a:off x="4607984" y="3505201"/>
            <a:ext cx="73152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1500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83120" name="Text Box 176"/>
          <p:cNvSpPr txBox="1">
            <a:spLocks noChangeArrowheads="1"/>
          </p:cNvSpPr>
          <p:nvPr/>
        </p:nvSpPr>
        <p:spPr bwMode="auto">
          <a:xfrm>
            <a:off x="5795988" y="4038600"/>
            <a:ext cx="5181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250 000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5000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= 50 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sp>
        <p:nvSpPr>
          <p:cNvPr id="83121" name="Text Box 177"/>
          <p:cNvSpPr txBox="1">
            <a:spLocks noChangeArrowheads="1"/>
          </p:cNvSpPr>
          <p:nvPr/>
        </p:nvSpPr>
        <p:spPr bwMode="auto">
          <a:xfrm>
            <a:off x="7443084" y="4624244"/>
            <a:ext cx="44915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  50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122" name="Text Box 178"/>
          <p:cNvSpPr txBox="1">
            <a:spLocks noChangeArrowheads="1"/>
          </p:cNvSpPr>
          <p:nvPr/>
        </p:nvSpPr>
        <p:spPr bwMode="auto">
          <a:xfrm>
            <a:off x="4859867" y="2057400"/>
            <a:ext cx="162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Cách 1</a:t>
            </a:r>
          </a:p>
        </p:txBody>
      </p:sp>
    </p:spTree>
    <p:extLst>
      <p:ext uri="{BB962C8B-B14F-4D97-AF65-F5344CB8AC3E}">
        <p14:creationId xmlns:p14="http://schemas.microsoft.com/office/powerpoint/2010/main" val="1865300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3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8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8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8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8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109" grpId="0"/>
      <p:bldP spid="83110" grpId="0"/>
      <p:bldP spid="83111" grpId="0"/>
      <p:bldP spid="83112" grpId="0"/>
      <p:bldP spid="83113" grpId="0"/>
      <p:bldP spid="83114" grpId="0" build="allAtOnce"/>
      <p:bldP spid="83115" grpId="0" animBg="1"/>
      <p:bldP spid="83116" grpId="0"/>
      <p:bldP spid="83117" grpId="0"/>
      <p:bldP spid="83118" grpId="0"/>
      <p:bldP spid="83119" grpId="0"/>
      <p:bldP spid="83120" grpId="0"/>
      <p:bldP spid="83121" grpId="0"/>
      <p:bldP spid="831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2"/>
          <p:cNvGrpSpPr>
            <a:grpSpLocks/>
          </p:cNvGrpSpPr>
          <p:nvPr/>
        </p:nvGrpSpPr>
        <p:grpSpPr bwMode="auto">
          <a:xfrm rot="5400000">
            <a:off x="127000" y="5308600"/>
            <a:ext cx="1422400" cy="1676400"/>
            <a:chOff x="4368" y="2880"/>
            <a:chExt cx="1200" cy="1289"/>
          </a:xfrm>
        </p:grpSpPr>
        <p:sp>
          <p:nvSpPr>
            <p:cNvPr id="4125" name="Freeform 23"/>
            <p:cNvSpPr>
              <a:spLocks/>
            </p:cNvSpPr>
            <p:nvPr/>
          </p:nvSpPr>
          <p:spPr bwMode="auto">
            <a:xfrm>
              <a:off x="4819" y="3639"/>
              <a:ext cx="669" cy="393"/>
            </a:xfrm>
            <a:custGeom>
              <a:avLst/>
              <a:gdLst>
                <a:gd name="T0" fmla="*/ 0 w 1337"/>
                <a:gd name="T1" fmla="*/ 98 h 1572"/>
                <a:gd name="T2" fmla="*/ 34 w 1337"/>
                <a:gd name="T3" fmla="*/ 98 h 1572"/>
                <a:gd name="T4" fmla="*/ 68 w 1337"/>
                <a:gd name="T5" fmla="*/ 96 h 1572"/>
                <a:gd name="T6" fmla="*/ 100 w 1337"/>
                <a:gd name="T7" fmla="*/ 94 h 1572"/>
                <a:gd name="T8" fmla="*/ 131 w 1337"/>
                <a:gd name="T9" fmla="*/ 91 h 1572"/>
                <a:gd name="T10" fmla="*/ 160 w 1337"/>
                <a:gd name="T11" fmla="*/ 87 h 1572"/>
                <a:gd name="T12" fmla="*/ 187 w 1337"/>
                <a:gd name="T13" fmla="*/ 82 h 1572"/>
                <a:gd name="T14" fmla="*/ 213 w 1337"/>
                <a:gd name="T15" fmla="*/ 76 h 1572"/>
                <a:gd name="T16" fmla="*/ 237 w 1337"/>
                <a:gd name="T17" fmla="*/ 70 h 1572"/>
                <a:gd name="T18" fmla="*/ 258 w 1337"/>
                <a:gd name="T19" fmla="*/ 63 h 1572"/>
                <a:gd name="T20" fmla="*/ 278 w 1337"/>
                <a:gd name="T21" fmla="*/ 55 h 1572"/>
                <a:gd name="T22" fmla="*/ 294 w 1337"/>
                <a:gd name="T23" fmla="*/ 47 h 1572"/>
                <a:gd name="T24" fmla="*/ 308 w 1337"/>
                <a:gd name="T25" fmla="*/ 38 h 1572"/>
                <a:gd name="T26" fmla="*/ 319 w 1337"/>
                <a:gd name="T27" fmla="*/ 29 h 1572"/>
                <a:gd name="T28" fmla="*/ 328 w 1337"/>
                <a:gd name="T29" fmla="*/ 20 h 1572"/>
                <a:gd name="T30" fmla="*/ 333 w 1337"/>
                <a:gd name="T31" fmla="*/ 10 h 1572"/>
                <a:gd name="T32" fmla="*/ 335 w 1337"/>
                <a:gd name="T33" fmla="*/ 0 h 1572"/>
                <a:gd name="T34" fmla="*/ 312 w 1337"/>
                <a:gd name="T35" fmla="*/ 0 h 1572"/>
                <a:gd name="T36" fmla="*/ 310 w 1337"/>
                <a:gd name="T37" fmla="*/ 9 h 1572"/>
                <a:gd name="T38" fmla="*/ 306 w 1337"/>
                <a:gd name="T39" fmla="*/ 19 h 1572"/>
                <a:gd name="T40" fmla="*/ 298 w 1337"/>
                <a:gd name="T41" fmla="*/ 27 h 1572"/>
                <a:gd name="T42" fmla="*/ 287 w 1337"/>
                <a:gd name="T43" fmla="*/ 36 h 1572"/>
                <a:gd name="T44" fmla="*/ 274 w 1337"/>
                <a:gd name="T45" fmla="*/ 44 h 1572"/>
                <a:gd name="T46" fmla="*/ 259 w 1337"/>
                <a:gd name="T47" fmla="*/ 51 h 1572"/>
                <a:gd name="T48" fmla="*/ 241 w 1337"/>
                <a:gd name="T49" fmla="*/ 58 h 1572"/>
                <a:gd name="T50" fmla="*/ 221 w 1337"/>
                <a:gd name="T51" fmla="*/ 65 h 1572"/>
                <a:gd name="T52" fmla="*/ 199 w 1337"/>
                <a:gd name="T53" fmla="*/ 71 h 1572"/>
                <a:gd name="T54" fmla="*/ 174 w 1337"/>
                <a:gd name="T55" fmla="*/ 76 h 1572"/>
                <a:gd name="T56" fmla="*/ 149 w 1337"/>
                <a:gd name="T57" fmla="*/ 81 h 1572"/>
                <a:gd name="T58" fmla="*/ 122 w 1337"/>
                <a:gd name="T59" fmla="*/ 84 h 1572"/>
                <a:gd name="T60" fmla="*/ 93 w 1337"/>
                <a:gd name="T61" fmla="*/ 88 h 1572"/>
                <a:gd name="T62" fmla="*/ 64 w 1337"/>
                <a:gd name="T63" fmla="*/ 90 h 1572"/>
                <a:gd name="T64" fmla="*/ 32 w 1337"/>
                <a:gd name="T65" fmla="*/ 91 h 1572"/>
                <a:gd name="T66" fmla="*/ 0 w 1337"/>
                <a:gd name="T67" fmla="*/ 92 h 1572"/>
                <a:gd name="T68" fmla="*/ 0 w 1337"/>
                <a:gd name="T69" fmla="*/ 98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337" h="1572">
                  <a:moveTo>
                    <a:pt x="0" y="1572"/>
                  </a:moveTo>
                  <a:lnTo>
                    <a:pt x="136" y="1565"/>
                  </a:lnTo>
                  <a:lnTo>
                    <a:pt x="269" y="1541"/>
                  </a:lnTo>
                  <a:lnTo>
                    <a:pt x="398" y="1500"/>
                  </a:lnTo>
                  <a:lnTo>
                    <a:pt x="521" y="1447"/>
                  </a:lnTo>
                  <a:lnTo>
                    <a:pt x="637" y="1382"/>
                  </a:lnTo>
                  <a:lnTo>
                    <a:pt x="748" y="1304"/>
                  </a:lnTo>
                  <a:lnTo>
                    <a:pt x="850" y="1213"/>
                  </a:lnTo>
                  <a:lnTo>
                    <a:pt x="946" y="1112"/>
                  </a:lnTo>
                  <a:lnTo>
                    <a:pt x="1032" y="999"/>
                  </a:lnTo>
                  <a:lnTo>
                    <a:pt x="1109" y="879"/>
                  </a:lnTo>
                  <a:lnTo>
                    <a:pt x="1176" y="749"/>
                  </a:lnTo>
                  <a:lnTo>
                    <a:pt x="1231" y="612"/>
                  </a:lnTo>
                  <a:lnTo>
                    <a:pt x="1276" y="468"/>
                  </a:lnTo>
                  <a:lnTo>
                    <a:pt x="1311" y="316"/>
                  </a:lnTo>
                  <a:lnTo>
                    <a:pt x="1331" y="160"/>
                  </a:lnTo>
                  <a:lnTo>
                    <a:pt x="1337" y="0"/>
                  </a:lnTo>
                  <a:lnTo>
                    <a:pt x="1245" y="0"/>
                  </a:lnTo>
                  <a:lnTo>
                    <a:pt x="1238" y="149"/>
                  </a:lnTo>
                  <a:lnTo>
                    <a:pt x="1221" y="297"/>
                  </a:lnTo>
                  <a:lnTo>
                    <a:pt x="1189" y="436"/>
                  </a:lnTo>
                  <a:lnTo>
                    <a:pt x="1148" y="570"/>
                  </a:lnTo>
                  <a:lnTo>
                    <a:pt x="1094" y="698"/>
                  </a:lnTo>
                  <a:lnTo>
                    <a:pt x="1033" y="817"/>
                  </a:lnTo>
                  <a:lnTo>
                    <a:pt x="961" y="931"/>
                  </a:lnTo>
                  <a:lnTo>
                    <a:pt x="881" y="1035"/>
                  </a:lnTo>
                  <a:lnTo>
                    <a:pt x="793" y="1130"/>
                  </a:lnTo>
                  <a:lnTo>
                    <a:pt x="696" y="1214"/>
                  </a:lnTo>
                  <a:lnTo>
                    <a:pt x="594" y="1286"/>
                  </a:lnTo>
                  <a:lnTo>
                    <a:pt x="485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8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4126" name="Freeform 24"/>
            <p:cNvSpPr>
              <a:spLocks/>
            </p:cNvSpPr>
            <p:nvPr/>
          </p:nvSpPr>
          <p:spPr bwMode="auto">
            <a:xfrm>
              <a:off x="4819" y="3639"/>
              <a:ext cx="588" cy="346"/>
            </a:xfrm>
            <a:custGeom>
              <a:avLst/>
              <a:gdLst>
                <a:gd name="T0" fmla="*/ 271 w 1176"/>
                <a:gd name="T1" fmla="*/ 0 h 1382"/>
                <a:gd name="T2" fmla="*/ 270 w 1176"/>
                <a:gd name="T3" fmla="*/ 8 h 1382"/>
                <a:gd name="T4" fmla="*/ 266 w 1176"/>
                <a:gd name="T5" fmla="*/ 16 h 1382"/>
                <a:gd name="T6" fmla="*/ 259 w 1176"/>
                <a:gd name="T7" fmla="*/ 24 h 1382"/>
                <a:gd name="T8" fmla="*/ 250 w 1176"/>
                <a:gd name="T9" fmla="*/ 31 h 1382"/>
                <a:gd name="T10" fmla="*/ 239 w 1176"/>
                <a:gd name="T11" fmla="*/ 38 h 1382"/>
                <a:gd name="T12" fmla="*/ 225 w 1176"/>
                <a:gd name="T13" fmla="*/ 45 h 1382"/>
                <a:gd name="T14" fmla="*/ 209 w 1176"/>
                <a:gd name="T15" fmla="*/ 51 h 1382"/>
                <a:gd name="T16" fmla="*/ 192 w 1176"/>
                <a:gd name="T17" fmla="*/ 57 h 1382"/>
                <a:gd name="T18" fmla="*/ 173 w 1176"/>
                <a:gd name="T19" fmla="*/ 62 h 1382"/>
                <a:gd name="T20" fmla="*/ 152 w 1176"/>
                <a:gd name="T21" fmla="*/ 66 h 1382"/>
                <a:gd name="T22" fmla="*/ 129 w 1176"/>
                <a:gd name="T23" fmla="*/ 70 h 1382"/>
                <a:gd name="T24" fmla="*/ 106 w 1176"/>
                <a:gd name="T25" fmla="*/ 74 h 1382"/>
                <a:gd name="T26" fmla="*/ 81 w 1176"/>
                <a:gd name="T27" fmla="*/ 76 h 1382"/>
                <a:gd name="T28" fmla="*/ 55 w 1176"/>
                <a:gd name="T29" fmla="*/ 78 h 1382"/>
                <a:gd name="T30" fmla="*/ 28 w 1176"/>
                <a:gd name="T31" fmla="*/ 79 h 1382"/>
                <a:gd name="T32" fmla="*/ 0 w 1176"/>
                <a:gd name="T33" fmla="*/ 80 h 1382"/>
                <a:gd name="T34" fmla="*/ 0 w 1176"/>
                <a:gd name="T35" fmla="*/ 87 h 1382"/>
                <a:gd name="T36" fmla="*/ 30 w 1176"/>
                <a:gd name="T37" fmla="*/ 86 h 1382"/>
                <a:gd name="T38" fmla="*/ 59 w 1176"/>
                <a:gd name="T39" fmla="*/ 85 h 1382"/>
                <a:gd name="T40" fmla="*/ 88 w 1176"/>
                <a:gd name="T41" fmla="*/ 83 h 1382"/>
                <a:gd name="T42" fmla="*/ 114 w 1176"/>
                <a:gd name="T43" fmla="*/ 80 h 1382"/>
                <a:gd name="T44" fmla="*/ 140 w 1176"/>
                <a:gd name="T45" fmla="*/ 76 h 1382"/>
                <a:gd name="T46" fmla="*/ 165 w 1176"/>
                <a:gd name="T47" fmla="*/ 72 h 1382"/>
                <a:gd name="T48" fmla="*/ 187 w 1176"/>
                <a:gd name="T49" fmla="*/ 67 h 1382"/>
                <a:gd name="T50" fmla="*/ 208 w 1176"/>
                <a:gd name="T51" fmla="*/ 61 h 1382"/>
                <a:gd name="T52" fmla="*/ 227 w 1176"/>
                <a:gd name="T53" fmla="*/ 55 h 1382"/>
                <a:gd name="T54" fmla="*/ 244 w 1176"/>
                <a:gd name="T55" fmla="*/ 49 h 1382"/>
                <a:gd name="T56" fmla="*/ 259 w 1176"/>
                <a:gd name="T57" fmla="*/ 41 h 1382"/>
                <a:gd name="T58" fmla="*/ 271 w 1176"/>
                <a:gd name="T59" fmla="*/ 34 h 1382"/>
                <a:gd name="T60" fmla="*/ 281 w 1176"/>
                <a:gd name="T61" fmla="*/ 26 h 1382"/>
                <a:gd name="T62" fmla="*/ 288 w 1176"/>
                <a:gd name="T63" fmla="*/ 17 h 1382"/>
                <a:gd name="T64" fmla="*/ 293 w 1176"/>
                <a:gd name="T65" fmla="*/ 9 h 1382"/>
                <a:gd name="T66" fmla="*/ 294 w 1176"/>
                <a:gd name="T67" fmla="*/ 0 h 1382"/>
                <a:gd name="T68" fmla="*/ 271 w 1176"/>
                <a:gd name="T69" fmla="*/ 0 h 138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76" h="1382">
                  <a:moveTo>
                    <a:pt x="1083" y="0"/>
                  </a:moveTo>
                  <a:lnTo>
                    <a:pt x="1078" y="131"/>
                  </a:lnTo>
                  <a:lnTo>
                    <a:pt x="1062" y="257"/>
                  </a:lnTo>
                  <a:lnTo>
                    <a:pt x="1036" y="379"/>
                  </a:lnTo>
                  <a:lnTo>
                    <a:pt x="999" y="495"/>
                  </a:lnTo>
                  <a:lnTo>
                    <a:pt x="953" y="607"/>
                  </a:lnTo>
                  <a:lnTo>
                    <a:pt x="898" y="713"/>
                  </a:lnTo>
                  <a:lnTo>
                    <a:pt x="836" y="811"/>
                  </a:lnTo>
                  <a:lnTo>
                    <a:pt x="767" y="901"/>
                  </a:lnTo>
                  <a:lnTo>
                    <a:pt x="691" y="982"/>
                  </a:lnTo>
                  <a:lnTo>
                    <a:pt x="606" y="1056"/>
                  </a:lnTo>
                  <a:lnTo>
                    <a:pt x="516" y="1120"/>
                  </a:lnTo>
                  <a:lnTo>
                    <a:pt x="421" y="1174"/>
                  </a:lnTo>
                  <a:lnTo>
                    <a:pt x="322" y="1217"/>
                  </a:lnTo>
                  <a:lnTo>
                    <a:pt x="219" y="1248"/>
                  </a:lnTo>
                  <a:lnTo>
                    <a:pt x="111" y="1267"/>
                  </a:lnTo>
                  <a:lnTo>
                    <a:pt x="0" y="1274"/>
                  </a:lnTo>
                  <a:lnTo>
                    <a:pt x="0" y="1382"/>
                  </a:lnTo>
                  <a:lnTo>
                    <a:pt x="120" y="1376"/>
                  </a:lnTo>
                  <a:lnTo>
                    <a:pt x="236" y="1353"/>
                  </a:lnTo>
                  <a:lnTo>
                    <a:pt x="349" y="1320"/>
                  </a:lnTo>
                  <a:lnTo>
                    <a:pt x="456" y="1274"/>
                  </a:lnTo>
                  <a:lnTo>
                    <a:pt x="560" y="1216"/>
                  </a:lnTo>
                  <a:lnTo>
                    <a:pt x="658" y="1145"/>
                  </a:lnTo>
                  <a:lnTo>
                    <a:pt x="748" y="1066"/>
                  </a:lnTo>
                  <a:lnTo>
                    <a:pt x="831" y="977"/>
                  </a:lnTo>
                  <a:lnTo>
                    <a:pt x="907" y="879"/>
                  </a:lnTo>
                  <a:lnTo>
                    <a:pt x="975" y="773"/>
                  </a:lnTo>
                  <a:lnTo>
                    <a:pt x="1034" y="659"/>
                  </a:lnTo>
                  <a:lnTo>
                    <a:pt x="1083" y="536"/>
                  </a:lnTo>
                  <a:lnTo>
                    <a:pt x="1123" y="410"/>
                  </a:lnTo>
                  <a:lnTo>
                    <a:pt x="1151" y="277"/>
                  </a:lnTo>
                  <a:lnTo>
                    <a:pt x="1170" y="141"/>
                  </a:lnTo>
                  <a:lnTo>
                    <a:pt x="1176" y="0"/>
                  </a:lnTo>
                  <a:lnTo>
                    <a:pt x="1083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4127" name="Freeform 25"/>
            <p:cNvSpPr>
              <a:spLocks/>
            </p:cNvSpPr>
            <p:nvPr/>
          </p:nvSpPr>
          <p:spPr bwMode="auto">
            <a:xfrm>
              <a:off x="4819" y="3639"/>
              <a:ext cx="507" cy="298"/>
            </a:xfrm>
            <a:custGeom>
              <a:avLst/>
              <a:gdLst>
                <a:gd name="T0" fmla="*/ 231 w 1014"/>
                <a:gd name="T1" fmla="*/ 0 h 1193"/>
                <a:gd name="T2" fmla="*/ 229 w 1014"/>
                <a:gd name="T3" fmla="*/ 7 h 1193"/>
                <a:gd name="T4" fmla="*/ 226 w 1014"/>
                <a:gd name="T5" fmla="*/ 14 h 1193"/>
                <a:gd name="T6" fmla="*/ 221 w 1014"/>
                <a:gd name="T7" fmla="*/ 20 h 1193"/>
                <a:gd name="T8" fmla="*/ 213 w 1014"/>
                <a:gd name="T9" fmla="*/ 26 h 1193"/>
                <a:gd name="T10" fmla="*/ 203 w 1014"/>
                <a:gd name="T11" fmla="*/ 32 h 1193"/>
                <a:gd name="T12" fmla="*/ 191 w 1014"/>
                <a:gd name="T13" fmla="*/ 38 h 1193"/>
                <a:gd name="T14" fmla="*/ 178 w 1014"/>
                <a:gd name="T15" fmla="*/ 43 h 1193"/>
                <a:gd name="T16" fmla="*/ 163 w 1014"/>
                <a:gd name="T17" fmla="*/ 48 h 1193"/>
                <a:gd name="T18" fmla="*/ 147 w 1014"/>
                <a:gd name="T19" fmla="*/ 52 h 1193"/>
                <a:gd name="T20" fmla="*/ 129 w 1014"/>
                <a:gd name="T21" fmla="*/ 56 h 1193"/>
                <a:gd name="T22" fmla="*/ 110 w 1014"/>
                <a:gd name="T23" fmla="*/ 59 h 1193"/>
                <a:gd name="T24" fmla="*/ 90 w 1014"/>
                <a:gd name="T25" fmla="*/ 62 h 1193"/>
                <a:gd name="T26" fmla="*/ 69 w 1014"/>
                <a:gd name="T27" fmla="*/ 65 h 1193"/>
                <a:gd name="T28" fmla="*/ 47 w 1014"/>
                <a:gd name="T29" fmla="*/ 66 h 1193"/>
                <a:gd name="T30" fmla="*/ 24 w 1014"/>
                <a:gd name="T31" fmla="*/ 67 h 1193"/>
                <a:gd name="T32" fmla="*/ 0 w 1014"/>
                <a:gd name="T33" fmla="*/ 68 h 1193"/>
                <a:gd name="T34" fmla="*/ 0 w 1014"/>
                <a:gd name="T35" fmla="*/ 74 h 1193"/>
                <a:gd name="T36" fmla="*/ 26 w 1014"/>
                <a:gd name="T37" fmla="*/ 74 h 1193"/>
                <a:gd name="T38" fmla="*/ 51 w 1014"/>
                <a:gd name="T39" fmla="*/ 73 h 1193"/>
                <a:gd name="T40" fmla="*/ 76 w 1014"/>
                <a:gd name="T41" fmla="*/ 71 h 1193"/>
                <a:gd name="T42" fmla="*/ 99 w 1014"/>
                <a:gd name="T43" fmla="*/ 69 h 1193"/>
                <a:gd name="T44" fmla="*/ 121 w 1014"/>
                <a:gd name="T45" fmla="*/ 65 h 1193"/>
                <a:gd name="T46" fmla="*/ 142 w 1014"/>
                <a:gd name="T47" fmla="*/ 62 h 1193"/>
                <a:gd name="T48" fmla="*/ 161 w 1014"/>
                <a:gd name="T49" fmla="*/ 57 h 1193"/>
                <a:gd name="T50" fmla="*/ 180 w 1014"/>
                <a:gd name="T51" fmla="*/ 53 h 1193"/>
                <a:gd name="T52" fmla="*/ 196 w 1014"/>
                <a:gd name="T53" fmla="*/ 47 h 1193"/>
                <a:gd name="T54" fmla="*/ 210 w 1014"/>
                <a:gd name="T55" fmla="*/ 42 h 1193"/>
                <a:gd name="T56" fmla="*/ 223 w 1014"/>
                <a:gd name="T57" fmla="*/ 35 h 1193"/>
                <a:gd name="T58" fmla="*/ 234 w 1014"/>
                <a:gd name="T59" fmla="*/ 29 h 1193"/>
                <a:gd name="T60" fmla="*/ 242 w 1014"/>
                <a:gd name="T61" fmla="*/ 22 h 1193"/>
                <a:gd name="T62" fmla="*/ 249 w 1014"/>
                <a:gd name="T63" fmla="*/ 15 h 1193"/>
                <a:gd name="T64" fmla="*/ 252 w 1014"/>
                <a:gd name="T65" fmla="*/ 7 h 1193"/>
                <a:gd name="T66" fmla="*/ 254 w 1014"/>
                <a:gd name="T67" fmla="*/ 0 h 1193"/>
                <a:gd name="T68" fmla="*/ 231 w 1014"/>
                <a:gd name="T69" fmla="*/ 0 h 119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014" h="1193">
                  <a:moveTo>
                    <a:pt x="922" y="0"/>
                  </a:moveTo>
                  <a:lnTo>
                    <a:pt x="916" y="112"/>
                  </a:lnTo>
                  <a:lnTo>
                    <a:pt x="904" y="220"/>
                  </a:lnTo>
                  <a:lnTo>
                    <a:pt x="881" y="322"/>
                  </a:lnTo>
                  <a:lnTo>
                    <a:pt x="850" y="423"/>
                  </a:lnTo>
                  <a:lnTo>
                    <a:pt x="810" y="517"/>
                  </a:lnTo>
                  <a:lnTo>
                    <a:pt x="764" y="607"/>
                  </a:lnTo>
                  <a:lnTo>
                    <a:pt x="711" y="691"/>
                  </a:lnTo>
                  <a:lnTo>
                    <a:pt x="651" y="767"/>
                  </a:lnTo>
                  <a:lnTo>
                    <a:pt x="587" y="838"/>
                  </a:lnTo>
                  <a:lnTo>
                    <a:pt x="515" y="899"/>
                  </a:lnTo>
                  <a:lnTo>
                    <a:pt x="439" y="953"/>
                  </a:lnTo>
                  <a:lnTo>
                    <a:pt x="359" y="1000"/>
                  </a:lnTo>
                  <a:lnTo>
                    <a:pt x="275" y="1037"/>
                  </a:lnTo>
                  <a:lnTo>
                    <a:pt x="186" y="1064"/>
                  </a:lnTo>
                  <a:lnTo>
                    <a:pt x="95" y="1078"/>
                  </a:lnTo>
                  <a:lnTo>
                    <a:pt x="0" y="1085"/>
                  </a:lnTo>
                  <a:lnTo>
                    <a:pt x="0" y="1193"/>
                  </a:lnTo>
                  <a:lnTo>
                    <a:pt x="104" y="1187"/>
                  </a:lnTo>
                  <a:lnTo>
                    <a:pt x="202" y="1169"/>
                  </a:lnTo>
                  <a:lnTo>
                    <a:pt x="302" y="1139"/>
                  </a:lnTo>
                  <a:lnTo>
                    <a:pt x="394" y="1100"/>
                  </a:lnTo>
                  <a:lnTo>
                    <a:pt x="483" y="1049"/>
                  </a:lnTo>
                  <a:lnTo>
                    <a:pt x="567" y="989"/>
                  </a:lnTo>
                  <a:lnTo>
                    <a:pt x="644" y="921"/>
                  </a:lnTo>
                  <a:lnTo>
                    <a:pt x="717" y="844"/>
                  </a:lnTo>
                  <a:lnTo>
                    <a:pt x="781" y="759"/>
                  </a:lnTo>
                  <a:lnTo>
                    <a:pt x="840" y="667"/>
                  </a:lnTo>
                  <a:lnTo>
                    <a:pt x="892" y="569"/>
                  </a:lnTo>
                  <a:lnTo>
                    <a:pt x="933" y="465"/>
                  </a:lnTo>
                  <a:lnTo>
                    <a:pt x="968" y="355"/>
                  </a:lnTo>
                  <a:lnTo>
                    <a:pt x="993" y="239"/>
                  </a:lnTo>
                  <a:lnTo>
                    <a:pt x="1008" y="122"/>
                  </a:lnTo>
                  <a:lnTo>
                    <a:pt x="1014" y="0"/>
                  </a:lnTo>
                  <a:lnTo>
                    <a:pt x="922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4128" name="Freeform 26"/>
            <p:cNvSpPr>
              <a:spLocks/>
            </p:cNvSpPr>
            <p:nvPr/>
          </p:nvSpPr>
          <p:spPr bwMode="auto">
            <a:xfrm>
              <a:off x="4586" y="3776"/>
              <a:ext cx="635" cy="374"/>
            </a:xfrm>
            <a:custGeom>
              <a:avLst/>
              <a:gdLst>
                <a:gd name="T0" fmla="*/ 247 w 1272"/>
                <a:gd name="T1" fmla="*/ 0 h 1495"/>
                <a:gd name="T2" fmla="*/ 245 w 1272"/>
                <a:gd name="T3" fmla="*/ 8 h 1495"/>
                <a:gd name="T4" fmla="*/ 242 w 1272"/>
                <a:gd name="T5" fmla="*/ 15 h 1495"/>
                <a:gd name="T6" fmla="*/ 236 w 1272"/>
                <a:gd name="T7" fmla="*/ 22 h 1495"/>
                <a:gd name="T8" fmla="*/ 228 w 1272"/>
                <a:gd name="T9" fmla="*/ 28 h 1495"/>
                <a:gd name="T10" fmla="*/ 217 w 1272"/>
                <a:gd name="T11" fmla="*/ 35 h 1495"/>
                <a:gd name="T12" fmla="*/ 204 w 1272"/>
                <a:gd name="T13" fmla="*/ 41 h 1495"/>
                <a:gd name="T14" fmla="*/ 190 w 1272"/>
                <a:gd name="T15" fmla="*/ 47 h 1495"/>
                <a:gd name="T16" fmla="*/ 174 w 1272"/>
                <a:gd name="T17" fmla="*/ 52 h 1495"/>
                <a:gd name="T18" fmla="*/ 158 w 1272"/>
                <a:gd name="T19" fmla="*/ 56 h 1495"/>
                <a:gd name="T20" fmla="*/ 138 w 1272"/>
                <a:gd name="T21" fmla="*/ 60 h 1495"/>
                <a:gd name="T22" fmla="*/ 118 w 1272"/>
                <a:gd name="T23" fmla="*/ 64 h 1495"/>
                <a:gd name="T24" fmla="*/ 96 w 1272"/>
                <a:gd name="T25" fmla="*/ 67 h 1495"/>
                <a:gd name="T26" fmla="*/ 73 w 1272"/>
                <a:gd name="T27" fmla="*/ 70 h 1495"/>
                <a:gd name="T28" fmla="*/ 50 w 1272"/>
                <a:gd name="T29" fmla="*/ 71 h 1495"/>
                <a:gd name="T30" fmla="*/ 25 w 1272"/>
                <a:gd name="T31" fmla="*/ 72 h 1495"/>
                <a:gd name="T32" fmla="*/ 0 w 1272"/>
                <a:gd name="T33" fmla="*/ 73 h 1495"/>
                <a:gd name="T34" fmla="*/ 0 w 1272"/>
                <a:gd name="T35" fmla="*/ 94 h 1495"/>
                <a:gd name="T36" fmla="*/ 32 w 1272"/>
                <a:gd name="T37" fmla="*/ 93 h 1495"/>
                <a:gd name="T38" fmla="*/ 63 w 1272"/>
                <a:gd name="T39" fmla="*/ 92 h 1495"/>
                <a:gd name="T40" fmla="*/ 94 w 1272"/>
                <a:gd name="T41" fmla="*/ 89 h 1495"/>
                <a:gd name="T42" fmla="*/ 123 w 1272"/>
                <a:gd name="T43" fmla="*/ 86 h 1495"/>
                <a:gd name="T44" fmla="*/ 151 w 1272"/>
                <a:gd name="T45" fmla="*/ 82 h 1495"/>
                <a:gd name="T46" fmla="*/ 177 w 1272"/>
                <a:gd name="T47" fmla="*/ 78 h 1495"/>
                <a:gd name="T48" fmla="*/ 201 w 1272"/>
                <a:gd name="T49" fmla="*/ 72 h 1495"/>
                <a:gd name="T50" fmla="*/ 224 w 1272"/>
                <a:gd name="T51" fmla="*/ 66 h 1495"/>
                <a:gd name="T52" fmla="*/ 244 w 1272"/>
                <a:gd name="T53" fmla="*/ 60 h 1495"/>
                <a:gd name="T54" fmla="*/ 263 w 1272"/>
                <a:gd name="T55" fmla="*/ 52 h 1495"/>
                <a:gd name="T56" fmla="*/ 279 w 1272"/>
                <a:gd name="T57" fmla="*/ 45 h 1495"/>
                <a:gd name="T58" fmla="*/ 292 w 1272"/>
                <a:gd name="T59" fmla="*/ 36 h 1495"/>
                <a:gd name="T60" fmla="*/ 303 w 1272"/>
                <a:gd name="T61" fmla="*/ 28 h 1495"/>
                <a:gd name="T62" fmla="*/ 310 w 1272"/>
                <a:gd name="T63" fmla="*/ 19 h 1495"/>
                <a:gd name="T64" fmla="*/ 315 w 1272"/>
                <a:gd name="T65" fmla="*/ 10 h 1495"/>
                <a:gd name="T66" fmla="*/ 317 w 1272"/>
                <a:gd name="T67" fmla="*/ 0 h 1495"/>
                <a:gd name="T68" fmla="*/ 247 w 1272"/>
                <a:gd name="T69" fmla="*/ 0 h 149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272" h="1495">
                  <a:moveTo>
                    <a:pt x="989" y="0"/>
                  </a:moveTo>
                  <a:lnTo>
                    <a:pt x="984" y="121"/>
                  </a:lnTo>
                  <a:lnTo>
                    <a:pt x="969" y="236"/>
                  </a:lnTo>
                  <a:lnTo>
                    <a:pt x="945" y="348"/>
                  </a:lnTo>
                  <a:lnTo>
                    <a:pt x="913" y="452"/>
                  </a:lnTo>
                  <a:lnTo>
                    <a:pt x="871" y="554"/>
                  </a:lnTo>
                  <a:lnTo>
                    <a:pt x="820" y="650"/>
                  </a:lnTo>
                  <a:lnTo>
                    <a:pt x="764" y="742"/>
                  </a:lnTo>
                  <a:lnTo>
                    <a:pt x="700" y="823"/>
                  </a:lnTo>
                  <a:lnTo>
                    <a:pt x="632" y="897"/>
                  </a:lnTo>
                  <a:lnTo>
                    <a:pt x="553" y="964"/>
                  </a:lnTo>
                  <a:lnTo>
                    <a:pt x="472" y="1023"/>
                  </a:lnTo>
                  <a:lnTo>
                    <a:pt x="385" y="1072"/>
                  </a:lnTo>
                  <a:lnTo>
                    <a:pt x="295" y="1111"/>
                  </a:lnTo>
                  <a:lnTo>
                    <a:pt x="201" y="1139"/>
                  </a:lnTo>
                  <a:lnTo>
                    <a:pt x="102" y="1157"/>
                  </a:lnTo>
                  <a:lnTo>
                    <a:pt x="0" y="1162"/>
                  </a:lnTo>
                  <a:lnTo>
                    <a:pt x="0" y="1495"/>
                  </a:lnTo>
                  <a:lnTo>
                    <a:pt x="130" y="1487"/>
                  </a:lnTo>
                  <a:lnTo>
                    <a:pt x="254" y="1463"/>
                  </a:lnTo>
                  <a:lnTo>
                    <a:pt x="377" y="1428"/>
                  </a:lnTo>
                  <a:lnTo>
                    <a:pt x="493" y="1376"/>
                  </a:lnTo>
                  <a:lnTo>
                    <a:pt x="605" y="1314"/>
                  </a:lnTo>
                  <a:lnTo>
                    <a:pt x="711" y="1239"/>
                  </a:lnTo>
                  <a:lnTo>
                    <a:pt x="807" y="1153"/>
                  </a:lnTo>
                  <a:lnTo>
                    <a:pt x="899" y="1057"/>
                  </a:lnTo>
                  <a:lnTo>
                    <a:pt x="980" y="950"/>
                  </a:lnTo>
                  <a:lnTo>
                    <a:pt x="1054" y="837"/>
                  </a:lnTo>
                  <a:lnTo>
                    <a:pt x="1117" y="712"/>
                  </a:lnTo>
                  <a:lnTo>
                    <a:pt x="1171" y="581"/>
                  </a:lnTo>
                  <a:lnTo>
                    <a:pt x="1214" y="444"/>
                  </a:lnTo>
                  <a:lnTo>
                    <a:pt x="1244" y="300"/>
                  </a:lnTo>
                  <a:lnTo>
                    <a:pt x="1264" y="152"/>
                  </a:lnTo>
                  <a:lnTo>
                    <a:pt x="1272" y="0"/>
                  </a:lnTo>
                  <a:lnTo>
                    <a:pt x="98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4129" name="Freeform 27"/>
            <p:cNvSpPr>
              <a:spLocks/>
            </p:cNvSpPr>
            <p:nvPr/>
          </p:nvSpPr>
          <p:spPr bwMode="auto">
            <a:xfrm>
              <a:off x="4586" y="3776"/>
              <a:ext cx="669" cy="393"/>
            </a:xfrm>
            <a:custGeom>
              <a:avLst/>
              <a:gdLst>
                <a:gd name="T0" fmla="*/ 0 w 1338"/>
                <a:gd name="T1" fmla="*/ 98 h 1572"/>
                <a:gd name="T2" fmla="*/ 35 w 1338"/>
                <a:gd name="T3" fmla="*/ 98 h 1572"/>
                <a:gd name="T4" fmla="*/ 68 w 1338"/>
                <a:gd name="T5" fmla="*/ 96 h 1572"/>
                <a:gd name="T6" fmla="*/ 100 w 1338"/>
                <a:gd name="T7" fmla="*/ 94 h 1572"/>
                <a:gd name="T8" fmla="*/ 131 w 1338"/>
                <a:gd name="T9" fmla="*/ 91 h 1572"/>
                <a:gd name="T10" fmla="*/ 160 w 1338"/>
                <a:gd name="T11" fmla="*/ 87 h 1572"/>
                <a:gd name="T12" fmla="*/ 188 w 1338"/>
                <a:gd name="T13" fmla="*/ 82 h 1572"/>
                <a:gd name="T14" fmla="*/ 213 w 1338"/>
                <a:gd name="T15" fmla="*/ 76 h 1572"/>
                <a:gd name="T16" fmla="*/ 237 w 1338"/>
                <a:gd name="T17" fmla="*/ 70 h 1572"/>
                <a:gd name="T18" fmla="*/ 259 w 1338"/>
                <a:gd name="T19" fmla="*/ 63 h 1572"/>
                <a:gd name="T20" fmla="*/ 278 w 1338"/>
                <a:gd name="T21" fmla="*/ 55 h 1572"/>
                <a:gd name="T22" fmla="*/ 294 w 1338"/>
                <a:gd name="T23" fmla="*/ 47 h 1572"/>
                <a:gd name="T24" fmla="*/ 308 w 1338"/>
                <a:gd name="T25" fmla="*/ 38 h 1572"/>
                <a:gd name="T26" fmla="*/ 320 w 1338"/>
                <a:gd name="T27" fmla="*/ 29 h 1572"/>
                <a:gd name="T28" fmla="*/ 328 w 1338"/>
                <a:gd name="T29" fmla="*/ 20 h 1572"/>
                <a:gd name="T30" fmla="*/ 333 w 1338"/>
                <a:gd name="T31" fmla="*/ 10 h 1572"/>
                <a:gd name="T32" fmla="*/ 335 w 1338"/>
                <a:gd name="T33" fmla="*/ 0 h 1572"/>
                <a:gd name="T34" fmla="*/ 312 w 1338"/>
                <a:gd name="T35" fmla="*/ 0 h 1572"/>
                <a:gd name="T36" fmla="*/ 310 w 1338"/>
                <a:gd name="T37" fmla="*/ 10 h 1572"/>
                <a:gd name="T38" fmla="*/ 306 w 1338"/>
                <a:gd name="T39" fmla="*/ 19 h 1572"/>
                <a:gd name="T40" fmla="*/ 298 w 1338"/>
                <a:gd name="T41" fmla="*/ 27 h 1572"/>
                <a:gd name="T42" fmla="*/ 287 w 1338"/>
                <a:gd name="T43" fmla="*/ 36 h 1572"/>
                <a:gd name="T44" fmla="*/ 274 w 1338"/>
                <a:gd name="T45" fmla="*/ 44 h 1572"/>
                <a:gd name="T46" fmla="*/ 259 w 1338"/>
                <a:gd name="T47" fmla="*/ 51 h 1572"/>
                <a:gd name="T48" fmla="*/ 241 w 1338"/>
                <a:gd name="T49" fmla="*/ 58 h 1572"/>
                <a:gd name="T50" fmla="*/ 221 w 1338"/>
                <a:gd name="T51" fmla="*/ 65 h 1572"/>
                <a:gd name="T52" fmla="*/ 199 w 1338"/>
                <a:gd name="T53" fmla="*/ 71 h 1572"/>
                <a:gd name="T54" fmla="*/ 175 w 1338"/>
                <a:gd name="T55" fmla="*/ 76 h 1572"/>
                <a:gd name="T56" fmla="*/ 149 w 1338"/>
                <a:gd name="T57" fmla="*/ 81 h 1572"/>
                <a:gd name="T58" fmla="*/ 122 w 1338"/>
                <a:gd name="T59" fmla="*/ 84 h 1572"/>
                <a:gd name="T60" fmla="*/ 93 w 1338"/>
                <a:gd name="T61" fmla="*/ 88 h 1572"/>
                <a:gd name="T62" fmla="*/ 64 w 1338"/>
                <a:gd name="T63" fmla="*/ 90 h 1572"/>
                <a:gd name="T64" fmla="*/ 33 w 1338"/>
                <a:gd name="T65" fmla="*/ 91 h 1572"/>
                <a:gd name="T66" fmla="*/ 0 w 1338"/>
                <a:gd name="T67" fmla="*/ 92 h 1572"/>
                <a:gd name="T68" fmla="*/ 0 w 1338"/>
                <a:gd name="T69" fmla="*/ 98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338" h="1572">
                  <a:moveTo>
                    <a:pt x="0" y="1572"/>
                  </a:moveTo>
                  <a:lnTo>
                    <a:pt x="137" y="1564"/>
                  </a:lnTo>
                  <a:lnTo>
                    <a:pt x="271" y="1540"/>
                  </a:lnTo>
                  <a:lnTo>
                    <a:pt x="399" y="1501"/>
                  </a:lnTo>
                  <a:lnTo>
                    <a:pt x="521" y="1448"/>
                  </a:lnTo>
                  <a:lnTo>
                    <a:pt x="638" y="1382"/>
                  </a:lnTo>
                  <a:lnTo>
                    <a:pt x="749" y="1304"/>
                  </a:lnTo>
                  <a:lnTo>
                    <a:pt x="850" y="1213"/>
                  </a:lnTo>
                  <a:lnTo>
                    <a:pt x="947" y="1112"/>
                  </a:lnTo>
                  <a:lnTo>
                    <a:pt x="1033" y="999"/>
                  </a:lnTo>
                  <a:lnTo>
                    <a:pt x="1110" y="879"/>
                  </a:lnTo>
                  <a:lnTo>
                    <a:pt x="1176" y="749"/>
                  </a:lnTo>
                  <a:lnTo>
                    <a:pt x="1232" y="612"/>
                  </a:lnTo>
                  <a:lnTo>
                    <a:pt x="1277" y="468"/>
                  </a:lnTo>
                  <a:lnTo>
                    <a:pt x="1311" y="316"/>
                  </a:lnTo>
                  <a:lnTo>
                    <a:pt x="1332" y="160"/>
                  </a:lnTo>
                  <a:lnTo>
                    <a:pt x="1338" y="0"/>
                  </a:lnTo>
                  <a:lnTo>
                    <a:pt x="1246" y="0"/>
                  </a:lnTo>
                  <a:lnTo>
                    <a:pt x="1240" y="150"/>
                  </a:lnTo>
                  <a:lnTo>
                    <a:pt x="1221" y="297"/>
                  </a:lnTo>
                  <a:lnTo>
                    <a:pt x="1190" y="436"/>
                  </a:lnTo>
                  <a:lnTo>
                    <a:pt x="1148" y="571"/>
                  </a:lnTo>
                  <a:lnTo>
                    <a:pt x="1095" y="698"/>
                  </a:lnTo>
                  <a:lnTo>
                    <a:pt x="1034" y="818"/>
                  </a:lnTo>
                  <a:lnTo>
                    <a:pt x="962" y="931"/>
                  </a:lnTo>
                  <a:lnTo>
                    <a:pt x="882" y="1036"/>
                  </a:lnTo>
                  <a:lnTo>
                    <a:pt x="794" y="1130"/>
                  </a:lnTo>
                  <a:lnTo>
                    <a:pt x="697" y="1215"/>
                  </a:lnTo>
                  <a:lnTo>
                    <a:pt x="595" y="1286"/>
                  </a:lnTo>
                  <a:lnTo>
                    <a:pt x="486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9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4130" name="Freeform 28"/>
            <p:cNvSpPr>
              <a:spLocks/>
            </p:cNvSpPr>
            <p:nvPr/>
          </p:nvSpPr>
          <p:spPr bwMode="auto">
            <a:xfrm>
              <a:off x="4586" y="3776"/>
              <a:ext cx="588" cy="346"/>
            </a:xfrm>
            <a:custGeom>
              <a:avLst/>
              <a:gdLst>
                <a:gd name="T0" fmla="*/ 271 w 1176"/>
                <a:gd name="T1" fmla="*/ 0 h 1383"/>
                <a:gd name="T2" fmla="*/ 270 w 1176"/>
                <a:gd name="T3" fmla="*/ 8 h 1383"/>
                <a:gd name="T4" fmla="*/ 266 w 1176"/>
                <a:gd name="T5" fmla="*/ 16 h 1383"/>
                <a:gd name="T6" fmla="*/ 260 w 1176"/>
                <a:gd name="T7" fmla="*/ 24 h 1383"/>
                <a:gd name="T8" fmla="*/ 250 w 1176"/>
                <a:gd name="T9" fmla="*/ 31 h 1383"/>
                <a:gd name="T10" fmla="*/ 239 w 1176"/>
                <a:gd name="T11" fmla="*/ 38 h 1383"/>
                <a:gd name="T12" fmla="*/ 225 w 1176"/>
                <a:gd name="T13" fmla="*/ 45 h 1383"/>
                <a:gd name="T14" fmla="*/ 210 w 1176"/>
                <a:gd name="T15" fmla="*/ 51 h 1383"/>
                <a:gd name="T16" fmla="*/ 192 w 1176"/>
                <a:gd name="T17" fmla="*/ 56 h 1383"/>
                <a:gd name="T18" fmla="*/ 173 w 1176"/>
                <a:gd name="T19" fmla="*/ 62 h 1383"/>
                <a:gd name="T20" fmla="*/ 152 w 1176"/>
                <a:gd name="T21" fmla="*/ 66 h 1383"/>
                <a:gd name="T22" fmla="*/ 130 w 1176"/>
                <a:gd name="T23" fmla="*/ 70 h 1383"/>
                <a:gd name="T24" fmla="*/ 106 w 1176"/>
                <a:gd name="T25" fmla="*/ 74 h 1383"/>
                <a:gd name="T26" fmla="*/ 81 w 1176"/>
                <a:gd name="T27" fmla="*/ 76 h 1383"/>
                <a:gd name="T28" fmla="*/ 55 w 1176"/>
                <a:gd name="T29" fmla="*/ 78 h 1383"/>
                <a:gd name="T30" fmla="*/ 28 w 1176"/>
                <a:gd name="T31" fmla="*/ 79 h 1383"/>
                <a:gd name="T32" fmla="*/ 0 w 1176"/>
                <a:gd name="T33" fmla="*/ 80 h 1383"/>
                <a:gd name="T34" fmla="*/ 0 w 1176"/>
                <a:gd name="T35" fmla="*/ 87 h 1383"/>
                <a:gd name="T36" fmla="*/ 30 w 1176"/>
                <a:gd name="T37" fmla="*/ 86 h 1383"/>
                <a:gd name="T38" fmla="*/ 59 w 1176"/>
                <a:gd name="T39" fmla="*/ 85 h 1383"/>
                <a:gd name="T40" fmla="*/ 88 w 1176"/>
                <a:gd name="T41" fmla="*/ 83 h 1383"/>
                <a:gd name="T42" fmla="*/ 115 w 1176"/>
                <a:gd name="T43" fmla="*/ 80 h 1383"/>
                <a:gd name="T44" fmla="*/ 141 w 1176"/>
                <a:gd name="T45" fmla="*/ 76 h 1383"/>
                <a:gd name="T46" fmla="*/ 165 w 1176"/>
                <a:gd name="T47" fmla="*/ 72 h 1383"/>
                <a:gd name="T48" fmla="*/ 188 w 1176"/>
                <a:gd name="T49" fmla="*/ 67 h 1383"/>
                <a:gd name="T50" fmla="*/ 208 w 1176"/>
                <a:gd name="T51" fmla="*/ 61 h 1383"/>
                <a:gd name="T52" fmla="*/ 227 w 1176"/>
                <a:gd name="T53" fmla="*/ 55 h 1383"/>
                <a:gd name="T54" fmla="*/ 244 w 1176"/>
                <a:gd name="T55" fmla="*/ 48 h 1383"/>
                <a:gd name="T56" fmla="*/ 259 w 1176"/>
                <a:gd name="T57" fmla="*/ 41 h 1383"/>
                <a:gd name="T58" fmla="*/ 271 w 1176"/>
                <a:gd name="T59" fmla="*/ 34 h 1383"/>
                <a:gd name="T60" fmla="*/ 281 w 1176"/>
                <a:gd name="T61" fmla="*/ 26 h 1383"/>
                <a:gd name="T62" fmla="*/ 288 w 1176"/>
                <a:gd name="T63" fmla="*/ 18 h 1383"/>
                <a:gd name="T64" fmla="*/ 293 w 1176"/>
                <a:gd name="T65" fmla="*/ 9 h 1383"/>
                <a:gd name="T66" fmla="*/ 294 w 1176"/>
                <a:gd name="T67" fmla="*/ 0 h 1383"/>
                <a:gd name="T68" fmla="*/ 271 w 1176"/>
                <a:gd name="T69" fmla="*/ 0 h 13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76" h="1383">
                  <a:moveTo>
                    <a:pt x="1084" y="0"/>
                  </a:moveTo>
                  <a:lnTo>
                    <a:pt x="1079" y="131"/>
                  </a:lnTo>
                  <a:lnTo>
                    <a:pt x="1063" y="259"/>
                  </a:lnTo>
                  <a:lnTo>
                    <a:pt x="1037" y="379"/>
                  </a:lnTo>
                  <a:lnTo>
                    <a:pt x="999" y="496"/>
                  </a:lnTo>
                  <a:lnTo>
                    <a:pt x="953" y="607"/>
                  </a:lnTo>
                  <a:lnTo>
                    <a:pt x="900" y="713"/>
                  </a:lnTo>
                  <a:lnTo>
                    <a:pt x="837" y="811"/>
                  </a:lnTo>
                  <a:lnTo>
                    <a:pt x="768" y="901"/>
                  </a:lnTo>
                  <a:lnTo>
                    <a:pt x="692" y="984"/>
                  </a:lnTo>
                  <a:lnTo>
                    <a:pt x="607" y="1058"/>
                  </a:lnTo>
                  <a:lnTo>
                    <a:pt x="517" y="1120"/>
                  </a:lnTo>
                  <a:lnTo>
                    <a:pt x="423" y="1175"/>
                  </a:lnTo>
                  <a:lnTo>
                    <a:pt x="323" y="1220"/>
                  </a:lnTo>
                  <a:lnTo>
                    <a:pt x="220" y="1250"/>
                  </a:lnTo>
                  <a:lnTo>
                    <a:pt x="112" y="1269"/>
                  </a:lnTo>
                  <a:lnTo>
                    <a:pt x="0" y="1275"/>
                  </a:lnTo>
                  <a:lnTo>
                    <a:pt x="0" y="1383"/>
                  </a:lnTo>
                  <a:lnTo>
                    <a:pt x="120" y="1377"/>
                  </a:lnTo>
                  <a:lnTo>
                    <a:pt x="236" y="1354"/>
                  </a:lnTo>
                  <a:lnTo>
                    <a:pt x="350" y="1322"/>
                  </a:lnTo>
                  <a:lnTo>
                    <a:pt x="457" y="1275"/>
                  </a:lnTo>
                  <a:lnTo>
                    <a:pt x="561" y="1216"/>
                  </a:lnTo>
                  <a:lnTo>
                    <a:pt x="659" y="1148"/>
                  </a:lnTo>
                  <a:lnTo>
                    <a:pt x="749" y="1067"/>
                  </a:lnTo>
                  <a:lnTo>
                    <a:pt x="832" y="978"/>
                  </a:lnTo>
                  <a:lnTo>
                    <a:pt x="907" y="879"/>
                  </a:lnTo>
                  <a:lnTo>
                    <a:pt x="976" y="773"/>
                  </a:lnTo>
                  <a:lnTo>
                    <a:pt x="1035" y="659"/>
                  </a:lnTo>
                  <a:lnTo>
                    <a:pt x="1084" y="538"/>
                  </a:lnTo>
                  <a:lnTo>
                    <a:pt x="1124" y="411"/>
                  </a:lnTo>
                  <a:lnTo>
                    <a:pt x="1152" y="278"/>
                  </a:lnTo>
                  <a:lnTo>
                    <a:pt x="1171" y="141"/>
                  </a:lnTo>
                  <a:lnTo>
                    <a:pt x="1176" y="0"/>
                  </a:lnTo>
                  <a:lnTo>
                    <a:pt x="1084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4131" name="Freeform 29"/>
            <p:cNvSpPr>
              <a:spLocks/>
            </p:cNvSpPr>
            <p:nvPr/>
          </p:nvSpPr>
          <p:spPr bwMode="auto">
            <a:xfrm>
              <a:off x="4587" y="3771"/>
              <a:ext cx="506" cy="306"/>
            </a:xfrm>
            <a:custGeom>
              <a:avLst/>
              <a:gdLst>
                <a:gd name="T0" fmla="*/ 230 w 1011"/>
                <a:gd name="T1" fmla="*/ 0 h 1223"/>
                <a:gd name="T2" fmla="*/ 229 w 1011"/>
                <a:gd name="T3" fmla="*/ 7 h 1223"/>
                <a:gd name="T4" fmla="*/ 226 w 1011"/>
                <a:gd name="T5" fmla="*/ 14 h 1223"/>
                <a:gd name="T6" fmla="*/ 220 w 1011"/>
                <a:gd name="T7" fmla="*/ 21 h 1223"/>
                <a:gd name="T8" fmla="*/ 212 w 1011"/>
                <a:gd name="T9" fmla="*/ 27 h 1223"/>
                <a:gd name="T10" fmla="*/ 202 w 1011"/>
                <a:gd name="T11" fmla="*/ 33 h 1223"/>
                <a:gd name="T12" fmla="*/ 191 w 1011"/>
                <a:gd name="T13" fmla="*/ 39 h 1223"/>
                <a:gd name="T14" fmla="*/ 178 w 1011"/>
                <a:gd name="T15" fmla="*/ 44 h 1223"/>
                <a:gd name="T16" fmla="*/ 163 w 1011"/>
                <a:gd name="T17" fmla="*/ 49 h 1223"/>
                <a:gd name="T18" fmla="*/ 147 w 1011"/>
                <a:gd name="T19" fmla="*/ 54 h 1223"/>
                <a:gd name="T20" fmla="*/ 129 w 1011"/>
                <a:gd name="T21" fmla="*/ 58 h 1223"/>
                <a:gd name="T22" fmla="*/ 110 w 1011"/>
                <a:gd name="T23" fmla="*/ 61 h 1223"/>
                <a:gd name="T24" fmla="*/ 90 w 1011"/>
                <a:gd name="T25" fmla="*/ 64 h 1223"/>
                <a:gd name="T26" fmla="*/ 69 w 1011"/>
                <a:gd name="T27" fmla="*/ 67 h 1223"/>
                <a:gd name="T28" fmla="*/ 47 w 1011"/>
                <a:gd name="T29" fmla="*/ 68 h 1223"/>
                <a:gd name="T30" fmla="*/ 24 w 1011"/>
                <a:gd name="T31" fmla="*/ 69 h 1223"/>
                <a:gd name="T32" fmla="*/ 0 w 1011"/>
                <a:gd name="T33" fmla="*/ 70 h 1223"/>
                <a:gd name="T34" fmla="*/ 0 w 1011"/>
                <a:gd name="T35" fmla="*/ 77 h 1223"/>
                <a:gd name="T36" fmla="*/ 26 w 1011"/>
                <a:gd name="T37" fmla="*/ 76 h 1223"/>
                <a:gd name="T38" fmla="*/ 51 w 1011"/>
                <a:gd name="T39" fmla="*/ 75 h 1223"/>
                <a:gd name="T40" fmla="*/ 76 w 1011"/>
                <a:gd name="T41" fmla="*/ 73 h 1223"/>
                <a:gd name="T42" fmla="*/ 99 w 1011"/>
                <a:gd name="T43" fmla="*/ 70 h 1223"/>
                <a:gd name="T44" fmla="*/ 121 w 1011"/>
                <a:gd name="T45" fmla="*/ 67 h 1223"/>
                <a:gd name="T46" fmla="*/ 142 w 1011"/>
                <a:gd name="T47" fmla="*/ 63 h 1223"/>
                <a:gd name="T48" fmla="*/ 162 w 1011"/>
                <a:gd name="T49" fmla="*/ 59 h 1223"/>
                <a:gd name="T50" fmla="*/ 179 w 1011"/>
                <a:gd name="T51" fmla="*/ 54 h 1223"/>
                <a:gd name="T52" fmla="*/ 196 w 1011"/>
                <a:gd name="T53" fmla="*/ 48 h 1223"/>
                <a:gd name="T54" fmla="*/ 210 w 1011"/>
                <a:gd name="T55" fmla="*/ 42 h 1223"/>
                <a:gd name="T56" fmla="*/ 223 w 1011"/>
                <a:gd name="T57" fmla="*/ 36 h 1223"/>
                <a:gd name="T58" fmla="*/ 233 w 1011"/>
                <a:gd name="T59" fmla="*/ 30 h 1223"/>
                <a:gd name="T60" fmla="*/ 242 w 1011"/>
                <a:gd name="T61" fmla="*/ 23 h 1223"/>
                <a:gd name="T62" fmla="*/ 248 w 1011"/>
                <a:gd name="T63" fmla="*/ 15 h 1223"/>
                <a:gd name="T64" fmla="*/ 252 w 1011"/>
                <a:gd name="T65" fmla="*/ 8 h 1223"/>
                <a:gd name="T66" fmla="*/ 253 w 1011"/>
                <a:gd name="T67" fmla="*/ 0 h 1223"/>
                <a:gd name="T68" fmla="*/ 230 w 1011"/>
                <a:gd name="T69" fmla="*/ 0 h 12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011" h="1223">
                  <a:moveTo>
                    <a:pt x="919" y="0"/>
                  </a:moveTo>
                  <a:lnTo>
                    <a:pt x="914" y="112"/>
                  </a:lnTo>
                  <a:lnTo>
                    <a:pt x="902" y="222"/>
                  </a:lnTo>
                  <a:lnTo>
                    <a:pt x="879" y="326"/>
                  </a:lnTo>
                  <a:lnTo>
                    <a:pt x="847" y="428"/>
                  </a:lnTo>
                  <a:lnTo>
                    <a:pt x="808" y="525"/>
                  </a:lnTo>
                  <a:lnTo>
                    <a:pt x="763" y="619"/>
                  </a:lnTo>
                  <a:lnTo>
                    <a:pt x="710" y="703"/>
                  </a:lnTo>
                  <a:lnTo>
                    <a:pt x="650" y="785"/>
                  </a:lnTo>
                  <a:lnTo>
                    <a:pt x="585" y="857"/>
                  </a:lnTo>
                  <a:lnTo>
                    <a:pt x="514" y="920"/>
                  </a:lnTo>
                  <a:lnTo>
                    <a:pt x="438" y="979"/>
                  </a:lnTo>
                  <a:lnTo>
                    <a:pt x="358" y="1026"/>
                  </a:lnTo>
                  <a:lnTo>
                    <a:pt x="274" y="1063"/>
                  </a:lnTo>
                  <a:lnTo>
                    <a:pt x="185" y="1092"/>
                  </a:lnTo>
                  <a:lnTo>
                    <a:pt x="94" y="1109"/>
                  </a:lnTo>
                  <a:lnTo>
                    <a:pt x="0" y="1115"/>
                  </a:lnTo>
                  <a:lnTo>
                    <a:pt x="0" y="1223"/>
                  </a:lnTo>
                  <a:lnTo>
                    <a:pt x="102" y="1217"/>
                  </a:lnTo>
                  <a:lnTo>
                    <a:pt x="204" y="1198"/>
                  </a:lnTo>
                  <a:lnTo>
                    <a:pt x="301" y="1167"/>
                  </a:lnTo>
                  <a:lnTo>
                    <a:pt x="393" y="1125"/>
                  </a:lnTo>
                  <a:lnTo>
                    <a:pt x="482" y="1072"/>
                  </a:lnTo>
                  <a:lnTo>
                    <a:pt x="566" y="1009"/>
                  </a:lnTo>
                  <a:lnTo>
                    <a:pt x="645" y="939"/>
                  </a:lnTo>
                  <a:lnTo>
                    <a:pt x="716" y="858"/>
                  </a:lnTo>
                  <a:lnTo>
                    <a:pt x="781" y="770"/>
                  </a:lnTo>
                  <a:lnTo>
                    <a:pt x="839" y="675"/>
                  </a:lnTo>
                  <a:lnTo>
                    <a:pt x="889" y="573"/>
                  </a:lnTo>
                  <a:lnTo>
                    <a:pt x="932" y="470"/>
                  </a:lnTo>
                  <a:lnTo>
                    <a:pt x="965" y="358"/>
                  </a:lnTo>
                  <a:lnTo>
                    <a:pt x="991" y="240"/>
                  </a:lnTo>
                  <a:lnTo>
                    <a:pt x="1006" y="121"/>
                  </a:lnTo>
                  <a:lnTo>
                    <a:pt x="1011" y="0"/>
                  </a:lnTo>
                  <a:lnTo>
                    <a:pt x="91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grpSp>
          <p:nvGrpSpPr>
            <p:cNvPr id="4132" name="Group 30"/>
            <p:cNvGrpSpPr>
              <a:grpSpLocks/>
            </p:cNvGrpSpPr>
            <p:nvPr/>
          </p:nvGrpSpPr>
          <p:grpSpPr bwMode="auto">
            <a:xfrm>
              <a:off x="4368" y="2880"/>
              <a:ext cx="1200" cy="1264"/>
              <a:chOff x="3120" y="1632"/>
              <a:chExt cx="2640" cy="2704"/>
            </a:xfrm>
          </p:grpSpPr>
          <p:pic>
            <p:nvPicPr>
              <p:cNvPr id="4133" name="Picture 31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08" y="3296"/>
                <a:ext cx="1152" cy="1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34" name="Picture 32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40" y="2352"/>
                <a:ext cx="576" cy="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35" name="Picture 33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80" y="3696"/>
                <a:ext cx="720" cy="6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36" name="Picture 34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44" y="2784"/>
                <a:ext cx="768" cy="6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37" name="Picture 35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52" y="3808"/>
                <a:ext cx="576" cy="5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38" name="Picture 36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20" y="3888"/>
                <a:ext cx="43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39" name="Picture 37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6" y="1979"/>
                <a:ext cx="43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40" name="Picture 38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32" y="1632"/>
                <a:ext cx="336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41" name="Picture 39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68" y="3141"/>
                <a:ext cx="912" cy="8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4099" name="Group 40"/>
          <p:cNvGrpSpPr>
            <a:grpSpLocks/>
          </p:cNvGrpSpPr>
          <p:nvPr/>
        </p:nvGrpSpPr>
        <p:grpSpPr bwMode="auto">
          <a:xfrm rot="-5191906">
            <a:off x="11282628" y="8202"/>
            <a:ext cx="919162" cy="937684"/>
            <a:chOff x="4368" y="2880"/>
            <a:chExt cx="1200" cy="1289"/>
          </a:xfrm>
        </p:grpSpPr>
        <p:sp>
          <p:nvSpPr>
            <p:cNvPr id="4108" name="Freeform 41"/>
            <p:cNvSpPr>
              <a:spLocks/>
            </p:cNvSpPr>
            <p:nvPr/>
          </p:nvSpPr>
          <p:spPr bwMode="auto">
            <a:xfrm>
              <a:off x="4819" y="3639"/>
              <a:ext cx="669" cy="393"/>
            </a:xfrm>
            <a:custGeom>
              <a:avLst/>
              <a:gdLst>
                <a:gd name="T0" fmla="*/ 0 w 1337"/>
                <a:gd name="T1" fmla="*/ 98 h 1572"/>
                <a:gd name="T2" fmla="*/ 34 w 1337"/>
                <a:gd name="T3" fmla="*/ 98 h 1572"/>
                <a:gd name="T4" fmla="*/ 68 w 1337"/>
                <a:gd name="T5" fmla="*/ 96 h 1572"/>
                <a:gd name="T6" fmla="*/ 100 w 1337"/>
                <a:gd name="T7" fmla="*/ 94 h 1572"/>
                <a:gd name="T8" fmla="*/ 131 w 1337"/>
                <a:gd name="T9" fmla="*/ 91 h 1572"/>
                <a:gd name="T10" fmla="*/ 160 w 1337"/>
                <a:gd name="T11" fmla="*/ 87 h 1572"/>
                <a:gd name="T12" fmla="*/ 187 w 1337"/>
                <a:gd name="T13" fmla="*/ 82 h 1572"/>
                <a:gd name="T14" fmla="*/ 213 w 1337"/>
                <a:gd name="T15" fmla="*/ 76 h 1572"/>
                <a:gd name="T16" fmla="*/ 237 w 1337"/>
                <a:gd name="T17" fmla="*/ 70 h 1572"/>
                <a:gd name="T18" fmla="*/ 258 w 1337"/>
                <a:gd name="T19" fmla="*/ 63 h 1572"/>
                <a:gd name="T20" fmla="*/ 278 w 1337"/>
                <a:gd name="T21" fmla="*/ 55 h 1572"/>
                <a:gd name="T22" fmla="*/ 294 w 1337"/>
                <a:gd name="T23" fmla="*/ 47 h 1572"/>
                <a:gd name="T24" fmla="*/ 308 w 1337"/>
                <a:gd name="T25" fmla="*/ 38 h 1572"/>
                <a:gd name="T26" fmla="*/ 319 w 1337"/>
                <a:gd name="T27" fmla="*/ 29 h 1572"/>
                <a:gd name="T28" fmla="*/ 328 w 1337"/>
                <a:gd name="T29" fmla="*/ 20 h 1572"/>
                <a:gd name="T30" fmla="*/ 333 w 1337"/>
                <a:gd name="T31" fmla="*/ 10 h 1572"/>
                <a:gd name="T32" fmla="*/ 335 w 1337"/>
                <a:gd name="T33" fmla="*/ 0 h 1572"/>
                <a:gd name="T34" fmla="*/ 312 w 1337"/>
                <a:gd name="T35" fmla="*/ 0 h 1572"/>
                <a:gd name="T36" fmla="*/ 310 w 1337"/>
                <a:gd name="T37" fmla="*/ 9 h 1572"/>
                <a:gd name="T38" fmla="*/ 306 w 1337"/>
                <a:gd name="T39" fmla="*/ 19 h 1572"/>
                <a:gd name="T40" fmla="*/ 298 w 1337"/>
                <a:gd name="T41" fmla="*/ 27 h 1572"/>
                <a:gd name="T42" fmla="*/ 287 w 1337"/>
                <a:gd name="T43" fmla="*/ 36 h 1572"/>
                <a:gd name="T44" fmla="*/ 274 w 1337"/>
                <a:gd name="T45" fmla="*/ 44 h 1572"/>
                <a:gd name="T46" fmla="*/ 259 w 1337"/>
                <a:gd name="T47" fmla="*/ 51 h 1572"/>
                <a:gd name="T48" fmla="*/ 241 w 1337"/>
                <a:gd name="T49" fmla="*/ 58 h 1572"/>
                <a:gd name="T50" fmla="*/ 221 w 1337"/>
                <a:gd name="T51" fmla="*/ 65 h 1572"/>
                <a:gd name="T52" fmla="*/ 199 w 1337"/>
                <a:gd name="T53" fmla="*/ 71 h 1572"/>
                <a:gd name="T54" fmla="*/ 174 w 1337"/>
                <a:gd name="T55" fmla="*/ 76 h 1572"/>
                <a:gd name="T56" fmla="*/ 149 w 1337"/>
                <a:gd name="T57" fmla="*/ 81 h 1572"/>
                <a:gd name="T58" fmla="*/ 122 w 1337"/>
                <a:gd name="T59" fmla="*/ 84 h 1572"/>
                <a:gd name="T60" fmla="*/ 93 w 1337"/>
                <a:gd name="T61" fmla="*/ 88 h 1572"/>
                <a:gd name="T62" fmla="*/ 64 w 1337"/>
                <a:gd name="T63" fmla="*/ 90 h 1572"/>
                <a:gd name="T64" fmla="*/ 32 w 1337"/>
                <a:gd name="T65" fmla="*/ 91 h 1572"/>
                <a:gd name="T66" fmla="*/ 0 w 1337"/>
                <a:gd name="T67" fmla="*/ 92 h 1572"/>
                <a:gd name="T68" fmla="*/ 0 w 1337"/>
                <a:gd name="T69" fmla="*/ 98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337" h="1572">
                  <a:moveTo>
                    <a:pt x="0" y="1572"/>
                  </a:moveTo>
                  <a:lnTo>
                    <a:pt x="136" y="1565"/>
                  </a:lnTo>
                  <a:lnTo>
                    <a:pt x="269" y="1541"/>
                  </a:lnTo>
                  <a:lnTo>
                    <a:pt x="398" y="1500"/>
                  </a:lnTo>
                  <a:lnTo>
                    <a:pt x="521" y="1447"/>
                  </a:lnTo>
                  <a:lnTo>
                    <a:pt x="637" y="1382"/>
                  </a:lnTo>
                  <a:lnTo>
                    <a:pt x="748" y="1304"/>
                  </a:lnTo>
                  <a:lnTo>
                    <a:pt x="850" y="1213"/>
                  </a:lnTo>
                  <a:lnTo>
                    <a:pt x="946" y="1112"/>
                  </a:lnTo>
                  <a:lnTo>
                    <a:pt x="1032" y="999"/>
                  </a:lnTo>
                  <a:lnTo>
                    <a:pt x="1109" y="879"/>
                  </a:lnTo>
                  <a:lnTo>
                    <a:pt x="1176" y="749"/>
                  </a:lnTo>
                  <a:lnTo>
                    <a:pt x="1231" y="612"/>
                  </a:lnTo>
                  <a:lnTo>
                    <a:pt x="1276" y="468"/>
                  </a:lnTo>
                  <a:lnTo>
                    <a:pt x="1311" y="316"/>
                  </a:lnTo>
                  <a:lnTo>
                    <a:pt x="1331" y="160"/>
                  </a:lnTo>
                  <a:lnTo>
                    <a:pt x="1337" y="0"/>
                  </a:lnTo>
                  <a:lnTo>
                    <a:pt x="1245" y="0"/>
                  </a:lnTo>
                  <a:lnTo>
                    <a:pt x="1238" y="149"/>
                  </a:lnTo>
                  <a:lnTo>
                    <a:pt x="1221" y="297"/>
                  </a:lnTo>
                  <a:lnTo>
                    <a:pt x="1189" y="436"/>
                  </a:lnTo>
                  <a:lnTo>
                    <a:pt x="1148" y="570"/>
                  </a:lnTo>
                  <a:lnTo>
                    <a:pt x="1094" y="698"/>
                  </a:lnTo>
                  <a:lnTo>
                    <a:pt x="1033" y="817"/>
                  </a:lnTo>
                  <a:lnTo>
                    <a:pt x="961" y="931"/>
                  </a:lnTo>
                  <a:lnTo>
                    <a:pt x="881" y="1035"/>
                  </a:lnTo>
                  <a:lnTo>
                    <a:pt x="793" y="1130"/>
                  </a:lnTo>
                  <a:lnTo>
                    <a:pt x="696" y="1214"/>
                  </a:lnTo>
                  <a:lnTo>
                    <a:pt x="594" y="1286"/>
                  </a:lnTo>
                  <a:lnTo>
                    <a:pt x="485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8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4109" name="Freeform 42"/>
            <p:cNvSpPr>
              <a:spLocks/>
            </p:cNvSpPr>
            <p:nvPr/>
          </p:nvSpPr>
          <p:spPr bwMode="auto">
            <a:xfrm>
              <a:off x="4819" y="3639"/>
              <a:ext cx="588" cy="346"/>
            </a:xfrm>
            <a:custGeom>
              <a:avLst/>
              <a:gdLst>
                <a:gd name="T0" fmla="*/ 271 w 1176"/>
                <a:gd name="T1" fmla="*/ 0 h 1382"/>
                <a:gd name="T2" fmla="*/ 270 w 1176"/>
                <a:gd name="T3" fmla="*/ 8 h 1382"/>
                <a:gd name="T4" fmla="*/ 266 w 1176"/>
                <a:gd name="T5" fmla="*/ 16 h 1382"/>
                <a:gd name="T6" fmla="*/ 259 w 1176"/>
                <a:gd name="T7" fmla="*/ 24 h 1382"/>
                <a:gd name="T8" fmla="*/ 250 w 1176"/>
                <a:gd name="T9" fmla="*/ 31 h 1382"/>
                <a:gd name="T10" fmla="*/ 239 w 1176"/>
                <a:gd name="T11" fmla="*/ 38 h 1382"/>
                <a:gd name="T12" fmla="*/ 225 w 1176"/>
                <a:gd name="T13" fmla="*/ 45 h 1382"/>
                <a:gd name="T14" fmla="*/ 209 w 1176"/>
                <a:gd name="T15" fmla="*/ 51 h 1382"/>
                <a:gd name="T16" fmla="*/ 192 w 1176"/>
                <a:gd name="T17" fmla="*/ 57 h 1382"/>
                <a:gd name="T18" fmla="*/ 173 w 1176"/>
                <a:gd name="T19" fmla="*/ 62 h 1382"/>
                <a:gd name="T20" fmla="*/ 152 w 1176"/>
                <a:gd name="T21" fmla="*/ 66 h 1382"/>
                <a:gd name="T22" fmla="*/ 129 w 1176"/>
                <a:gd name="T23" fmla="*/ 70 h 1382"/>
                <a:gd name="T24" fmla="*/ 106 w 1176"/>
                <a:gd name="T25" fmla="*/ 74 h 1382"/>
                <a:gd name="T26" fmla="*/ 81 w 1176"/>
                <a:gd name="T27" fmla="*/ 76 h 1382"/>
                <a:gd name="T28" fmla="*/ 55 w 1176"/>
                <a:gd name="T29" fmla="*/ 78 h 1382"/>
                <a:gd name="T30" fmla="*/ 28 w 1176"/>
                <a:gd name="T31" fmla="*/ 79 h 1382"/>
                <a:gd name="T32" fmla="*/ 0 w 1176"/>
                <a:gd name="T33" fmla="*/ 80 h 1382"/>
                <a:gd name="T34" fmla="*/ 0 w 1176"/>
                <a:gd name="T35" fmla="*/ 87 h 1382"/>
                <a:gd name="T36" fmla="*/ 30 w 1176"/>
                <a:gd name="T37" fmla="*/ 86 h 1382"/>
                <a:gd name="T38" fmla="*/ 59 w 1176"/>
                <a:gd name="T39" fmla="*/ 85 h 1382"/>
                <a:gd name="T40" fmla="*/ 88 w 1176"/>
                <a:gd name="T41" fmla="*/ 83 h 1382"/>
                <a:gd name="T42" fmla="*/ 114 w 1176"/>
                <a:gd name="T43" fmla="*/ 80 h 1382"/>
                <a:gd name="T44" fmla="*/ 140 w 1176"/>
                <a:gd name="T45" fmla="*/ 76 h 1382"/>
                <a:gd name="T46" fmla="*/ 165 w 1176"/>
                <a:gd name="T47" fmla="*/ 72 h 1382"/>
                <a:gd name="T48" fmla="*/ 187 w 1176"/>
                <a:gd name="T49" fmla="*/ 67 h 1382"/>
                <a:gd name="T50" fmla="*/ 208 w 1176"/>
                <a:gd name="T51" fmla="*/ 61 h 1382"/>
                <a:gd name="T52" fmla="*/ 227 w 1176"/>
                <a:gd name="T53" fmla="*/ 55 h 1382"/>
                <a:gd name="T54" fmla="*/ 244 w 1176"/>
                <a:gd name="T55" fmla="*/ 49 h 1382"/>
                <a:gd name="T56" fmla="*/ 259 w 1176"/>
                <a:gd name="T57" fmla="*/ 41 h 1382"/>
                <a:gd name="T58" fmla="*/ 271 w 1176"/>
                <a:gd name="T59" fmla="*/ 34 h 1382"/>
                <a:gd name="T60" fmla="*/ 281 w 1176"/>
                <a:gd name="T61" fmla="*/ 26 h 1382"/>
                <a:gd name="T62" fmla="*/ 288 w 1176"/>
                <a:gd name="T63" fmla="*/ 17 h 1382"/>
                <a:gd name="T64" fmla="*/ 293 w 1176"/>
                <a:gd name="T65" fmla="*/ 9 h 1382"/>
                <a:gd name="T66" fmla="*/ 294 w 1176"/>
                <a:gd name="T67" fmla="*/ 0 h 1382"/>
                <a:gd name="T68" fmla="*/ 271 w 1176"/>
                <a:gd name="T69" fmla="*/ 0 h 138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76" h="1382">
                  <a:moveTo>
                    <a:pt x="1083" y="0"/>
                  </a:moveTo>
                  <a:lnTo>
                    <a:pt x="1078" y="131"/>
                  </a:lnTo>
                  <a:lnTo>
                    <a:pt x="1062" y="257"/>
                  </a:lnTo>
                  <a:lnTo>
                    <a:pt x="1036" y="379"/>
                  </a:lnTo>
                  <a:lnTo>
                    <a:pt x="999" y="495"/>
                  </a:lnTo>
                  <a:lnTo>
                    <a:pt x="953" y="607"/>
                  </a:lnTo>
                  <a:lnTo>
                    <a:pt x="898" y="713"/>
                  </a:lnTo>
                  <a:lnTo>
                    <a:pt x="836" y="811"/>
                  </a:lnTo>
                  <a:lnTo>
                    <a:pt x="767" y="901"/>
                  </a:lnTo>
                  <a:lnTo>
                    <a:pt x="691" y="982"/>
                  </a:lnTo>
                  <a:lnTo>
                    <a:pt x="606" y="1056"/>
                  </a:lnTo>
                  <a:lnTo>
                    <a:pt x="516" y="1120"/>
                  </a:lnTo>
                  <a:lnTo>
                    <a:pt x="421" y="1174"/>
                  </a:lnTo>
                  <a:lnTo>
                    <a:pt x="322" y="1217"/>
                  </a:lnTo>
                  <a:lnTo>
                    <a:pt x="219" y="1248"/>
                  </a:lnTo>
                  <a:lnTo>
                    <a:pt x="111" y="1267"/>
                  </a:lnTo>
                  <a:lnTo>
                    <a:pt x="0" y="1274"/>
                  </a:lnTo>
                  <a:lnTo>
                    <a:pt x="0" y="1382"/>
                  </a:lnTo>
                  <a:lnTo>
                    <a:pt x="120" y="1376"/>
                  </a:lnTo>
                  <a:lnTo>
                    <a:pt x="236" y="1353"/>
                  </a:lnTo>
                  <a:lnTo>
                    <a:pt x="349" y="1320"/>
                  </a:lnTo>
                  <a:lnTo>
                    <a:pt x="456" y="1274"/>
                  </a:lnTo>
                  <a:lnTo>
                    <a:pt x="560" y="1216"/>
                  </a:lnTo>
                  <a:lnTo>
                    <a:pt x="658" y="1145"/>
                  </a:lnTo>
                  <a:lnTo>
                    <a:pt x="748" y="1066"/>
                  </a:lnTo>
                  <a:lnTo>
                    <a:pt x="831" y="977"/>
                  </a:lnTo>
                  <a:lnTo>
                    <a:pt x="907" y="879"/>
                  </a:lnTo>
                  <a:lnTo>
                    <a:pt x="975" y="773"/>
                  </a:lnTo>
                  <a:lnTo>
                    <a:pt x="1034" y="659"/>
                  </a:lnTo>
                  <a:lnTo>
                    <a:pt x="1083" y="536"/>
                  </a:lnTo>
                  <a:lnTo>
                    <a:pt x="1123" y="410"/>
                  </a:lnTo>
                  <a:lnTo>
                    <a:pt x="1151" y="277"/>
                  </a:lnTo>
                  <a:lnTo>
                    <a:pt x="1170" y="141"/>
                  </a:lnTo>
                  <a:lnTo>
                    <a:pt x="1176" y="0"/>
                  </a:lnTo>
                  <a:lnTo>
                    <a:pt x="1083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4110" name="Freeform 43"/>
            <p:cNvSpPr>
              <a:spLocks/>
            </p:cNvSpPr>
            <p:nvPr/>
          </p:nvSpPr>
          <p:spPr bwMode="auto">
            <a:xfrm>
              <a:off x="4819" y="3639"/>
              <a:ext cx="507" cy="298"/>
            </a:xfrm>
            <a:custGeom>
              <a:avLst/>
              <a:gdLst>
                <a:gd name="T0" fmla="*/ 231 w 1014"/>
                <a:gd name="T1" fmla="*/ 0 h 1193"/>
                <a:gd name="T2" fmla="*/ 229 w 1014"/>
                <a:gd name="T3" fmla="*/ 7 h 1193"/>
                <a:gd name="T4" fmla="*/ 226 w 1014"/>
                <a:gd name="T5" fmla="*/ 14 h 1193"/>
                <a:gd name="T6" fmla="*/ 221 w 1014"/>
                <a:gd name="T7" fmla="*/ 20 h 1193"/>
                <a:gd name="T8" fmla="*/ 213 w 1014"/>
                <a:gd name="T9" fmla="*/ 26 h 1193"/>
                <a:gd name="T10" fmla="*/ 203 w 1014"/>
                <a:gd name="T11" fmla="*/ 32 h 1193"/>
                <a:gd name="T12" fmla="*/ 191 w 1014"/>
                <a:gd name="T13" fmla="*/ 38 h 1193"/>
                <a:gd name="T14" fmla="*/ 178 w 1014"/>
                <a:gd name="T15" fmla="*/ 43 h 1193"/>
                <a:gd name="T16" fmla="*/ 163 w 1014"/>
                <a:gd name="T17" fmla="*/ 48 h 1193"/>
                <a:gd name="T18" fmla="*/ 147 w 1014"/>
                <a:gd name="T19" fmla="*/ 52 h 1193"/>
                <a:gd name="T20" fmla="*/ 129 w 1014"/>
                <a:gd name="T21" fmla="*/ 56 h 1193"/>
                <a:gd name="T22" fmla="*/ 110 w 1014"/>
                <a:gd name="T23" fmla="*/ 59 h 1193"/>
                <a:gd name="T24" fmla="*/ 90 w 1014"/>
                <a:gd name="T25" fmla="*/ 62 h 1193"/>
                <a:gd name="T26" fmla="*/ 69 w 1014"/>
                <a:gd name="T27" fmla="*/ 65 h 1193"/>
                <a:gd name="T28" fmla="*/ 47 w 1014"/>
                <a:gd name="T29" fmla="*/ 66 h 1193"/>
                <a:gd name="T30" fmla="*/ 24 w 1014"/>
                <a:gd name="T31" fmla="*/ 67 h 1193"/>
                <a:gd name="T32" fmla="*/ 0 w 1014"/>
                <a:gd name="T33" fmla="*/ 68 h 1193"/>
                <a:gd name="T34" fmla="*/ 0 w 1014"/>
                <a:gd name="T35" fmla="*/ 74 h 1193"/>
                <a:gd name="T36" fmla="*/ 26 w 1014"/>
                <a:gd name="T37" fmla="*/ 74 h 1193"/>
                <a:gd name="T38" fmla="*/ 51 w 1014"/>
                <a:gd name="T39" fmla="*/ 73 h 1193"/>
                <a:gd name="T40" fmla="*/ 76 w 1014"/>
                <a:gd name="T41" fmla="*/ 71 h 1193"/>
                <a:gd name="T42" fmla="*/ 99 w 1014"/>
                <a:gd name="T43" fmla="*/ 69 h 1193"/>
                <a:gd name="T44" fmla="*/ 121 w 1014"/>
                <a:gd name="T45" fmla="*/ 65 h 1193"/>
                <a:gd name="T46" fmla="*/ 142 w 1014"/>
                <a:gd name="T47" fmla="*/ 62 h 1193"/>
                <a:gd name="T48" fmla="*/ 161 w 1014"/>
                <a:gd name="T49" fmla="*/ 57 h 1193"/>
                <a:gd name="T50" fmla="*/ 180 w 1014"/>
                <a:gd name="T51" fmla="*/ 53 h 1193"/>
                <a:gd name="T52" fmla="*/ 196 w 1014"/>
                <a:gd name="T53" fmla="*/ 47 h 1193"/>
                <a:gd name="T54" fmla="*/ 210 w 1014"/>
                <a:gd name="T55" fmla="*/ 42 h 1193"/>
                <a:gd name="T56" fmla="*/ 223 w 1014"/>
                <a:gd name="T57" fmla="*/ 35 h 1193"/>
                <a:gd name="T58" fmla="*/ 234 w 1014"/>
                <a:gd name="T59" fmla="*/ 29 h 1193"/>
                <a:gd name="T60" fmla="*/ 242 w 1014"/>
                <a:gd name="T61" fmla="*/ 22 h 1193"/>
                <a:gd name="T62" fmla="*/ 249 w 1014"/>
                <a:gd name="T63" fmla="*/ 15 h 1193"/>
                <a:gd name="T64" fmla="*/ 252 w 1014"/>
                <a:gd name="T65" fmla="*/ 7 h 1193"/>
                <a:gd name="T66" fmla="*/ 254 w 1014"/>
                <a:gd name="T67" fmla="*/ 0 h 1193"/>
                <a:gd name="T68" fmla="*/ 231 w 1014"/>
                <a:gd name="T69" fmla="*/ 0 h 119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014" h="1193">
                  <a:moveTo>
                    <a:pt x="922" y="0"/>
                  </a:moveTo>
                  <a:lnTo>
                    <a:pt x="916" y="112"/>
                  </a:lnTo>
                  <a:lnTo>
                    <a:pt x="904" y="220"/>
                  </a:lnTo>
                  <a:lnTo>
                    <a:pt x="881" y="322"/>
                  </a:lnTo>
                  <a:lnTo>
                    <a:pt x="850" y="423"/>
                  </a:lnTo>
                  <a:lnTo>
                    <a:pt x="810" y="517"/>
                  </a:lnTo>
                  <a:lnTo>
                    <a:pt x="764" y="607"/>
                  </a:lnTo>
                  <a:lnTo>
                    <a:pt x="711" y="691"/>
                  </a:lnTo>
                  <a:lnTo>
                    <a:pt x="651" y="767"/>
                  </a:lnTo>
                  <a:lnTo>
                    <a:pt x="587" y="838"/>
                  </a:lnTo>
                  <a:lnTo>
                    <a:pt x="515" y="899"/>
                  </a:lnTo>
                  <a:lnTo>
                    <a:pt x="439" y="953"/>
                  </a:lnTo>
                  <a:lnTo>
                    <a:pt x="359" y="1000"/>
                  </a:lnTo>
                  <a:lnTo>
                    <a:pt x="275" y="1037"/>
                  </a:lnTo>
                  <a:lnTo>
                    <a:pt x="186" y="1064"/>
                  </a:lnTo>
                  <a:lnTo>
                    <a:pt x="95" y="1078"/>
                  </a:lnTo>
                  <a:lnTo>
                    <a:pt x="0" y="1085"/>
                  </a:lnTo>
                  <a:lnTo>
                    <a:pt x="0" y="1193"/>
                  </a:lnTo>
                  <a:lnTo>
                    <a:pt x="104" y="1187"/>
                  </a:lnTo>
                  <a:lnTo>
                    <a:pt x="202" y="1169"/>
                  </a:lnTo>
                  <a:lnTo>
                    <a:pt x="302" y="1139"/>
                  </a:lnTo>
                  <a:lnTo>
                    <a:pt x="394" y="1100"/>
                  </a:lnTo>
                  <a:lnTo>
                    <a:pt x="483" y="1049"/>
                  </a:lnTo>
                  <a:lnTo>
                    <a:pt x="567" y="989"/>
                  </a:lnTo>
                  <a:lnTo>
                    <a:pt x="644" y="921"/>
                  </a:lnTo>
                  <a:lnTo>
                    <a:pt x="717" y="844"/>
                  </a:lnTo>
                  <a:lnTo>
                    <a:pt x="781" y="759"/>
                  </a:lnTo>
                  <a:lnTo>
                    <a:pt x="840" y="667"/>
                  </a:lnTo>
                  <a:lnTo>
                    <a:pt x="892" y="569"/>
                  </a:lnTo>
                  <a:lnTo>
                    <a:pt x="933" y="465"/>
                  </a:lnTo>
                  <a:lnTo>
                    <a:pt x="968" y="355"/>
                  </a:lnTo>
                  <a:lnTo>
                    <a:pt x="993" y="239"/>
                  </a:lnTo>
                  <a:lnTo>
                    <a:pt x="1008" y="122"/>
                  </a:lnTo>
                  <a:lnTo>
                    <a:pt x="1014" y="0"/>
                  </a:lnTo>
                  <a:lnTo>
                    <a:pt x="922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4111" name="Freeform 44"/>
            <p:cNvSpPr>
              <a:spLocks/>
            </p:cNvSpPr>
            <p:nvPr/>
          </p:nvSpPr>
          <p:spPr bwMode="auto">
            <a:xfrm>
              <a:off x="4586" y="3776"/>
              <a:ext cx="635" cy="374"/>
            </a:xfrm>
            <a:custGeom>
              <a:avLst/>
              <a:gdLst>
                <a:gd name="T0" fmla="*/ 247 w 1272"/>
                <a:gd name="T1" fmla="*/ 0 h 1495"/>
                <a:gd name="T2" fmla="*/ 245 w 1272"/>
                <a:gd name="T3" fmla="*/ 8 h 1495"/>
                <a:gd name="T4" fmla="*/ 242 w 1272"/>
                <a:gd name="T5" fmla="*/ 15 h 1495"/>
                <a:gd name="T6" fmla="*/ 236 w 1272"/>
                <a:gd name="T7" fmla="*/ 22 h 1495"/>
                <a:gd name="T8" fmla="*/ 228 w 1272"/>
                <a:gd name="T9" fmla="*/ 28 h 1495"/>
                <a:gd name="T10" fmla="*/ 217 w 1272"/>
                <a:gd name="T11" fmla="*/ 35 h 1495"/>
                <a:gd name="T12" fmla="*/ 204 w 1272"/>
                <a:gd name="T13" fmla="*/ 41 h 1495"/>
                <a:gd name="T14" fmla="*/ 190 w 1272"/>
                <a:gd name="T15" fmla="*/ 47 h 1495"/>
                <a:gd name="T16" fmla="*/ 174 w 1272"/>
                <a:gd name="T17" fmla="*/ 52 h 1495"/>
                <a:gd name="T18" fmla="*/ 158 w 1272"/>
                <a:gd name="T19" fmla="*/ 56 h 1495"/>
                <a:gd name="T20" fmla="*/ 138 w 1272"/>
                <a:gd name="T21" fmla="*/ 60 h 1495"/>
                <a:gd name="T22" fmla="*/ 118 w 1272"/>
                <a:gd name="T23" fmla="*/ 64 h 1495"/>
                <a:gd name="T24" fmla="*/ 96 w 1272"/>
                <a:gd name="T25" fmla="*/ 67 h 1495"/>
                <a:gd name="T26" fmla="*/ 73 w 1272"/>
                <a:gd name="T27" fmla="*/ 70 h 1495"/>
                <a:gd name="T28" fmla="*/ 50 w 1272"/>
                <a:gd name="T29" fmla="*/ 71 h 1495"/>
                <a:gd name="T30" fmla="*/ 25 w 1272"/>
                <a:gd name="T31" fmla="*/ 72 h 1495"/>
                <a:gd name="T32" fmla="*/ 0 w 1272"/>
                <a:gd name="T33" fmla="*/ 73 h 1495"/>
                <a:gd name="T34" fmla="*/ 0 w 1272"/>
                <a:gd name="T35" fmla="*/ 94 h 1495"/>
                <a:gd name="T36" fmla="*/ 32 w 1272"/>
                <a:gd name="T37" fmla="*/ 93 h 1495"/>
                <a:gd name="T38" fmla="*/ 63 w 1272"/>
                <a:gd name="T39" fmla="*/ 92 h 1495"/>
                <a:gd name="T40" fmla="*/ 94 w 1272"/>
                <a:gd name="T41" fmla="*/ 89 h 1495"/>
                <a:gd name="T42" fmla="*/ 123 w 1272"/>
                <a:gd name="T43" fmla="*/ 86 h 1495"/>
                <a:gd name="T44" fmla="*/ 151 w 1272"/>
                <a:gd name="T45" fmla="*/ 82 h 1495"/>
                <a:gd name="T46" fmla="*/ 177 w 1272"/>
                <a:gd name="T47" fmla="*/ 78 h 1495"/>
                <a:gd name="T48" fmla="*/ 201 w 1272"/>
                <a:gd name="T49" fmla="*/ 72 h 1495"/>
                <a:gd name="T50" fmla="*/ 224 w 1272"/>
                <a:gd name="T51" fmla="*/ 66 h 1495"/>
                <a:gd name="T52" fmla="*/ 244 w 1272"/>
                <a:gd name="T53" fmla="*/ 60 h 1495"/>
                <a:gd name="T54" fmla="*/ 263 w 1272"/>
                <a:gd name="T55" fmla="*/ 52 h 1495"/>
                <a:gd name="T56" fmla="*/ 279 w 1272"/>
                <a:gd name="T57" fmla="*/ 45 h 1495"/>
                <a:gd name="T58" fmla="*/ 292 w 1272"/>
                <a:gd name="T59" fmla="*/ 36 h 1495"/>
                <a:gd name="T60" fmla="*/ 303 w 1272"/>
                <a:gd name="T61" fmla="*/ 28 h 1495"/>
                <a:gd name="T62" fmla="*/ 310 w 1272"/>
                <a:gd name="T63" fmla="*/ 19 h 1495"/>
                <a:gd name="T64" fmla="*/ 315 w 1272"/>
                <a:gd name="T65" fmla="*/ 10 h 1495"/>
                <a:gd name="T66" fmla="*/ 317 w 1272"/>
                <a:gd name="T67" fmla="*/ 0 h 1495"/>
                <a:gd name="T68" fmla="*/ 247 w 1272"/>
                <a:gd name="T69" fmla="*/ 0 h 149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272" h="1495">
                  <a:moveTo>
                    <a:pt x="989" y="0"/>
                  </a:moveTo>
                  <a:lnTo>
                    <a:pt x="984" y="121"/>
                  </a:lnTo>
                  <a:lnTo>
                    <a:pt x="969" y="236"/>
                  </a:lnTo>
                  <a:lnTo>
                    <a:pt x="945" y="348"/>
                  </a:lnTo>
                  <a:lnTo>
                    <a:pt x="913" y="452"/>
                  </a:lnTo>
                  <a:lnTo>
                    <a:pt x="871" y="554"/>
                  </a:lnTo>
                  <a:lnTo>
                    <a:pt x="820" y="650"/>
                  </a:lnTo>
                  <a:lnTo>
                    <a:pt x="764" y="742"/>
                  </a:lnTo>
                  <a:lnTo>
                    <a:pt x="700" y="823"/>
                  </a:lnTo>
                  <a:lnTo>
                    <a:pt x="632" y="897"/>
                  </a:lnTo>
                  <a:lnTo>
                    <a:pt x="553" y="964"/>
                  </a:lnTo>
                  <a:lnTo>
                    <a:pt x="472" y="1023"/>
                  </a:lnTo>
                  <a:lnTo>
                    <a:pt x="385" y="1072"/>
                  </a:lnTo>
                  <a:lnTo>
                    <a:pt x="295" y="1111"/>
                  </a:lnTo>
                  <a:lnTo>
                    <a:pt x="201" y="1139"/>
                  </a:lnTo>
                  <a:lnTo>
                    <a:pt x="102" y="1157"/>
                  </a:lnTo>
                  <a:lnTo>
                    <a:pt x="0" y="1162"/>
                  </a:lnTo>
                  <a:lnTo>
                    <a:pt x="0" y="1495"/>
                  </a:lnTo>
                  <a:lnTo>
                    <a:pt x="130" y="1487"/>
                  </a:lnTo>
                  <a:lnTo>
                    <a:pt x="254" y="1463"/>
                  </a:lnTo>
                  <a:lnTo>
                    <a:pt x="377" y="1428"/>
                  </a:lnTo>
                  <a:lnTo>
                    <a:pt x="493" y="1376"/>
                  </a:lnTo>
                  <a:lnTo>
                    <a:pt x="605" y="1314"/>
                  </a:lnTo>
                  <a:lnTo>
                    <a:pt x="711" y="1239"/>
                  </a:lnTo>
                  <a:lnTo>
                    <a:pt x="807" y="1153"/>
                  </a:lnTo>
                  <a:lnTo>
                    <a:pt x="899" y="1057"/>
                  </a:lnTo>
                  <a:lnTo>
                    <a:pt x="980" y="950"/>
                  </a:lnTo>
                  <a:lnTo>
                    <a:pt x="1054" y="837"/>
                  </a:lnTo>
                  <a:lnTo>
                    <a:pt x="1117" y="712"/>
                  </a:lnTo>
                  <a:lnTo>
                    <a:pt x="1171" y="581"/>
                  </a:lnTo>
                  <a:lnTo>
                    <a:pt x="1214" y="444"/>
                  </a:lnTo>
                  <a:lnTo>
                    <a:pt x="1244" y="300"/>
                  </a:lnTo>
                  <a:lnTo>
                    <a:pt x="1264" y="152"/>
                  </a:lnTo>
                  <a:lnTo>
                    <a:pt x="1272" y="0"/>
                  </a:lnTo>
                  <a:lnTo>
                    <a:pt x="98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4112" name="Freeform 45"/>
            <p:cNvSpPr>
              <a:spLocks/>
            </p:cNvSpPr>
            <p:nvPr/>
          </p:nvSpPr>
          <p:spPr bwMode="auto">
            <a:xfrm>
              <a:off x="4586" y="3776"/>
              <a:ext cx="669" cy="393"/>
            </a:xfrm>
            <a:custGeom>
              <a:avLst/>
              <a:gdLst>
                <a:gd name="T0" fmla="*/ 0 w 1338"/>
                <a:gd name="T1" fmla="*/ 98 h 1572"/>
                <a:gd name="T2" fmla="*/ 35 w 1338"/>
                <a:gd name="T3" fmla="*/ 98 h 1572"/>
                <a:gd name="T4" fmla="*/ 68 w 1338"/>
                <a:gd name="T5" fmla="*/ 96 h 1572"/>
                <a:gd name="T6" fmla="*/ 100 w 1338"/>
                <a:gd name="T7" fmla="*/ 94 h 1572"/>
                <a:gd name="T8" fmla="*/ 131 w 1338"/>
                <a:gd name="T9" fmla="*/ 91 h 1572"/>
                <a:gd name="T10" fmla="*/ 160 w 1338"/>
                <a:gd name="T11" fmla="*/ 87 h 1572"/>
                <a:gd name="T12" fmla="*/ 188 w 1338"/>
                <a:gd name="T13" fmla="*/ 82 h 1572"/>
                <a:gd name="T14" fmla="*/ 213 w 1338"/>
                <a:gd name="T15" fmla="*/ 76 h 1572"/>
                <a:gd name="T16" fmla="*/ 237 w 1338"/>
                <a:gd name="T17" fmla="*/ 70 h 1572"/>
                <a:gd name="T18" fmla="*/ 259 w 1338"/>
                <a:gd name="T19" fmla="*/ 63 h 1572"/>
                <a:gd name="T20" fmla="*/ 278 w 1338"/>
                <a:gd name="T21" fmla="*/ 55 h 1572"/>
                <a:gd name="T22" fmla="*/ 294 w 1338"/>
                <a:gd name="T23" fmla="*/ 47 h 1572"/>
                <a:gd name="T24" fmla="*/ 308 w 1338"/>
                <a:gd name="T25" fmla="*/ 38 h 1572"/>
                <a:gd name="T26" fmla="*/ 320 w 1338"/>
                <a:gd name="T27" fmla="*/ 29 h 1572"/>
                <a:gd name="T28" fmla="*/ 328 w 1338"/>
                <a:gd name="T29" fmla="*/ 20 h 1572"/>
                <a:gd name="T30" fmla="*/ 333 w 1338"/>
                <a:gd name="T31" fmla="*/ 10 h 1572"/>
                <a:gd name="T32" fmla="*/ 335 w 1338"/>
                <a:gd name="T33" fmla="*/ 0 h 1572"/>
                <a:gd name="T34" fmla="*/ 312 w 1338"/>
                <a:gd name="T35" fmla="*/ 0 h 1572"/>
                <a:gd name="T36" fmla="*/ 310 w 1338"/>
                <a:gd name="T37" fmla="*/ 10 h 1572"/>
                <a:gd name="T38" fmla="*/ 306 w 1338"/>
                <a:gd name="T39" fmla="*/ 19 h 1572"/>
                <a:gd name="T40" fmla="*/ 298 w 1338"/>
                <a:gd name="T41" fmla="*/ 27 h 1572"/>
                <a:gd name="T42" fmla="*/ 287 w 1338"/>
                <a:gd name="T43" fmla="*/ 36 h 1572"/>
                <a:gd name="T44" fmla="*/ 274 w 1338"/>
                <a:gd name="T45" fmla="*/ 44 h 1572"/>
                <a:gd name="T46" fmla="*/ 259 w 1338"/>
                <a:gd name="T47" fmla="*/ 51 h 1572"/>
                <a:gd name="T48" fmla="*/ 241 w 1338"/>
                <a:gd name="T49" fmla="*/ 58 h 1572"/>
                <a:gd name="T50" fmla="*/ 221 w 1338"/>
                <a:gd name="T51" fmla="*/ 65 h 1572"/>
                <a:gd name="T52" fmla="*/ 199 w 1338"/>
                <a:gd name="T53" fmla="*/ 71 h 1572"/>
                <a:gd name="T54" fmla="*/ 175 w 1338"/>
                <a:gd name="T55" fmla="*/ 76 h 1572"/>
                <a:gd name="T56" fmla="*/ 149 w 1338"/>
                <a:gd name="T57" fmla="*/ 81 h 1572"/>
                <a:gd name="T58" fmla="*/ 122 w 1338"/>
                <a:gd name="T59" fmla="*/ 84 h 1572"/>
                <a:gd name="T60" fmla="*/ 93 w 1338"/>
                <a:gd name="T61" fmla="*/ 88 h 1572"/>
                <a:gd name="T62" fmla="*/ 64 w 1338"/>
                <a:gd name="T63" fmla="*/ 90 h 1572"/>
                <a:gd name="T64" fmla="*/ 33 w 1338"/>
                <a:gd name="T65" fmla="*/ 91 h 1572"/>
                <a:gd name="T66" fmla="*/ 0 w 1338"/>
                <a:gd name="T67" fmla="*/ 92 h 1572"/>
                <a:gd name="T68" fmla="*/ 0 w 1338"/>
                <a:gd name="T69" fmla="*/ 98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338" h="1572">
                  <a:moveTo>
                    <a:pt x="0" y="1572"/>
                  </a:moveTo>
                  <a:lnTo>
                    <a:pt x="137" y="1564"/>
                  </a:lnTo>
                  <a:lnTo>
                    <a:pt x="271" y="1540"/>
                  </a:lnTo>
                  <a:lnTo>
                    <a:pt x="399" y="1501"/>
                  </a:lnTo>
                  <a:lnTo>
                    <a:pt x="521" y="1448"/>
                  </a:lnTo>
                  <a:lnTo>
                    <a:pt x="638" y="1382"/>
                  </a:lnTo>
                  <a:lnTo>
                    <a:pt x="749" y="1304"/>
                  </a:lnTo>
                  <a:lnTo>
                    <a:pt x="850" y="1213"/>
                  </a:lnTo>
                  <a:lnTo>
                    <a:pt x="947" y="1112"/>
                  </a:lnTo>
                  <a:lnTo>
                    <a:pt x="1033" y="999"/>
                  </a:lnTo>
                  <a:lnTo>
                    <a:pt x="1110" y="879"/>
                  </a:lnTo>
                  <a:lnTo>
                    <a:pt x="1176" y="749"/>
                  </a:lnTo>
                  <a:lnTo>
                    <a:pt x="1232" y="612"/>
                  </a:lnTo>
                  <a:lnTo>
                    <a:pt x="1277" y="468"/>
                  </a:lnTo>
                  <a:lnTo>
                    <a:pt x="1311" y="316"/>
                  </a:lnTo>
                  <a:lnTo>
                    <a:pt x="1332" y="160"/>
                  </a:lnTo>
                  <a:lnTo>
                    <a:pt x="1338" y="0"/>
                  </a:lnTo>
                  <a:lnTo>
                    <a:pt x="1246" y="0"/>
                  </a:lnTo>
                  <a:lnTo>
                    <a:pt x="1240" y="150"/>
                  </a:lnTo>
                  <a:lnTo>
                    <a:pt x="1221" y="297"/>
                  </a:lnTo>
                  <a:lnTo>
                    <a:pt x="1190" y="436"/>
                  </a:lnTo>
                  <a:lnTo>
                    <a:pt x="1148" y="571"/>
                  </a:lnTo>
                  <a:lnTo>
                    <a:pt x="1095" y="698"/>
                  </a:lnTo>
                  <a:lnTo>
                    <a:pt x="1034" y="818"/>
                  </a:lnTo>
                  <a:lnTo>
                    <a:pt x="962" y="931"/>
                  </a:lnTo>
                  <a:lnTo>
                    <a:pt x="882" y="1036"/>
                  </a:lnTo>
                  <a:lnTo>
                    <a:pt x="794" y="1130"/>
                  </a:lnTo>
                  <a:lnTo>
                    <a:pt x="697" y="1215"/>
                  </a:lnTo>
                  <a:lnTo>
                    <a:pt x="595" y="1286"/>
                  </a:lnTo>
                  <a:lnTo>
                    <a:pt x="486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9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4113" name="Freeform 46"/>
            <p:cNvSpPr>
              <a:spLocks/>
            </p:cNvSpPr>
            <p:nvPr/>
          </p:nvSpPr>
          <p:spPr bwMode="auto">
            <a:xfrm>
              <a:off x="4586" y="3776"/>
              <a:ext cx="588" cy="346"/>
            </a:xfrm>
            <a:custGeom>
              <a:avLst/>
              <a:gdLst>
                <a:gd name="T0" fmla="*/ 271 w 1176"/>
                <a:gd name="T1" fmla="*/ 0 h 1383"/>
                <a:gd name="T2" fmla="*/ 270 w 1176"/>
                <a:gd name="T3" fmla="*/ 8 h 1383"/>
                <a:gd name="T4" fmla="*/ 266 w 1176"/>
                <a:gd name="T5" fmla="*/ 16 h 1383"/>
                <a:gd name="T6" fmla="*/ 260 w 1176"/>
                <a:gd name="T7" fmla="*/ 24 h 1383"/>
                <a:gd name="T8" fmla="*/ 250 w 1176"/>
                <a:gd name="T9" fmla="*/ 31 h 1383"/>
                <a:gd name="T10" fmla="*/ 239 w 1176"/>
                <a:gd name="T11" fmla="*/ 38 h 1383"/>
                <a:gd name="T12" fmla="*/ 225 w 1176"/>
                <a:gd name="T13" fmla="*/ 45 h 1383"/>
                <a:gd name="T14" fmla="*/ 210 w 1176"/>
                <a:gd name="T15" fmla="*/ 51 h 1383"/>
                <a:gd name="T16" fmla="*/ 192 w 1176"/>
                <a:gd name="T17" fmla="*/ 56 h 1383"/>
                <a:gd name="T18" fmla="*/ 173 w 1176"/>
                <a:gd name="T19" fmla="*/ 62 h 1383"/>
                <a:gd name="T20" fmla="*/ 152 w 1176"/>
                <a:gd name="T21" fmla="*/ 66 h 1383"/>
                <a:gd name="T22" fmla="*/ 130 w 1176"/>
                <a:gd name="T23" fmla="*/ 70 h 1383"/>
                <a:gd name="T24" fmla="*/ 106 w 1176"/>
                <a:gd name="T25" fmla="*/ 74 h 1383"/>
                <a:gd name="T26" fmla="*/ 81 w 1176"/>
                <a:gd name="T27" fmla="*/ 76 h 1383"/>
                <a:gd name="T28" fmla="*/ 55 w 1176"/>
                <a:gd name="T29" fmla="*/ 78 h 1383"/>
                <a:gd name="T30" fmla="*/ 28 w 1176"/>
                <a:gd name="T31" fmla="*/ 79 h 1383"/>
                <a:gd name="T32" fmla="*/ 0 w 1176"/>
                <a:gd name="T33" fmla="*/ 80 h 1383"/>
                <a:gd name="T34" fmla="*/ 0 w 1176"/>
                <a:gd name="T35" fmla="*/ 87 h 1383"/>
                <a:gd name="T36" fmla="*/ 30 w 1176"/>
                <a:gd name="T37" fmla="*/ 86 h 1383"/>
                <a:gd name="T38" fmla="*/ 59 w 1176"/>
                <a:gd name="T39" fmla="*/ 85 h 1383"/>
                <a:gd name="T40" fmla="*/ 88 w 1176"/>
                <a:gd name="T41" fmla="*/ 83 h 1383"/>
                <a:gd name="T42" fmla="*/ 115 w 1176"/>
                <a:gd name="T43" fmla="*/ 80 h 1383"/>
                <a:gd name="T44" fmla="*/ 141 w 1176"/>
                <a:gd name="T45" fmla="*/ 76 h 1383"/>
                <a:gd name="T46" fmla="*/ 165 w 1176"/>
                <a:gd name="T47" fmla="*/ 72 h 1383"/>
                <a:gd name="T48" fmla="*/ 188 w 1176"/>
                <a:gd name="T49" fmla="*/ 67 h 1383"/>
                <a:gd name="T50" fmla="*/ 208 w 1176"/>
                <a:gd name="T51" fmla="*/ 61 h 1383"/>
                <a:gd name="T52" fmla="*/ 227 w 1176"/>
                <a:gd name="T53" fmla="*/ 55 h 1383"/>
                <a:gd name="T54" fmla="*/ 244 w 1176"/>
                <a:gd name="T55" fmla="*/ 48 h 1383"/>
                <a:gd name="T56" fmla="*/ 259 w 1176"/>
                <a:gd name="T57" fmla="*/ 41 h 1383"/>
                <a:gd name="T58" fmla="*/ 271 w 1176"/>
                <a:gd name="T59" fmla="*/ 34 h 1383"/>
                <a:gd name="T60" fmla="*/ 281 w 1176"/>
                <a:gd name="T61" fmla="*/ 26 h 1383"/>
                <a:gd name="T62" fmla="*/ 288 w 1176"/>
                <a:gd name="T63" fmla="*/ 18 h 1383"/>
                <a:gd name="T64" fmla="*/ 293 w 1176"/>
                <a:gd name="T65" fmla="*/ 9 h 1383"/>
                <a:gd name="T66" fmla="*/ 294 w 1176"/>
                <a:gd name="T67" fmla="*/ 0 h 1383"/>
                <a:gd name="T68" fmla="*/ 271 w 1176"/>
                <a:gd name="T69" fmla="*/ 0 h 13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76" h="1383">
                  <a:moveTo>
                    <a:pt x="1084" y="0"/>
                  </a:moveTo>
                  <a:lnTo>
                    <a:pt x="1079" y="131"/>
                  </a:lnTo>
                  <a:lnTo>
                    <a:pt x="1063" y="259"/>
                  </a:lnTo>
                  <a:lnTo>
                    <a:pt x="1037" y="379"/>
                  </a:lnTo>
                  <a:lnTo>
                    <a:pt x="999" y="496"/>
                  </a:lnTo>
                  <a:lnTo>
                    <a:pt x="953" y="607"/>
                  </a:lnTo>
                  <a:lnTo>
                    <a:pt x="900" y="713"/>
                  </a:lnTo>
                  <a:lnTo>
                    <a:pt x="837" y="811"/>
                  </a:lnTo>
                  <a:lnTo>
                    <a:pt x="768" y="901"/>
                  </a:lnTo>
                  <a:lnTo>
                    <a:pt x="692" y="984"/>
                  </a:lnTo>
                  <a:lnTo>
                    <a:pt x="607" y="1058"/>
                  </a:lnTo>
                  <a:lnTo>
                    <a:pt x="517" y="1120"/>
                  </a:lnTo>
                  <a:lnTo>
                    <a:pt x="423" y="1175"/>
                  </a:lnTo>
                  <a:lnTo>
                    <a:pt x="323" y="1220"/>
                  </a:lnTo>
                  <a:lnTo>
                    <a:pt x="220" y="1250"/>
                  </a:lnTo>
                  <a:lnTo>
                    <a:pt x="112" y="1269"/>
                  </a:lnTo>
                  <a:lnTo>
                    <a:pt x="0" y="1275"/>
                  </a:lnTo>
                  <a:lnTo>
                    <a:pt x="0" y="1383"/>
                  </a:lnTo>
                  <a:lnTo>
                    <a:pt x="120" y="1377"/>
                  </a:lnTo>
                  <a:lnTo>
                    <a:pt x="236" y="1354"/>
                  </a:lnTo>
                  <a:lnTo>
                    <a:pt x="350" y="1322"/>
                  </a:lnTo>
                  <a:lnTo>
                    <a:pt x="457" y="1275"/>
                  </a:lnTo>
                  <a:lnTo>
                    <a:pt x="561" y="1216"/>
                  </a:lnTo>
                  <a:lnTo>
                    <a:pt x="659" y="1148"/>
                  </a:lnTo>
                  <a:lnTo>
                    <a:pt x="749" y="1067"/>
                  </a:lnTo>
                  <a:lnTo>
                    <a:pt x="832" y="978"/>
                  </a:lnTo>
                  <a:lnTo>
                    <a:pt x="907" y="879"/>
                  </a:lnTo>
                  <a:lnTo>
                    <a:pt x="976" y="773"/>
                  </a:lnTo>
                  <a:lnTo>
                    <a:pt x="1035" y="659"/>
                  </a:lnTo>
                  <a:lnTo>
                    <a:pt x="1084" y="538"/>
                  </a:lnTo>
                  <a:lnTo>
                    <a:pt x="1124" y="411"/>
                  </a:lnTo>
                  <a:lnTo>
                    <a:pt x="1152" y="278"/>
                  </a:lnTo>
                  <a:lnTo>
                    <a:pt x="1171" y="141"/>
                  </a:lnTo>
                  <a:lnTo>
                    <a:pt x="1176" y="0"/>
                  </a:lnTo>
                  <a:lnTo>
                    <a:pt x="1084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4114" name="Freeform 47"/>
            <p:cNvSpPr>
              <a:spLocks/>
            </p:cNvSpPr>
            <p:nvPr/>
          </p:nvSpPr>
          <p:spPr bwMode="auto">
            <a:xfrm>
              <a:off x="4587" y="3771"/>
              <a:ext cx="506" cy="306"/>
            </a:xfrm>
            <a:custGeom>
              <a:avLst/>
              <a:gdLst>
                <a:gd name="T0" fmla="*/ 230 w 1011"/>
                <a:gd name="T1" fmla="*/ 0 h 1223"/>
                <a:gd name="T2" fmla="*/ 229 w 1011"/>
                <a:gd name="T3" fmla="*/ 7 h 1223"/>
                <a:gd name="T4" fmla="*/ 226 w 1011"/>
                <a:gd name="T5" fmla="*/ 14 h 1223"/>
                <a:gd name="T6" fmla="*/ 220 w 1011"/>
                <a:gd name="T7" fmla="*/ 21 h 1223"/>
                <a:gd name="T8" fmla="*/ 212 w 1011"/>
                <a:gd name="T9" fmla="*/ 27 h 1223"/>
                <a:gd name="T10" fmla="*/ 202 w 1011"/>
                <a:gd name="T11" fmla="*/ 33 h 1223"/>
                <a:gd name="T12" fmla="*/ 191 w 1011"/>
                <a:gd name="T13" fmla="*/ 39 h 1223"/>
                <a:gd name="T14" fmla="*/ 178 w 1011"/>
                <a:gd name="T15" fmla="*/ 44 h 1223"/>
                <a:gd name="T16" fmla="*/ 163 w 1011"/>
                <a:gd name="T17" fmla="*/ 49 h 1223"/>
                <a:gd name="T18" fmla="*/ 147 w 1011"/>
                <a:gd name="T19" fmla="*/ 54 h 1223"/>
                <a:gd name="T20" fmla="*/ 129 w 1011"/>
                <a:gd name="T21" fmla="*/ 58 h 1223"/>
                <a:gd name="T22" fmla="*/ 110 w 1011"/>
                <a:gd name="T23" fmla="*/ 61 h 1223"/>
                <a:gd name="T24" fmla="*/ 90 w 1011"/>
                <a:gd name="T25" fmla="*/ 64 h 1223"/>
                <a:gd name="T26" fmla="*/ 69 w 1011"/>
                <a:gd name="T27" fmla="*/ 67 h 1223"/>
                <a:gd name="T28" fmla="*/ 47 w 1011"/>
                <a:gd name="T29" fmla="*/ 68 h 1223"/>
                <a:gd name="T30" fmla="*/ 24 w 1011"/>
                <a:gd name="T31" fmla="*/ 69 h 1223"/>
                <a:gd name="T32" fmla="*/ 0 w 1011"/>
                <a:gd name="T33" fmla="*/ 70 h 1223"/>
                <a:gd name="T34" fmla="*/ 0 w 1011"/>
                <a:gd name="T35" fmla="*/ 77 h 1223"/>
                <a:gd name="T36" fmla="*/ 26 w 1011"/>
                <a:gd name="T37" fmla="*/ 76 h 1223"/>
                <a:gd name="T38" fmla="*/ 51 w 1011"/>
                <a:gd name="T39" fmla="*/ 75 h 1223"/>
                <a:gd name="T40" fmla="*/ 76 w 1011"/>
                <a:gd name="T41" fmla="*/ 73 h 1223"/>
                <a:gd name="T42" fmla="*/ 99 w 1011"/>
                <a:gd name="T43" fmla="*/ 70 h 1223"/>
                <a:gd name="T44" fmla="*/ 121 w 1011"/>
                <a:gd name="T45" fmla="*/ 67 h 1223"/>
                <a:gd name="T46" fmla="*/ 142 w 1011"/>
                <a:gd name="T47" fmla="*/ 63 h 1223"/>
                <a:gd name="T48" fmla="*/ 162 w 1011"/>
                <a:gd name="T49" fmla="*/ 59 h 1223"/>
                <a:gd name="T50" fmla="*/ 179 w 1011"/>
                <a:gd name="T51" fmla="*/ 54 h 1223"/>
                <a:gd name="T52" fmla="*/ 196 w 1011"/>
                <a:gd name="T53" fmla="*/ 48 h 1223"/>
                <a:gd name="T54" fmla="*/ 210 w 1011"/>
                <a:gd name="T55" fmla="*/ 42 h 1223"/>
                <a:gd name="T56" fmla="*/ 223 w 1011"/>
                <a:gd name="T57" fmla="*/ 36 h 1223"/>
                <a:gd name="T58" fmla="*/ 233 w 1011"/>
                <a:gd name="T59" fmla="*/ 30 h 1223"/>
                <a:gd name="T60" fmla="*/ 242 w 1011"/>
                <a:gd name="T61" fmla="*/ 23 h 1223"/>
                <a:gd name="T62" fmla="*/ 248 w 1011"/>
                <a:gd name="T63" fmla="*/ 15 h 1223"/>
                <a:gd name="T64" fmla="*/ 252 w 1011"/>
                <a:gd name="T65" fmla="*/ 8 h 1223"/>
                <a:gd name="T66" fmla="*/ 253 w 1011"/>
                <a:gd name="T67" fmla="*/ 0 h 1223"/>
                <a:gd name="T68" fmla="*/ 230 w 1011"/>
                <a:gd name="T69" fmla="*/ 0 h 12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011" h="1223">
                  <a:moveTo>
                    <a:pt x="919" y="0"/>
                  </a:moveTo>
                  <a:lnTo>
                    <a:pt x="914" y="112"/>
                  </a:lnTo>
                  <a:lnTo>
                    <a:pt x="902" y="222"/>
                  </a:lnTo>
                  <a:lnTo>
                    <a:pt x="879" y="326"/>
                  </a:lnTo>
                  <a:lnTo>
                    <a:pt x="847" y="428"/>
                  </a:lnTo>
                  <a:lnTo>
                    <a:pt x="808" y="525"/>
                  </a:lnTo>
                  <a:lnTo>
                    <a:pt x="763" y="619"/>
                  </a:lnTo>
                  <a:lnTo>
                    <a:pt x="710" y="703"/>
                  </a:lnTo>
                  <a:lnTo>
                    <a:pt x="650" y="785"/>
                  </a:lnTo>
                  <a:lnTo>
                    <a:pt x="585" y="857"/>
                  </a:lnTo>
                  <a:lnTo>
                    <a:pt x="514" y="920"/>
                  </a:lnTo>
                  <a:lnTo>
                    <a:pt x="438" y="979"/>
                  </a:lnTo>
                  <a:lnTo>
                    <a:pt x="358" y="1026"/>
                  </a:lnTo>
                  <a:lnTo>
                    <a:pt x="274" y="1063"/>
                  </a:lnTo>
                  <a:lnTo>
                    <a:pt x="185" y="1092"/>
                  </a:lnTo>
                  <a:lnTo>
                    <a:pt x="94" y="1109"/>
                  </a:lnTo>
                  <a:lnTo>
                    <a:pt x="0" y="1115"/>
                  </a:lnTo>
                  <a:lnTo>
                    <a:pt x="0" y="1223"/>
                  </a:lnTo>
                  <a:lnTo>
                    <a:pt x="102" y="1217"/>
                  </a:lnTo>
                  <a:lnTo>
                    <a:pt x="204" y="1198"/>
                  </a:lnTo>
                  <a:lnTo>
                    <a:pt x="301" y="1167"/>
                  </a:lnTo>
                  <a:lnTo>
                    <a:pt x="393" y="1125"/>
                  </a:lnTo>
                  <a:lnTo>
                    <a:pt x="482" y="1072"/>
                  </a:lnTo>
                  <a:lnTo>
                    <a:pt x="566" y="1009"/>
                  </a:lnTo>
                  <a:lnTo>
                    <a:pt x="645" y="939"/>
                  </a:lnTo>
                  <a:lnTo>
                    <a:pt x="716" y="858"/>
                  </a:lnTo>
                  <a:lnTo>
                    <a:pt x="781" y="770"/>
                  </a:lnTo>
                  <a:lnTo>
                    <a:pt x="839" y="675"/>
                  </a:lnTo>
                  <a:lnTo>
                    <a:pt x="889" y="573"/>
                  </a:lnTo>
                  <a:lnTo>
                    <a:pt x="932" y="470"/>
                  </a:lnTo>
                  <a:lnTo>
                    <a:pt x="965" y="358"/>
                  </a:lnTo>
                  <a:lnTo>
                    <a:pt x="991" y="240"/>
                  </a:lnTo>
                  <a:lnTo>
                    <a:pt x="1006" y="121"/>
                  </a:lnTo>
                  <a:lnTo>
                    <a:pt x="1011" y="0"/>
                  </a:lnTo>
                  <a:lnTo>
                    <a:pt x="91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1"/>
            </a:p>
          </p:txBody>
        </p:sp>
        <p:grpSp>
          <p:nvGrpSpPr>
            <p:cNvPr id="4115" name="Group 48"/>
            <p:cNvGrpSpPr>
              <a:grpSpLocks/>
            </p:cNvGrpSpPr>
            <p:nvPr/>
          </p:nvGrpSpPr>
          <p:grpSpPr bwMode="auto">
            <a:xfrm>
              <a:off x="4368" y="2880"/>
              <a:ext cx="1200" cy="1264"/>
              <a:chOff x="3120" y="1632"/>
              <a:chExt cx="2640" cy="2704"/>
            </a:xfrm>
          </p:grpSpPr>
          <p:pic>
            <p:nvPicPr>
              <p:cNvPr id="4116" name="Picture 49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08" y="3296"/>
                <a:ext cx="1152" cy="1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7" name="Picture 50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40" y="2352"/>
                <a:ext cx="576" cy="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8" name="Picture 51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80" y="3696"/>
                <a:ext cx="720" cy="6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9" name="Picture 52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44" y="2784"/>
                <a:ext cx="768" cy="6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0" name="Picture 53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52" y="3808"/>
                <a:ext cx="576" cy="5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1" name="Picture 54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20" y="3888"/>
                <a:ext cx="43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2" name="Picture 55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6" y="1979"/>
                <a:ext cx="43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3" name="Picture 56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32" y="1632"/>
                <a:ext cx="336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4" name="Picture 57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68" y="3141"/>
                <a:ext cx="912" cy="8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88140" name="Text Box 76"/>
          <p:cNvSpPr txBox="1">
            <a:spLocks noChangeArrowheads="1"/>
          </p:cNvSpPr>
          <p:nvPr/>
        </p:nvSpPr>
        <p:spPr bwMode="auto">
          <a:xfrm>
            <a:off x="1930400" y="1676400"/>
            <a:ext cx="7010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10000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5000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8141" name="Text Box 77"/>
          <p:cNvSpPr txBox="1">
            <a:spLocks noChangeArrowheads="1"/>
          </p:cNvSpPr>
          <p:nvPr/>
        </p:nvSpPr>
        <p:spPr bwMode="auto">
          <a:xfrm>
            <a:off x="3048000" y="2209800"/>
            <a:ext cx="6400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10000 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5000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= 2 (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sp>
        <p:nvSpPr>
          <p:cNvPr id="4102" name="Text Box 78"/>
          <p:cNvSpPr txBox="1">
            <a:spLocks noChangeArrowheads="1"/>
          </p:cNvSpPr>
          <p:nvPr/>
        </p:nvSpPr>
        <p:spPr bwMode="auto">
          <a:xfrm>
            <a:off x="2540000" y="3124201"/>
            <a:ext cx="508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1"/>
          </a:p>
        </p:txBody>
      </p:sp>
      <p:sp>
        <p:nvSpPr>
          <p:cNvPr id="88143" name="Text Box 79"/>
          <p:cNvSpPr txBox="1">
            <a:spLocks noChangeArrowheads="1"/>
          </p:cNvSpPr>
          <p:nvPr/>
        </p:nvSpPr>
        <p:spPr bwMode="auto">
          <a:xfrm>
            <a:off x="1625599" y="2743201"/>
            <a:ext cx="966530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1500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88144" name="Text Box 80"/>
          <p:cNvSpPr txBox="1">
            <a:spLocks noChangeArrowheads="1"/>
          </p:cNvSpPr>
          <p:nvPr/>
        </p:nvSpPr>
        <p:spPr bwMode="auto">
          <a:xfrm>
            <a:off x="2260598" y="3408218"/>
            <a:ext cx="5892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/>
              <a:t>            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25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 = 50 (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sp>
        <p:nvSpPr>
          <p:cNvPr id="88145" name="Text Box 81"/>
          <p:cNvSpPr txBox="1">
            <a:spLocks noChangeArrowheads="1"/>
          </p:cNvSpPr>
          <p:nvPr/>
        </p:nvSpPr>
        <p:spPr bwMode="auto">
          <a:xfrm>
            <a:off x="5892800" y="3993783"/>
            <a:ext cx="449156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:  50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6" name="Oval 82"/>
          <p:cNvSpPr>
            <a:spLocks noChangeArrowheads="1"/>
          </p:cNvSpPr>
          <p:nvPr/>
        </p:nvSpPr>
        <p:spPr bwMode="auto">
          <a:xfrm>
            <a:off x="0" y="457200"/>
            <a:ext cx="3251200" cy="762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2</a:t>
            </a:r>
          </a:p>
        </p:txBody>
      </p:sp>
      <p:sp>
        <p:nvSpPr>
          <p:cNvPr id="88147" name="Text Box 83"/>
          <p:cNvSpPr txBox="1">
            <a:spLocks noChangeArrowheads="1"/>
          </p:cNvSpPr>
          <p:nvPr/>
        </p:nvSpPr>
        <p:spPr bwMode="auto">
          <a:xfrm>
            <a:off x="5181600" y="762000"/>
            <a:ext cx="2641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u="sng"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</p:spTree>
    <p:extLst>
      <p:ext uri="{BB962C8B-B14F-4D97-AF65-F5344CB8AC3E}">
        <p14:creationId xmlns:p14="http://schemas.microsoft.com/office/powerpoint/2010/main" val="1455885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40" grpId="0"/>
      <p:bldP spid="88141" grpId="0"/>
      <p:bldP spid="88143" grpId="0"/>
      <p:bldP spid="88144" grpId="0"/>
      <p:bldP spid="88145" grpId="0"/>
      <p:bldP spid="881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07" name="Rectangle 23"/>
          <p:cNvSpPr>
            <a:spLocks noChangeArrowheads="1"/>
          </p:cNvSpPr>
          <p:nvPr/>
        </p:nvSpPr>
        <p:spPr bwMode="auto">
          <a:xfrm>
            <a:off x="901378" y="1828800"/>
            <a:ext cx="3048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4000" b="1" dirty="0">
                <a:latin typeface="Times New Roman" pitchFamily="18" charset="0"/>
              </a:rPr>
              <a:t>  </a:t>
            </a:r>
            <a:r>
              <a:rPr lang="en-US" sz="3600" b="1" u="sng" dirty="0" err="1">
                <a:latin typeface="Times New Roman" pitchFamily="18" charset="0"/>
              </a:rPr>
              <a:t>Tóm</a:t>
            </a:r>
            <a:r>
              <a:rPr lang="en-US" sz="3600" b="1" u="sng" dirty="0"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latin typeface="Times New Roman" pitchFamily="18" charset="0"/>
              </a:rPr>
              <a:t>tắt</a:t>
            </a:r>
            <a:r>
              <a:rPr lang="en-US" sz="3600" b="1" u="sng" dirty="0" smtClean="0">
                <a:latin typeface="Times New Roman" pitchFamily="18" charset="0"/>
              </a:rPr>
              <a:t>:</a:t>
            </a:r>
            <a:endParaRPr lang="en-US" sz="3600" b="1" u="sng" dirty="0">
              <a:latin typeface="Times New Roman" pitchFamily="18" charset="0"/>
            </a:endParaRPr>
          </a:p>
        </p:txBody>
      </p:sp>
      <p:sp>
        <p:nvSpPr>
          <p:cNvPr id="5123" name="Line 29"/>
          <p:cNvSpPr>
            <a:spLocks noChangeShapeType="1"/>
          </p:cNvSpPr>
          <p:nvPr/>
        </p:nvSpPr>
        <p:spPr bwMode="auto">
          <a:xfrm>
            <a:off x="5384800" y="5562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24" name="Group 163"/>
          <p:cNvGrpSpPr>
            <a:grpSpLocks/>
          </p:cNvGrpSpPr>
          <p:nvPr/>
        </p:nvGrpSpPr>
        <p:grpSpPr bwMode="auto">
          <a:xfrm>
            <a:off x="10566400" y="6096000"/>
            <a:ext cx="1625600" cy="762000"/>
            <a:chOff x="0" y="0"/>
            <a:chExt cx="768" cy="720"/>
          </a:xfrm>
        </p:grpSpPr>
        <p:grpSp>
          <p:nvGrpSpPr>
            <p:cNvPr id="5345" name="Group 164"/>
            <p:cNvGrpSpPr>
              <a:grpSpLocks/>
            </p:cNvGrpSpPr>
            <p:nvPr/>
          </p:nvGrpSpPr>
          <p:grpSpPr bwMode="auto">
            <a:xfrm rot="-5400000">
              <a:off x="-24" y="24"/>
              <a:ext cx="528" cy="480"/>
              <a:chOff x="2592" y="1728"/>
              <a:chExt cx="1475" cy="1449"/>
            </a:xfrm>
          </p:grpSpPr>
          <p:sp>
            <p:nvSpPr>
              <p:cNvPr id="5366" name="Oval 165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67" name="Oval 166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68" name="Oval 167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69" name="Oval 168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70" name="Oval 169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71" name="Oval 170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72" name="Oval 171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73" name="Oval 172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74" name="Oval 173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346" name="Group 174"/>
            <p:cNvGrpSpPr>
              <a:grpSpLocks/>
            </p:cNvGrpSpPr>
            <p:nvPr/>
          </p:nvGrpSpPr>
          <p:grpSpPr bwMode="auto">
            <a:xfrm rot="-5400000">
              <a:off x="72" y="216"/>
              <a:ext cx="528" cy="480"/>
              <a:chOff x="2592" y="1728"/>
              <a:chExt cx="1475" cy="1449"/>
            </a:xfrm>
          </p:grpSpPr>
          <p:sp>
            <p:nvSpPr>
              <p:cNvPr id="5357" name="Oval 175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58" name="Oval 176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59" name="Oval 177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60" name="Oval 178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61" name="Oval 179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62" name="Oval 180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63" name="Oval 181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64" name="Oval 182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65" name="Oval 183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347" name="Group 184"/>
            <p:cNvGrpSpPr>
              <a:grpSpLocks/>
            </p:cNvGrpSpPr>
            <p:nvPr/>
          </p:nvGrpSpPr>
          <p:grpSpPr bwMode="auto">
            <a:xfrm rot="-5400000">
              <a:off x="264" y="24"/>
              <a:ext cx="528" cy="480"/>
              <a:chOff x="2592" y="1728"/>
              <a:chExt cx="1475" cy="1449"/>
            </a:xfrm>
          </p:grpSpPr>
          <p:sp>
            <p:nvSpPr>
              <p:cNvPr id="5348" name="Oval 185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49" name="Oval 186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50" name="Oval 187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51" name="Oval 188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52" name="Oval 189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53" name="Oval 190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54" name="Oval 191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55" name="Oval 192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56" name="Oval 193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125" name="Group 194"/>
          <p:cNvGrpSpPr>
            <a:grpSpLocks/>
          </p:cNvGrpSpPr>
          <p:nvPr/>
        </p:nvGrpSpPr>
        <p:grpSpPr bwMode="auto">
          <a:xfrm>
            <a:off x="1524000" y="6096000"/>
            <a:ext cx="1625600" cy="762000"/>
            <a:chOff x="0" y="0"/>
            <a:chExt cx="768" cy="720"/>
          </a:xfrm>
        </p:grpSpPr>
        <p:grpSp>
          <p:nvGrpSpPr>
            <p:cNvPr id="5315" name="Group 195"/>
            <p:cNvGrpSpPr>
              <a:grpSpLocks/>
            </p:cNvGrpSpPr>
            <p:nvPr/>
          </p:nvGrpSpPr>
          <p:grpSpPr bwMode="auto">
            <a:xfrm rot="-5400000">
              <a:off x="-24" y="24"/>
              <a:ext cx="528" cy="480"/>
              <a:chOff x="2592" y="1728"/>
              <a:chExt cx="1475" cy="1449"/>
            </a:xfrm>
          </p:grpSpPr>
          <p:sp>
            <p:nvSpPr>
              <p:cNvPr id="5336" name="Oval 196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7" name="Oval 197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8" name="Oval 198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9" name="Oval 199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40" name="Oval 200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41" name="Oval 201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42" name="Oval 202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43" name="Oval 203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44" name="Oval 204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316" name="Group 205"/>
            <p:cNvGrpSpPr>
              <a:grpSpLocks/>
            </p:cNvGrpSpPr>
            <p:nvPr/>
          </p:nvGrpSpPr>
          <p:grpSpPr bwMode="auto">
            <a:xfrm rot="-5400000">
              <a:off x="72" y="216"/>
              <a:ext cx="528" cy="480"/>
              <a:chOff x="2592" y="1728"/>
              <a:chExt cx="1475" cy="1449"/>
            </a:xfrm>
          </p:grpSpPr>
          <p:sp>
            <p:nvSpPr>
              <p:cNvPr id="5327" name="Oval 206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28" name="Oval 207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29" name="Oval 208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0" name="Oval 209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1" name="Oval 210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2" name="Oval 211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3" name="Oval 212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4" name="Oval 213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5" name="Oval 214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317" name="Group 215"/>
            <p:cNvGrpSpPr>
              <a:grpSpLocks/>
            </p:cNvGrpSpPr>
            <p:nvPr/>
          </p:nvGrpSpPr>
          <p:grpSpPr bwMode="auto">
            <a:xfrm rot="-5400000">
              <a:off x="264" y="24"/>
              <a:ext cx="528" cy="480"/>
              <a:chOff x="2592" y="1728"/>
              <a:chExt cx="1475" cy="1449"/>
            </a:xfrm>
          </p:grpSpPr>
          <p:sp>
            <p:nvSpPr>
              <p:cNvPr id="5318" name="Oval 216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19" name="Oval 217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20" name="Oval 218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21" name="Oval 219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22" name="Oval 220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23" name="Oval 221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24" name="Oval 222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25" name="Oval 223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26" name="Oval 224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126" name="Group 225"/>
          <p:cNvGrpSpPr>
            <a:grpSpLocks/>
          </p:cNvGrpSpPr>
          <p:nvPr/>
        </p:nvGrpSpPr>
        <p:grpSpPr bwMode="auto">
          <a:xfrm>
            <a:off x="3149600" y="6096000"/>
            <a:ext cx="1625600" cy="762000"/>
            <a:chOff x="0" y="0"/>
            <a:chExt cx="768" cy="720"/>
          </a:xfrm>
        </p:grpSpPr>
        <p:grpSp>
          <p:nvGrpSpPr>
            <p:cNvPr id="5285" name="Group 226"/>
            <p:cNvGrpSpPr>
              <a:grpSpLocks/>
            </p:cNvGrpSpPr>
            <p:nvPr/>
          </p:nvGrpSpPr>
          <p:grpSpPr bwMode="auto">
            <a:xfrm rot="-5400000">
              <a:off x="-24" y="24"/>
              <a:ext cx="528" cy="480"/>
              <a:chOff x="2592" y="1728"/>
              <a:chExt cx="1475" cy="1449"/>
            </a:xfrm>
          </p:grpSpPr>
          <p:sp>
            <p:nvSpPr>
              <p:cNvPr id="5306" name="Oval 227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7" name="Oval 228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8" name="Oval 229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9" name="Oval 230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10" name="Oval 231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11" name="Oval 232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12" name="Oval 233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13" name="Oval 234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14" name="Oval 235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86" name="Group 236"/>
            <p:cNvGrpSpPr>
              <a:grpSpLocks/>
            </p:cNvGrpSpPr>
            <p:nvPr/>
          </p:nvGrpSpPr>
          <p:grpSpPr bwMode="auto">
            <a:xfrm rot="-5400000">
              <a:off x="72" y="216"/>
              <a:ext cx="528" cy="480"/>
              <a:chOff x="2592" y="1728"/>
              <a:chExt cx="1475" cy="1449"/>
            </a:xfrm>
          </p:grpSpPr>
          <p:sp>
            <p:nvSpPr>
              <p:cNvPr id="5297" name="Oval 237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8" name="Oval 238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9" name="Oval 239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0" name="Oval 240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1" name="Oval 241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2" name="Oval 242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3" name="Oval 243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4" name="Oval 244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5" name="Oval 245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87" name="Group 246"/>
            <p:cNvGrpSpPr>
              <a:grpSpLocks/>
            </p:cNvGrpSpPr>
            <p:nvPr/>
          </p:nvGrpSpPr>
          <p:grpSpPr bwMode="auto">
            <a:xfrm rot="-5400000">
              <a:off x="264" y="24"/>
              <a:ext cx="528" cy="480"/>
              <a:chOff x="2592" y="1728"/>
              <a:chExt cx="1475" cy="1449"/>
            </a:xfrm>
          </p:grpSpPr>
          <p:sp>
            <p:nvSpPr>
              <p:cNvPr id="5288" name="Oval 247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89" name="Oval 248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0" name="Oval 249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1" name="Oval 250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2" name="Oval 251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3" name="Oval 252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4" name="Oval 253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5" name="Oval 254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6" name="Oval 255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127" name="Group 256"/>
          <p:cNvGrpSpPr>
            <a:grpSpLocks/>
          </p:cNvGrpSpPr>
          <p:nvPr/>
        </p:nvGrpSpPr>
        <p:grpSpPr bwMode="auto">
          <a:xfrm>
            <a:off x="4775200" y="6096000"/>
            <a:ext cx="1625600" cy="762000"/>
            <a:chOff x="0" y="0"/>
            <a:chExt cx="768" cy="720"/>
          </a:xfrm>
        </p:grpSpPr>
        <p:grpSp>
          <p:nvGrpSpPr>
            <p:cNvPr id="5255" name="Group 257"/>
            <p:cNvGrpSpPr>
              <a:grpSpLocks/>
            </p:cNvGrpSpPr>
            <p:nvPr/>
          </p:nvGrpSpPr>
          <p:grpSpPr bwMode="auto">
            <a:xfrm rot="-5400000">
              <a:off x="-24" y="24"/>
              <a:ext cx="528" cy="480"/>
              <a:chOff x="2592" y="1728"/>
              <a:chExt cx="1475" cy="1449"/>
            </a:xfrm>
          </p:grpSpPr>
          <p:sp>
            <p:nvSpPr>
              <p:cNvPr id="5276" name="Oval 258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77" name="Oval 259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78" name="Oval 260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79" name="Oval 261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80" name="Oval 262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81" name="Oval 263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82" name="Oval 264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83" name="Oval 265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84" name="Oval 266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56" name="Group 267"/>
            <p:cNvGrpSpPr>
              <a:grpSpLocks/>
            </p:cNvGrpSpPr>
            <p:nvPr/>
          </p:nvGrpSpPr>
          <p:grpSpPr bwMode="auto">
            <a:xfrm rot="-5400000">
              <a:off x="72" y="216"/>
              <a:ext cx="528" cy="480"/>
              <a:chOff x="2592" y="1728"/>
              <a:chExt cx="1475" cy="1449"/>
            </a:xfrm>
          </p:grpSpPr>
          <p:sp>
            <p:nvSpPr>
              <p:cNvPr id="5267" name="Oval 268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8" name="Oval 269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9" name="Oval 270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70" name="Oval 271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71" name="Oval 272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72" name="Oval 273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73" name="Oval 274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74" name="Oval 275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75" name="Oval 276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57" name="Group 277"/>
            <p:cNvGrpSpPr>
              <a:grpSpLocks/>
            </p:cNvGrpSpPr>
            <p:nvPr/>
          </p:nvGrpSpPr>
          <p:grpSpPr bwMode="auto">
            <a:xfrm rot="-5400000">
              <a:off x="264" y="24"/>
              <a:ext cx="528" cy="480"/>
              <a:chOff x="2592" y="1728"/>
              <a:chExt cx="1475" cy="1449"/>
            </a:xfrm>
          </p:grpSpPr>
          <p:sp>
            <p:nvSpPr>
              <p:cNvPr id="5258" name="Oval 278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9" name="Oval 279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0" name="Oval 280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1" name="Oval 281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2" name="Oval 282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3" name="Oval 283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4" name="Oval 284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5" name="Oval 285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6" name="Oval 286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128" name="Group 287"/>
          <p:cNvGrpSpPr>
            <a:grpSpLocks/>
          </p:cNvGrpSpPr>
          <p:nvPr/>
        </p:nvGrpSpPr>
        <p:grpSpPr bwMode="auto">
          <a:xfrm>
            <a:off x="6299200" y="6096000"/>
            <a:ext cx="1625600" cy="762000"/>
            <a:chOff x="0" y="0"/>
            <a:chExt cx="768" cy="720"/>
          </a:xfrm>
        </p:grpSpPr>
        <p:grpSp>
          <p:nvGrpSpPr>
            <p:cNvPr id="5225" name="Group 288"/>
            <p:cNvGrpSpPr>
              <a:grpSpLocks/>
            </p:cNvGrpSpPr>
            <p:nvPr/>
          </p:nvGrpSpPr>
          <p:grpSpPr bwMode="auto">
            <a:xfrm rot="-5400000">
              <a:off x="-24" y="24"/>
              <a:ext cx="528" cy="480"/>
              <a:chOff x="2592" y="1728"/>
              <a:chExt cx="1475" cy="1449"/>
            </a:xfrm>
          </p:grpSpPr>
          <p:sp>
            <p:nvSpPr>
              <p:cNvPr id="5246" name="Oval 289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7" name="Oval 290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8" name="Oval 291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9" name="Oval 292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0" name="Oval 293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1" name="Oval 294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2" name="Oval 295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3" name="Oval 296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4" name="Oval 297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6" name="Group 298"/>
            <p:cNvGrpSpPr>
              <a:grpSpLocks/>
            </p:cNvGrpSpPr>
            <p:nvPr/>
          </p:nvGrpSpPr>
          <p:grpSpPr bwMode="auto">
            <a:xfrm rot="-5400000">
              <a:off x="72" y="216"/>
              <a:ext cx="528" cy="480"/>
              <a:chOff x="2592" y="1728"/>
              <a:chExt cx="1475" cy="1449"/>
            </a:xfrm>
          </p:grpSpPr>
          <p:sp>
            <p:nvSpPr>
              <p:cNvPr id="5237" name="Oval 299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8" name="Oval 300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9" name="Oval 301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0" name="Oval 302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1" name="Oval 303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2" name="Oval 304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3" name="Oval 305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4" name="Oval 306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5" name="Oval 307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7" name="Group 308"/>
            <p:cNvGrpSpPr>
              <a:grpSpLocks/>
            </p:cNvGrpSpPr>
            <p:nvPr/>
          </p:nvGrpSpPr>
          <p:grpSpPr bwMode="auto">
            <a:xfrm rot="-5400000">
              <a:off x="264" y="24"/>
              <a:ext cx="528" cy="480"/>
              <a:chOff x="2592" y="1728"/>
              <a:chExt cx="1475" cy="1449"/>
            </a:xfrm>
          </p:grpSpPr>
          <p:sp>
            <p:nvSpPr>
              <p:cNvPr id="5228" name="Oval 309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9" name="Oval 310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0" name="Oval 311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1" name="Oval 312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2" name="Oval 313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3" name="Oval 314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4" name="Oval 315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5" name="Oval 316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6" name="Oval 317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129" name="Group 318"/>
          <p:cNvGrpSpPr>
            <a:grpSpLocks/>
          </p:cNvGrpSpPr>
          <p:nvPr/>
        </p:nvGrpSpPr>
        <p:grpSpPr bwMode="auto">
          <a:xfrm>
            <a:off x="7924800" y="6096000"/>
            <a:ext cx="1625600" cy="762000"/>
            <a:chOff x="0" y="0"/>
            <a:chExt cx="768" cy="720"/>
          </a:xfrm>
        </p:grpSpPr>
        <p:grpSp>
          <p:nvGrpSpPr>
            <p:cNvPr id="5195" name="Group 319"/>
            <p:cNvGrpSpPr>
              <a:grpSpLocks/>
            </p:cNvGrpSpPr>
            <p:nvPr/>
          </p:nvGrpSpPr>
          <p:grpSpPr bwMode="auto">
            <a:xfrm rot="-5400000">
              <a:off x="-24" y="24"/>
              <a:ext cx="528" cy="480"/>
              <a:chOff x="2592" y="1728"/>
              <a:chExt cx="1475" cy="1449"/>
            </a:xfrm>
          </p:grpSpPr>
          <p:sp>
            <p:nvSpPr>
              <p:cNvPr id="5216" name="Oval 320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7" name="Oval 321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8" name="Oval 322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9" name="Oval 323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0" name="Oval 324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1" name="Oval 325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2" name="Oval 326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3" name="Oval 327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4" name="Oval 328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96" name="Group 329"/>
            <p:cNvGrpSpPr>
              <a:grpSpLocks/>
            </p:cNvGrpSpPr>
            <p:nvPr/>
          </p:nvGrpSpPr>
          <p:grpSpPr bwMode="auto">
            <a:xfrm rot="-5400000">
              <a:off x="72" y="216"/>
              <a:ext cx="528" cy="480"/>
              <a:chOff x="2592" y="1728"/>
              <a:chExt cx="1475" cy="1449"/>
            </a:xfrm>
          </p:grpSpPr>
          <p:sp>
            <p:nvSpPr>
              <p:cNvPr id="5207" name="Oval 330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8" name="Oval 331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9" name="Oval 332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0" name="Oval 333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1" name="Oval 334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2" name="Oval 335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3" name="Oval 336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4" name="Oval 337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5" name="Oval 338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97" name="Group 339"/>
            <p:cNvGrpSpPr>
              <a:grpSpLocks/>
            </p:cNvGrpSpPr>
            <p:nvPr/>
          </p:nvGrpSpPr>
          <p:grpSpPr bwMode="auto">
            <a:xfrm rot="-5400000">
              <a:off x="264" y="24"/>
              <a:ext cx="528" cy="480"/>
              <a:chOff x="2592" y="1728"/>
              <a:chExt cx="1475" cy="1449"/>
            </a:xfrm>
          </p:grpSpPr>
          <p:sp>
            <p:nvSpPr>
              <p:cNvPr id="5198" name="Oval 340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9" name="Oval 341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0" name="Oval 342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1" name="Oval 343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2" name="Oval 344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3" name="Oval 345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4" name="Oval 346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5" name="Oval 347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6" name="Oval 348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130" name="Group 349"/>
          <p:cNvGrpSpPr>
            <a:grpSpLocks/>
          </p:cNvGrpSpPr>
          <p:nvPr/>
        </p:nvGrpSpPr>
        <p:grpSpPr bwMode="auto">
          <a:xfrm>
            <a:off x="9347200" y="6096000"/>
            <a:ext cx="1625600" cy="762000"/>
            <a:chOff x="0" y="0"/>
            <a:chExt cx="768" cy="720"/>
          </a:xfrm>
        </p:grpSpPr>
        <p:grpSp>
          <p:nvGrpSpPr>
            <p:cNvPr id="5165" name="Group 350"/>
            <p:cNvGrpSpPr>
              <a:grpSpLocks/>
            </p:cNvGrpSpPr>
            <p:nvPr/>
          </p:nvGrpSpPr>
          <p:grpSpPr bwMode="auto">
            <a:xfrm rot="-5400000">
              <a:off x="-24" y="24"/>
              <a:ext cx="528" cy="480"/>
              <a:chOff x="2592" y="1728"/>
              <a:chExt cx="1475" cy="1449"/>
            </a:xfrm>
          </p:grpSpPr>
          <p:sp>
            <p:nvSpPr>
              <p:cNvPr id="5186" name="Oval 351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7" name="Oval 352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8" name="Oval 353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9" name="Oval 354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0" name="Oval 355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1" name="Oval 356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2" name="Oval 357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3" name="Oval 358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4" name="Oval 359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66" name="Group 360"/>
            <p:cNvGrpSpPr>
              <a:grpSpLocks/>
            </p:cNvGrpSpPr>
            <p:nvPr/>
          </p:nvGrpSpPr>
          <p:grpSpPr bwMode="auto">
            <a:xfrm rot="-5400000">
              <a:off x="72" y="216"/>
              <a:ext cx="528" cy="480"/>
              <a:chOff x="2592" y="1728"/>
              <a:chExt cx="1475" cy="1449"/>
            </a:xfrm>
          </p:grpSpPr>
          <p:sp>
            <p:nvSpPr>
              <p:cNvPr id="5177" name="Oval 361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8" name="Oval 362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9" name="Oval 363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0" name="Oval 364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1" name="Oval 365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2" name="Oval 366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3" name="Oval 367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4" name="Oval 368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5" name="Oval 369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67" name="Group 370"/>
            <p:cNvGrpSpPr>
              <a:grpSpLocks/>
            </p:cNvGrpSpPr>
            <p:nvPr/>
          </p:nvGrpSpPr>
          <p:grpSpPr bwMode="auto">
            <a:xfrm rot="-5400000">
              <a:off x="264" y="24"/>
              <a:ext cx="528" cy="480"/>
              <a:chOff x="2592" y="1728"/>
              <a:chExt cx="1475" cy="1449"/>
            </a:xfrm>
          </p:grpSpPr>
          <p:sp>
            <p:nvSpPr>
              <p:cNvPr id="5168" name="Oval 371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9" name="Oval 372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0" name="Oval 373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1" name="Oval 374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2" name="Oval 375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3" name="Oval 376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4" name="Oval 377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5" name="Oval 378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6" name="Oval 379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131" name="Group 380"/>
          <p:cNvGrpSpPr>
            <a:grpSpLocks/>
          </p:cNvGrpSpPr>
          <p:nvPr/>
        </p:nvGrpSpPr>
        <p:grpSpPr bwMode="auto">
          <a:xfrm>
            <a:off x="0" y="6096000"/>
            <a:ext cx="1625600" cy="762000"/>
            <a:chOff x="0" y="0"/>
            <a:chExt cx="768" cy="720"/>
          </a:xfrm>
        </p:grpSpPr>
        <p:grpSp>
          <p:nvGrpSpPr>
            <p:cNvPr id="5135" name="Group 381"/>
            <p:cNvGrpSpPr>
              <a:grpSpLocks/>
            </p:cNvGrpSpPr>
            <p:nvPr/>
          </p:nvGrpSpPr>
          <p:grpSpPr bwMode="auto">
            <a:xfrm rot="-5400000">
              <a:off x="-24" y="24"/>
              <a:ext cx="528" cy="480"/>
              <a:chOff x="2592" y="1728"/>
              <a:chExt cx="1475" cy="1449"/>
            </a:xfrm>
          </p:grpSpPr>
          <p:sp>
            <p:nvSpPr>
              <p:cNvPr id="5156" name="Oval 382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7" name="Oval 383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8" name="Oval 384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9" name="Oval 385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0" name="Oval 386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1" name="Oval 387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2" name="Oval 388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3" name="Oval 389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4" name="Oval 390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36" name="Group 391"/>
            <p:cNvGrpSpPr>
              <a:grpSpLocks/>
            </p:cNvGrpSpPr>
            <p:nvPr/>
          </p:nvGrpSpPr>
          <p:grpSpPr bwMode="auto">
            <a:xfrm rot="-5400000">
              <a:off x="72" y="216"/>
              <a:ext cx="528" cy="480"/>
              <a:chOff x="2592" y="1728"/>
              <a:chExt cx="1475" cy="1449"/>
            </a:xfrm>
          </p:grpSpPr>
          <p:sp>
            <p:nvSpPr>
              <p:cNvPr id="5147" name="Oval 392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8" name="Oval 393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9" name="Oval 394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0" name="Oval 395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1" name="Oval 396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2" name="Oval 397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3" name="Oval 398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4" name="Oval 399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5" name="Oval 400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37" name="Group 401"/>
            <p:cNvGrpSpPr>
              <a:grpSpLocks/>
            </p:cNvGrpSpPr>
            <p:nvPr/>
          </p:nvGrpSpPr>
          <p:grpSpPr bwMode="auto">
            <a:xfrm rot="-5400000">
              <a:off x="264" y="24"/>
              <a:ext cx="528" cy="480"/>
              <a:chOff x="2592" y="1728"/>
              <a:chExt cx="1475" cy="1449"/>
            </a:xfrm>
          </p:grpSpPr>
          <p:sp>
            <p:nvSpPr>
              <p:cNvPr id="5138" name="Oval 402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9" name="Oval 403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0" name="Oval 404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1" name="Oval 405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2" name="Oval 406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3" name="Oval 407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4" name="Oval 408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5" name="Oval 409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6" name="Oval 410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7997" name="Text Box 413"/>
          <p:cNvSpPr txBox="1">
            <a:spLocks noChangeArrowheads="1"/>
          </p:cNvSpPr>
          <p:nvPr/>
        </p:nvSpPr>
        <p:spPr bwMode="auto">
          <a:xfrm>
            <a:off x="-68523" y="13855"/>
            <a:ext cx="12724649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con).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3 000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000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mổi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7998" name="Text Box 414"/>
          <p:cNvSpPr txBox="1">
            <a:spLocks noChangeArrowheads="1"/>
          </p:cNvSpPr>
          <p:nvPr/>
        </p:nvSpPr>
        <p:spPr bwMode="auto">
          <a:xfrm>
            <a:off x="1264067" y="2514600"/>
            <a:ext cx="931397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3000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000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/>
              <a:t> </a:t>
            </a:r>
          </a:p>
        </p:txBody>
      </p:sp>
      <p:sp>
        <p:nvSpPr>
          <p:cNvPr id="67999" name="Text Box 415"/>
          <p:cNvSpPr txBox="1">
            <a:spLocks noChangeArrowheads="1"/>
          </p:cNvSpPr>
          <p:nvPr/>
        </p:nvSpPr>
        <p:spPr bwMode="auto">
          <a:xfrm>
            <a:off x="1245808" y="3200398"/>
            <a:ext cx="86608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:…..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88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7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7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7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07" grpId="0"/>
      <p:bldP spid="67997" grpId="0"/>
      <p:bldP spid="67998" grpId="0"/>
      <p:bldP spid="6799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4836584" y="381000"/>
            <a:ext cx="3048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latin typeface="Times New Roman" pitchFamily="18" charset="0"/>
              </a:rPr>
              <a:t>   </a:t>
            </a:r>
            <a:r>
              <a:rPr lang="en-US" sz="2800" b="1" u="sng">
                <a:latin typeface="Times New Roman" pitchFamily="18" charset="0"/>
              </a:rPr>
              <a:t>Bài giải:</a:t>
            </a:r>
            <a:endParaRPr lang="en-US" sz="2400" b="1" u="sng">
              <a:latin typeface="Times New Roman" pitchFamily="18" charset="0"/>
            </a:endParaRP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3414184" y="1240389"/>
            <a:ext cx="751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3414184" y="1773789"/>
            <a:ext cx="6502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3 000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000 x 3 =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9 000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000(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9095" name="Text Box 7"/>
          <p:cNvSpPr txBox="1">
            <a:spLocks noChangeArrowheads="1"/>
          </p:cNvSpPr>
          <p:nvPr/>
        </p:nvSpPr>
        <p:spPr bwMode="auto">
          <a:xfrm>
            <a:off x="654468" y="2191447"/>
            <a:ext cx="1153753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096" name="Text Box 8"/>
          <p:cNvSpPr txBox="1">
            <a:spLocks noChangeArrowheads="1"/>
          </p:cNvSpPr>
          <p:nvPr/>
        </p:nvSpPr>
        <p:spPr bwMode="auto">
          <a:xfrm>
            <a:off x="3080713" y="3155295"/>
            <a:ext cx="7010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9 000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000  : 4  =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2 250 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000 (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1686984" y="3677963"/>
            <a:ext cx="10261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Như vậy, bình quân thu nhập hằng tháng của mỗi người bị giảm là :</a:t>
            </a:r>
          </a:p>
        </p:txBody>
      </p:sp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3210984" y="4793082"/>
            <a:ext cx="8432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3 000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000 –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2 250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000 =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750 000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sp>
        <p:nvSpPr>
          <p:cNvPr id="89100" name="Text Box 12"/>
          <p:cNvSpPr txBox="1">
            <a:spLocks noChangeArrowheads="1"/>
          </p:cNvSpPr>
          <p:nvPr/>
        </p:nvSpPr>
        <p:spPr bwMode="auto">
          <a:xfrm>
            <a:off x="5446184" y="5475228"/>
            <a:ext cx="548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: 750 000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154" name="Group 14"/>
          <p:cNvGrpSpPr>
            <a:grpSpLocks/>
          </p:cNvGrpSpPr>
          <p:nvPr/>
        </p:nvGrpSpPr>
        <p:grpSpPr bwMode="auto">
          <a:xfrm>
            <a:off x="0" y="108230"/>
            <a:ext cx="1625600" cy="762000"/>
            <a:chOff x="0" y="0"/>
            <a:chExt cx="768" cy="720"/>
          </a:xfrm>
        </p:grpSpPr>
        <p:grpSp>
          <p:nvGrpSpPr>
            <p:cNvPr id="6155" name="Group 15"/>
            <p:cNvGrpSpPr>
              <a:grpSpLocks/>
            </p:cNvGrpSpPr>
            <p:nvPr/>
          </p:nvGrpSpPr>
          <p:grpSpPr bwMode="auto">
            <a:xfrm rot="-5400000">
              <a:off x="-24" y="24"/>
              <a:ext cx="528" cy="480"/>
              <a:chOff x="2592" y="1728"/>
              <a:chExt cx="1475" cy="1449"/>
            </a:xfrm>
          </p:grpSpPr>
          <p:sp>
            <p:nvSpPr>
              <p:cNvPr id="6176" name="Oval 16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77" name="Oval 17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78" name="Oval 18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79" name="Oval 19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80" name="Oval 20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81" name="Oval 21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82" name="Oval 22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83" name="Oval 23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84" name="Oval 24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</p:grpSp>
        <p:grpSp>
          <p:nvGrpSpPr>
            <p:cNvPr id="6156" name="Group 25"/>
            <p:cNvGrpSpPr>
              <a:grpSpLocks/>
            </p:cNvGrpSpPr>
            <p:nvPr/>
          </p:nvGrpSpPr>
          <p:grpSpPr bwMode="auto">
            <a:xfrm rot="-5400000">
              <a:off x="72" y="216"/>
              <a:ext cx="528" cy="480"/>
              <a:chOff x="2592" y="1728"/>
              <a:chExt cx="1475" cy="1449"/>
            </a:xfrm>
          </p:grpSpPr>
          <p:sp>
            <p:nvSpPr>
              <p:cNvPr id="6167" name="Oval 26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68" name="Oval 27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69" name="Oval 28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70" name="Oval 29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71" name="Oval 30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72" name="Oval 31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73" name="Oval 32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74" name="Oval 33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75" name="Oval 34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</p:grpSp>
        <p:grpSp>
          <p:nvGrpSpPr>
            <p:cNvPr id="6157" name="Group 35"/>
            <p:cNvGrpSpPr>
              <a:grpSpLocks/>
            </p:cNvGrpSpPr>
            <p:nvPr/>
          </p:nvGrpSpPr>
          <p:grpSpPr bwMode="auto">
            <a:xfrm rot="-5400000">
              <a:off x="264" y="24"/>
              <a:ext cx="528" cy="480"/>
              <a:chOff x="2592" y="1728"/>
              <a:chExt cx="1475" cy="1449"/>
            </a:xfrm>
          </p:grpSpPr>
          <p:sp>
            <p:nvSpPr>
              <p:cNvPr id="6158" name="Oval 36"/>
              <p:cNvSpPr>
                <a:spLocks noChangeArrowheads="1"/>
              </p:cNvSpPr>
              <p:nvPr/>
            </p:nvSpPr>
            <p:spPr bwMode="auto">
              <a:xfrm>
                <a:off x="3168" y="2304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59" name="Oval 37"/>
              <p:cNvSpPr>
                <a:spLocks noChangeArrowheads="1"/>
              </p:cNvSpPr>
              <p:nvPr/>
            </p:nvSpPr>
            <p:spPr bwMode="auto">
              <a:xfrm rot="5400000">
                <a:off x="3024" y="2745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60" name="Oval 38"/>
              <p:cNvSpPr>
                <a:spLocks noChangeArrowheads="1"/>
              </p:cNvSpPr>
              <p:nvPr/>
            </p:nvSpPr>
            <p:spPr bwMode="auto">
              <a:xfrm rot="2615344">
                <a:off x="3360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61" name="Oval 39"/>
              <p:cNvSpPr>
                <a:spLocks noChangeArrowheads="1"/>
              </p:cNvSpPr>
              <p:nvPr/>
            </p:nvSpPr>
            <p:spPr bwMode="auto">
              <a:xfrm rot="-3753463">
                <a:off x="2749" y="2640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62" name="Oval 40"/>
              <p:cNvSpPr>
                <a:spLocks noChangeArrowheads="1"/>
              </p:cNvSpPr>
              <p:nvPr/>
            </p:nvSpPr>
            <p:spPr bwMode="auto">
              <a:xfrm>
                <a:off x="2592" y="2304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63" name="Oval 41"/>
              <p:cNvSpPr>
                <a:spLocks noChangeArrowheads="1"/>
              </p:cNvSpPr>
              <p:nvPr/>
            </p:nvSpPr>
            <p:spPr bwMode="auto">
              <a:xfrm>
                <a:off x="3491" y="232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64" name="Oval 42"/>
              <p:cNvSpPr>
                <a:spLocks noChangeArrowheads="1"/>
              </p:cNvSpPr>
              <p:nvPr/>
            </p:nvSpPr>
            <p:spPr bwMode="auto">
              <a:xfrm rot="-3443950">
                <a:off x="3312" y="1981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65" name="Oval 43"/>
              <p:cNvSpPr>
                <a:spLocks noChangeArrowheads="1"/>
              </p:cNvSpPr>
              <p:nvPr/>
            </p:nvSpPr>
            <p:spPr bwMode="auto">
              <a:xfrm rot="2615344">
                <a:off x="2736" y="2016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6166" name="Oval 44"/>
              <p:cNvSpPr>
                <a:spLocks noChangeArrowheads="1"/>
              </p:cNvSpPr>
              <p:nvPr/>
            </p:nvSpPr>
            <p:spPr bwMode="auto">
              <a:xfrm rot="5400000">
                <a:off x="3024" y="1872"/>
                <a:ext cx="576" cy="288"/>
              </a:xfrm>
              <a:prstGeom prst="ellipse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6676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9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9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9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9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9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2" grpId="0"/>
      <p:bldP spid="89093" grpId="0"/>
      <p:bldP spid="89094" grpId="0"/>
      <p:bldP spid="89096" grpId="0"/>
      <p:bldP spid="89098" grpId="0"/>
      <p:bldP spid="89099" grpId="0"/>
      <p:bldP spid="8910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399" y="168764"/>
            <a:ext cx="1188720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35m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 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2510" y="1869057"/>
            <a:ext cx="457689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35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mương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?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53000" y="2190777"/>
            <a:ext cx="7239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Số người tất cả là:</a:t>
            </a:r>
          </a:p>
          <a:p>
            <a:pPr algn="ctr"/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10 + 20 = 30 (người)</a:t>
            </a:r>
          </a:p>
          <a:p>
            <a:pPr algn="ctr"/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30 người so với 10 người thì gấp:</a:t>
            </a:r>
          </a:p>
          <a:p>
            <a:pPr algn="ctr"/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30 : 10 = 3 (lần).</a:t>
            </a:r>
          </a:p>
          <a:p>
            <a:pPr algn="ctr"/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Vậy 30 người đào trong 1 ngày được:</a:t>
            </a:r>
          </a:p>
          <a:p>
            <a:pPr algn="ctr"/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35 x 3 = 105 (m).</a:t>
            </a: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Đáp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số: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105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ét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mương.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51551" y="1685455"/>
            <a:ext cx="841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302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399" y="168764"/>
            <a:ext cx="118872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300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50 kg.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75kg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2510" y="1869057"/>
            <a:ext cx="3910045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300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1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50 kg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1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75 kg </a:t>
            </a:r>
          </a:p>
        </p:txBody>
      </p:sp>
      <p:sp>
        <p:nvSpPr>
          <p:cNvPr id="6" name="Rectangle 5"/>
          <p:cNvSpPr/>
          <p:nvPr/>
        </p:nvSpPr>
        <p:spPr>
          <a:xfrm>
            <a:off x="4648200" y="1674674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-gam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50 x 300 = 15 000 (kg)</a:t>
            </a:r>
          </a:p>
          <a:p>
            <a:pPr algn="ctr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75 kg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15 000 : 75 = 200 (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200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4448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4C88873-C24B-43CB-92C3-149E6461C9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8687"/>
            <a:ext cx="12192000" cy="6951556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xmlns="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1245525">
            <a:off x="1724891" y="2119746"/>
            <a:ext cx="8167254" cy="2374686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70377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7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8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715786" y="1287639"/>
            <a:ext cx="111390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21383" y="3886062"/>
            <a:ext cx="36760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54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710390" y="225160"/>
            <a:ext cx="6330526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10" descr="Cau ho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624" y="1313524"/>
            <a:ext cx="522153" cy="873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709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81FF984-8AB3-4D9F-A311-7DABB226D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17565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4D6018C-F17E-4655-A45A-7B9AAD3354A8}"/>
              </a:ext>
            </a:extLst>
          </p:cNvPr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1218955" y="2650284"/>
            <a:ext cx="10070611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(22)</a:t>
            </a: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33EC1BA2-DE39-4B98-94B6-A7C3EA36F1B7}"/>
              </a:ext>
            </a:extLst>
          </p:cNvPr>
          <p:cNvSpPr txBox="1">
            <a:spLocks noChangeArrowheads="1"/>
          </p:cNvSpPr>
          <p:nvPr/>
        </p:nvSpPr>
        <p:spPr>
          <a:xfrm>
            <a:off x="5411766" y="1912380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9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DD4F1A8-2090-4098-988F-B5D010AE19B2}"/>
              </a:ext>
            </a:extLst>
          </p:cNvPr>
          <p:cNvSpPr txBox="1"/>
          <p:nvPr/>
        </p:nvSpPr>
        <p:spPr>
          <a:xfrm>
            <a:off x="3417227" y="812199"/>
            <a:ext cx="535755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29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1,2,3,4 (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17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xmlns="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1324477"/>
            <a:ext cx="7772400" cy="28734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96809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1B9FC8E-6445-42BF-964E-7EDE831E6AD7}"/>
              </a:ext>
            </a:extLst>
          </p:cNvPr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5" name="Rounded Rectangle 1">
              <a:extLst>
                <a:ext uri="{FF2B5EF4-FFF2-40B4-BE49-F238E27FC236}">
                  <a16:creationId xmlns:a16="http://schemas.microsoft.com/office/drawing/2014/main" xmlns="" id="{0E4499F9-35AA-4032-861C-AA9C00F1A7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6" name="Picture 2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2E9BF641-8229-4BD1-A876-2F290B3B79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9" name="Picture 20" descr="C:\Users\Administrator\Application Data\Zamaan's Software\psc\screenshot.JPG">
            <a:extLst>
              <a:ext uri="{FF2B5EF4-FFF2-40B4-BE49-F238E27FC236}">
                <a16:creationId xmlns:a16="http://schemas.microsoft.com/office/drawing/2014/main" xmlns="" id="{C221E7A9-2F83-4960-95B8-27FF410452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729503">
            <a:off x="6350942" y="3882979"/>
            <a:ext cx="2457254" cy="237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C64F133E-A89C-4975-BFCA-B8F5F9671BEA}"/>
              </a:ext>
            </a:extLst>
          </p:cNvPr>
          <p:cNvGrpSpPr>
            <a:grpSpLocks/>
          </p:cNvGrpSpPr>
          <p:nvPr/>
        </p:nvGrpSpPr>
        <p:grpSpPr bwMode="auto">
          <a:xfrm>
            <a:off x="1064104" y="2492378"/>
            <a:ext cx="2637714" cy="1826386"/>
            <a:chOff x="298851" y="1914931"/>
            <a:chExt cx="3034899" cy="2102237"/>
          </a:xfrm>
          <a:solidFill>
            <a:schemeClr val="bg1"/>
          </a:solidFill>
        </p:grpSpPr>
        <p:pic>
          <p:nvPicPr>
            <p:cNvPr id="19" name="Picture 21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2DFB1F8E-D172-44B9-95CC-BE0218AB6A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591"/>
            <a:stretch>
              <a:fillRect/>
            </a:stretch>
          </p:blipFill>
          <p:spPr bwMode="auto">
            <a:xfrm>
              <a:off x="750888" y="1993302"/>
              <a:ext cx="1916112" cy="20238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Rounded Rectangle 2">
              <a:extLst>
                <a:ext uri="{FF2B5EF4-FFF2-40B4-BE49-F238E27FC236}">
                  <a16:creationId xmlns:a16="http://schemas.microsoft.com/office/drawing/2014/main" xmlns="" id="{6C0C725D-0F7A-4ABB-8FE7-F63DFFDE3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1993302"/>
              <a:ext cx="2819400" cy="52387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58AB3A9D-9C3A-4638-8F42-038EF47D9359}"/>
                </a:ext>
              </a:extLst>
            </p:cNvPr>
            <p:cNvSpPr txBox="1"/>
            <p:nvPr/>
          </p:nvSpPr>
          <p:spPr>
            <a:xfrm>
              <a:off x="298851" y="1914931"/>
              <a:ext cx="2820185" cy="602245"/>
            </a:xfrm>
            <a:prstGeom prst="rect">
              <a:avLst/>
            </a:prstGeom>
            <a:grpFill/>
            <a:ln>
              <a:noFill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8 </a:t>
              </a:r>
              <a:r>
                <a:rPr lang="en-US" sz="28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endPara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28" name="Curved Connector 33">
            <a:extLst>
              <a:ext uri="{FF2B5EF4-FFF2-40B4-BE49-F238E27FC236}">
                <a16:creationId xmlns:a16="http://schemas.microsoft.com/office/drawing/2014/main" xmlns="" id="{8C1B88F8-2420-4170-AC83-DFDA27D42095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213100" y="3922472"/>
            <a:ext cx="2659063" cy="828675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Title 1">
            <a:extLst>
              <a:ext uri="{FF2B5EF4-FFF2-40B4-BE49-F238E27FC236}">
                <a16:creationId xmlns:a16="http://schemas.microsoft.com/office/drawing/2014/main" xmlns="" id="{215D33D5-86E6-404F-9328-8F5AEB410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245" y="130527"/>
            <a:ext cx="4322373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38DE50BE-4886-4908-B988-9D70EE6C435B}"/>
              </a:ext>
            </a:extLst>
          </p:cNvPr>
          <p:cNvGrpSpPr>
            <a:grpSpLocks/>
          </p:cNvGrpSpPr>
          <p:nvPr/>
        </p:nvGrpSpPr>
        <p:grpSpPr bwMode="auto">
          <a:xfrm>
            <a:off x="762705" y="4699798"/>
            <a:ext cx="3231494" cy="1852101"/>
            <a:chOff x="118210" y="1885333"/>
            <a:chExt cx="3718088" cy="2131835"/>
          </a:xfrm>
          <a:solidFill>
            <a:schemeClr val="bg1"/>
          </a:solidFill>
        </p:grpSpPr>
        <p:pic>
          <p:nvPicPr>
            <p:cNvPr id="32" name="Picture 21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49C1D8A1-B665-41A5-8FC5-E71EF20F7B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591"/>
            <a:stretch>
              <a:fillRect/>
            </a:stretch>
          </p:blipFill>
          <p:spPr bwMode="auto">
            <a:xfrm>
              <a:off x="750888" y="1993302"/>
              <a:ext cx="1916112" cy="20238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Rounded Rectangle 2">
              <a:extLst>
                <a:ext uri="{FF2B5EF4-FFF2-40B4-BE49-F238E27FC236}">
                  <a16:creationId xmlns:a16="http://schemas.microsoft.com/office/drawing/2014/main" xmlns="" id="{BC541DDB-A5FE-4260-B68B-C12ECC5E2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10" y="2013428"/>
              <a:ext cx="3688662" cy="408778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778601B5-DAF0-406B-91FA-E1BAE6CD475F}"/>
                </a:ext>
              </a:extLst>
            </p:cNvPr>
            <p:cNvSpPr txBox="1"/>
            <p:nvPr/>
          </p:nvSpPr>
          <p:spPr>
            <a:xfrm>
              <a:off x="128586" y="1885333"/>
              <a:ext cx="3707712" cy="60224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72 </a:t>
              </a:r>
              <a:r>
                <a:rPr lang="en-US" sz="28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endPara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6" name="Rectangle 35"/>
          <p:cNvSpPr/>
          <p:nvPr/>
        </p:nvSpPr>
        <p:spPr>
          <a:xfrm>
            <a:off x="3968624" y="1329049"/>
            <a:ext cx="869538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 16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:…….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6222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D57641F3-6F4B-40F8-9BAB-CEBE7B5C90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088091" cy="685288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39508F11-EA62-47AB-B0EF-7A5D8E557D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6644" y="581582"/>
            <a:ext cx="4114800" cy="1467699"/>
          </a:xfrm>
          <a:prstGeom prst="rect">
            <a:avLst/>
          </a:prstGeom>
        </p:spPr>
      </p:pic>
      <p:sp>
        <p:nvSpPr>
          <p:cNvPr id="9" name="Freeform 11">
            <a:extLst>
              <a:ext uri="{FF2B5EF4-FFF2-40B4-BE49-F238E27FC236}">
                <a16:creationId xmlns:a16="http://schemas.microsoft.com/office/drawing/2014/main" xmlns="" id="{68F07B36-3BA2-40D8-B9B9-5ECB3AE0FCAF}"/>
              </a:ext>
            </a:extLst>
          </p:cNvPr>
          <p:cNvSpPr/>
          <p:nvPr/>
        </p:nvSpPr>
        <p:spPr bwMode="auto">
          <a:xfrm>
            <a:off x="377728" y="2478643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xmlns="" id="{663E4E5C-77B3-46BB-977F-8C732BFEE130}"/>
              </a:ext>
            </a:extLst>
          </p:cNvPr>
          <p:cNvSpPr/>
          <p:nvPr/>
        </p:nvSpPr>
        <p:spPr bwMode="auto">
          <a:xfrm>
            <a:off x="377728" y="4279415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14808" y="1968006"/>
            <a:ext cx="104814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14808" y="3722392"/>
            <a:ext cx="10086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14808" y="2184242"/>
            <a:ext cx="100865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ủng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" name="Rectangle 2"/>
          <p:cNvSpPr/>
          <p:nvPr/>
        </p:nvSpPr>
        <p:spPr>
          <a:xfrm>
            <a:off x="980014" y="4137890"/>
            <a:ext cx="10036978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ận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534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xmlns="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0962663">
            <a:off x="1579417" y="1808018"/>
            <a:ext cx="8416637" cy="26864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KHÁM PHÁ</a:t>
            </a:r>
            <a:endParaRPr lang="en-US" sz="3600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78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1053" y="182572"/>
            <a:ext cx="1054331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14055" y="2154198"/>
            <a:ext cx="6096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867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1818" y="254125"/>
            <a:ext cx="1182018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Rectangle 2"/>
          <p:cNvSpPr/>
          <p:nvPr/>
        </p:nvSpPr>
        <p:spPr>
          <a:xfrm>
            <a:off x="1487109" y="1745671"/>
            <a:ext cx="110525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PC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PS. 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71819" y="1891145"/>
            <a:ext cx="872836" cy="4987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34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xmlns="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87237" y="1496291"/>
            <a:ext cx="8188036" cy="2998141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161113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800</Words>
  <Application>Microsoft Office PowerPoint</Application>
  <PresentationFormat>Custom</PresentationFormat>
  <Paragraphs>100</Paragraphs>
  <Slides>18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Clip</vt:lpstr>
      <vt:lpstr>PowerPoint Presentation</vt:lpstr>
      <vt:lpstr>PowerPoint Presentation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Dell 7440</cp:lastModifiedBy>
  <cp:revision>193</cp:revision>
  <cp:lastPrinted>2021-04-06T22:48:27Z</cp:lastPrinted>
  <dcterms:created xsi:type="dcterms:W3CDTF">2021-04-05T03:43:09Z</dcterms:created>
  <dcterms:modified xsi:type="dcterms:W3CDTF">2021-09-29T04:04:44Z</dcterms:modified>
</cp:coreProperties>
</file>