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0"/>
  </p:notesMasterIdLst>
  <p:sldIdLst>
    <p:sldId id="259" r:id="rId2"/>
    <p:sldId id="264" r:id="rId3"/>
    <p:sldId id="306" r:id="rId4"/>
    <p:sldId id="307" r:id="rId5"/>
    <p:sldId id="315" r:id="rId6"/>
    <p:sldId id="256" r:id="rId7"/>
    <p:sldId id="309" r:id="rId8"/>
    <p:sldId id="310" r:id="rId9"/>
    <p:sldId id="311" r:id="rId10"/>
    <p:sldId id="312" r:id="rId11"/>
    <p:sldId id="313" r:id="rId12"/>
    <p:sldId id="272" r:id="rId13"/>
    <p:sldId id="257" r:id="rId14"/>
    <p:sldId id="258" r:id="rId15"/>
    <p:sldId id="314" r:id="rId16"/>
    <p:sldId id="260" r:id="rId17"/>
    <p:sldId id="282" r:id="rId18"/>
    <p:sldId id="279" r:id="rId19"/>
  </p:sldIdLst>
  <p:sldSz cx="9144000" cy="5143500" type="screen16x9"/>
  <p:notesSz cx="6858000" cy="9144000"/>
  <p:embeddedFontLst>
    <p:embeddedFont>
      <p:font typeface=".VnTime" panose="020B7200000000000000" pitchFamily="34" charset="0"/>
      <p:regular r:id="rId21"/>
      <p:bold r:id="rId22"/>
      <p:italic r:id="rId23"/>
      <p:boldItalic r:id="rId24"/>
    </p:embeddedFont>
    <p:embeddedFont>
      <p:font typeface="Archivo" panose="020B0604020202020204" charset="0"/>
      <p:regular r:id="rId25"/>
      <p:bold r:id="rId26"/>
      <p:italic r:id="rId27"/>
      <p:boldItalic r:id="rId28"/>
    </p:embeddedFont>
    <p:embeddedFont>
      <p:font typeface="Archivo Medium" panose="020B0604020202020204" charset="0"/>
      <p:regular r:id="rId29"/>
      <p:bold r:id="rId30"/>
      <p:italic r:id="rId31"/>
      <p:boldItalic r:id="rId32"/>
    </p:embeddedFont>
    <p:embeddedFont>
      <p:font typeface="Titan On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148666-EAD9-4B56-BCEA-F573805E5518}">
  <a:tblStyle styleId="{5C148666-EAD9-4B56-BCEA-F573805E5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76" d="100"/>
          <a:sy n="76" d="100"/>
        </p:scale>
        <p:origin x="30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25991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2949a6af80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2949a6af80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110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0"/>
        <p:cNvGrpSpPr/>
        <p:nvPr/>
      </p:nvGrpSpPr>
      <p:grpSpPr>
        <a:xfrm>
          <a:off x="0" y="0"/>
          <a:ext cx="0" cy="0"/>
          <a:chOff x="0" y="0"/>
          <a:chExt cx="0" cy="0"/>
        </a:xfrm>
      </p:grpSpPr>
      <p:sp>
        <p:nvSpPr>
          <p:cNvPr id="3401" name="Google Shape;3401;g12d87ccc6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2" name="Google Shape;3402;g12d87ccc6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483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6"/>
        <p:cNvGrpSpPr/>
        <p:nvPr/>
      </p:nvGrpSpPr>
      <p:grpSpPr>
        <a:xfrm>
          <a:off x="0" y="0"/>
          <a:ext cx="0" cy="0"/>
          <a:chOff x="0" y="0"/>
          <a:chExt cx="0" cy="0"/>
        </a:xfrm>
      </p:grpSpPr>
      <p:sp>
        <p:nvSpPr>
          <p:cNvPr id="3097" name="Google Shape;3097;g12cc881c693_0_28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8" name="Google Shape;3098;g12cc881c693_0_28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82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129b8decdfc_0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129b8decdfc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716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1"/>
              <a:t>Vị ngữ trên được tạo thành từ: </a:t>
            </a:r>
            <a:r>
              <a:rPr lang="en-US" sz="1100" b="1" i="1">
                <a:solidFill>
                  <a:srgbClr val="FF0000"/>
                </a:solidFill>
              </a:rPr>
              <a:t>tính từ (cụm tính từ) hoặc động từ.</a:t>
            </a:r>
          </a:p>
          <a:p>
            <a:endParaRPr lang="en-US"/>
          </a:p>
        </p:txBody>
      </p:sp>
    </p:spTree>
    <p:extLst>
      <p:ext uri="{BB962C8B-B14F-4D97-AF65-F5344CB8AC3E}">
        <p14:creationId xmlns:p14="http://schemas.microsoft.com/office/powerpoint/2010/main" val="49506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9d6786e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29d6786e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51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12d9ab8db7a_0_3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12d9ab8db7a_0_3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40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2949a6af8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2949a6af8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60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2949a6af80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2949a6af80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66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2949a6af80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2949a6af80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2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29b8decd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29b8decd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86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5400000" flipH="1">
            <a:off x="348373" y="-2246953"/>
            <a:ext cx="2573191" cy="3971815"/>
          </a:xfrm>
          <a:custGeom>
            <a:avLst/>
            <a:gdLst/>
            <a:ahLst/>
            <a:cxnLst/>
            <a:rect l="l" t="t" r="r" b="b"/>
            <a:pathLst>
              <a:path w="43706" h="41344" extrusionOk="0">
                <a:moveTo>
                  <a:pt x="26086" y="0"/>
                </a:moveTo>
                <a:cubicBezTo>
                  <a:pt x="18015" y="0"/>
                  <a:pt x="10878" y="7088"/>
                  <a:pt x="12847" y="17817"/>
                </a:cubicBezTo>
                <a:lnTo>
                  <a:pt x="12847" y="17817"/>
                </a:lnTo>
                <a:cubicBezTo>
                  <a:pt x="14208" y="25239"/>
                  <a:pt x="13880" y="35143"/>
                  <a:pt x="0" y="37899"/>
                </a:cubicBezTo>
                <a:lnTo>
                  <a:pt x="0" y="37899"/>
                </a:lnTo>
                <a:lnTo>
                  <a:pt x="0" y="41344"/>
                </a:lnTo>
                <a:lnTo>
                  <a:pt x="43706" y="41344"/>
                </a:lnTo>
                <a:lnTo>
                  <a:pt x="43706"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5138602" y="3568175"/>
            <a:ext cx="4005394" cy="1575147"/>
          </a:xfrm>
          <a:custGeom>
            <a:avLst/>
            <a:gdLst/>
            <a:ahLst/>
            <a:cxnLst/>
            <a:rect l="l" t="t" r="r" b="b"/>
            <a:pathLst>
              <a:path w="59849" h="23536" extrusionOk="0">
                <a:moveTo>
                  <a:pt x="0" y="8352"/>
                </a:moveTo>
                <a:lnTo>
                  <a:pt x="0" y="23535"/>
                </a:lnTo>
                <a:lnTo>
                  <a:pt x="59848" y="23535"/>
                </a:lnTo>
                <a:cubicBezTo>
                  <a:pt x="55360" y="17802"/>
                  <a:pt x="48382" y="17210"/>
                  <a:pt x="39929" y="16473"/>
                </a:cubicBezTo>
                <a:lnTo>
                  <a:pt x="39929" y="16473"/>
                </a:lnTo>
                <a:cubicBezTo>
                  <a:pt x="31478" y="15734"/>
                  <a:pt x="29113" y="8868"/>
                  <a:pt x="22617" y="3331"/>
                </a:cubicBezTo>
                <a:lnTo>
                  <a:pt x="22617" y="3331"/>
                </a:lnTo>
                <a:cubicBezTo>
                  <a:pt x="20170" y="1246"/>
                  <a:pt x="16353" y="1"/>
                  <a:pt x="12516" y="1"/>
                </a:cubicBezTo>
                <a:lnTo>
                  <a:pt x="12516" y="1"/>
                </a:lnTo>
                <a:cubicBezTo>
                  <a:pt x="7167" y="1"/>
                  <a:pt x="1777" y="2420"/>
                  <a:pt x="0" y="835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4419128">
            <a:off x="7604702" y="991213"/>
            <a:ext cx="3006609" cy="850429"/>
          </a:xfrm>
          <a:custGeom>
            <a:avLst/>
            <a:gdLst/>
            <a:ahLst/>
            <a:cxnLst/>
            <a:rect l="l" t="t" r="r" b="b"/>
            <a:pathLst>
              <a:path w="97468" h="27567" extrusionOk="0">
                <a:moveTo>
                  <a:pt x="17485" y="1"/>
                </a:moveTo>
                <a:cubicBezTo>
                  <a:pt x="17485" y="1"/>
                  <a:pt x="15586" y="5697"/>
                  <a:pt x="7912" y="1"/>
                </a:cubicBezTo>
                <a:lnTo>
                  <a:pt x="7912" y="1"/>
                </a:lnTo>
                <a:lnTo>
                  <a:pt x="0" y="1"/>
                </a:lnTo>
                <a:lnTo>
                  <a:pt x="0" y="12502"/>
                </a:lnTo>
                <a:cubicBezTo>
                  <a:pt x="4985" y="16615"/>
                  <a:pt x="13397" y="16615"/>
                  <a:pt x="20253" y="10919"/>
                </a:cubicBezTo>
                <a:lnTo>
                  <a:pt x="20253" y="10919"/>
                </a:lnTo>
                <a:cubicBezTo>
                  <a:pt x="25802" y="6308"/>
                  <a:pt x="30776" y="2533"/>
                  <a:pt x="38133" y="6093"/>
                </a:cubicBezTo>
                <a:lnTo>
                  <a:pt x="38133" y="6093"/>
                </a:lnTo>
                <a:cubicBezTo>
                  <a:pt x="46764" y="10270"/>
                  <a:pt x="50395" y="23260"/>
                  <a:pt x="62499" y="26188"/>
                </a:cubicBezTo>
                <a:lnTo>
                  <a:pt x="62499" y="26188"/>
                </a:lnTo>
                <a:cubicBezTo>
                  <a:pt x="68201" y="27567"/>
                  <a:pt x="74762" y="26664"/>
                  <a:pt x="80828" y="25760"/>
                </a:cubicBezTo>
                <a:lnTo>
                  <a:pt x="80828" y="25760"/>
                </a:lnTo>
                <a:cubicBezTo>
                  <a:pt x="87639" y="24747"/>
                  <a:pt x="93826" y="23732"/>
                  <a:pt x="97467" y="25951"/>
                </a:cubicBezTo>
                <a:lnTo>
                  <a:pt x="97467" y="25951"/>
                </a:lnTo>
                <a:lnTo>
                  <a:pt x="974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715100" y="598658"/>
            <a:ext cx="5106600" cy="1825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4600"/>
              <a:buNone/>
              <a:defRPr sz="4600"/>
            </a:lvl1pPr>
            <a:lvl2pPr lvl="1" algn="ctr">
              <a:spcBef>
                <a:spcPts val="100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4" name="Google Shape;14;p2"/>
          <p:cNvSpPr txBox="1">
            <a:spLocks noGrp="1"/>
          </p:cNvSpPr>
          <p:nvPr>
            <p:ph type="subTitle" idx="1"/>
          </p:nvPr>
        </p:nvSpPr>
        <p:spPr>
          <a:xfrm>
            <a:off x="978500" y="3874342"/>
            <a:ext cx="2226300" cy="602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atin typeface="Archivo Medium"/>
                <a:ea typeface="Archivo Medium"/>
                <a:cs typeface="Archivo Medium"/>
                <a:sym typeface="Archivo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txBox="1">
            <a:spLocks noGrp="1"/>
          </p:cNvSpPr>
          <p:nvPr>
            <p:ph type="title" idx="2"/>
          </p:nvPr>
        </p:nvSpPr>
        <p:spPr>
          <a:xfrm>
            <a:off x="715100" y="2457525"/>
            <a:ext cx="5106600" cy="975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3500"/>
              <a:buNone/>
              <a:defRPr sz="2700">
                <a:solidFill>
                  <a:schemeClr val="accent3"/>
                </a:solidFill>
              </a:defRPr>
            </a:lvl1pPr>
            <a:lvl2pPr lvl="1">
              <a:spcBef>
                <a:spcPts val="0"/>
              </a:spcBef>
              <a:spcAft>
                <a:spcPts val="0"/>
              </a:spcAft>
              <a:buSzPts val="3500"/>
              <a:buNone/>
              <a:defRPr>
                <a:latin typeface="Archivo"/>
                <a:ea typeface="Archivo"/>
                <a:cs typeface="Archivo"/>
                <a:sym typeface="Archivo"/>
              </a:defRPr>
            </a:lvl2pPr>
            <a:lvl3pPr lvl="2">
              <a:spcBef>
                <a:spcPts val="0"/>
              </a:spcBef>
              <a:spcAft>
                <a:spcPts val="0"/>
              </a:spcAft>
              <a:buSzPts val="3500"/>
              <a:buNone/>
              <a:defRPr>
                <a:latin typeface="Archivo"/>
                <a:ea typeface="Archivo"/>
                <a:cs typeface="Archivo"/>
                <a:sym typeface="Archivo"/>
              </a:defRPr>
            </a:lvl3pPr>
            <a:lvl4pPr lvl="3">
              <a:spcBef>
                <a:spcPts val="0"/>
              </a:spcBef>
              <a:spcAft>
                <a:spcPts val="0"/>
              </a:spcAft>
              <a:buSzPts val="3500"/>
              <a:buNone/>
              <a:defRPr>
                <a:latin typeface="Archivo"/>
                <a:ea typeface="Archivo"/>
                <a:cs typeface="Archivo"/>
                <a:sym typeface="Archivo"/>
              </a:defRPr>
            </a:lvl4pPr>
            <a:lvl5pPr lvl="4">
              <a:spcBef>
                <a:spcPts val="0"/>
              </a:spcBef>
              <a:spcAft>
                <a:spcPts val="0"/>
              </a:spcAft>
              <a:buSzPts val="3500"/>
              <a:buNone/>
              <a:defRPr>
                <a:latin typeface="Archivo"/>
                <a:ea typeface="Archivo"/>
                <a:cs typeface="Archivo"/>
                <a:sym typeface="Archivo"/>
              </a:defRPr>
            </a:lvl5pPr>
            <a:lvl6pPr lvl="5">
              <a:spcBef>
                <a:spcPts val="0"/>
              </a:spcBef>
              <a:spcAft>
                <a:spcPts val="0"/>
              </a:spcAft>
              <a:buSzPts val="3500"/>
              <a:buNone/>
              <a:defRPr>
                <a:latin typeface="Archivo"/>
                <a:ea typeface="Archivo"/>
                <a:cs typeface="Archivo"/>
                <a:sym typeface="Archivo"/>
              </a:defRPr>
            </a:lvl6pPr>
            <a:lvl7pPr lvl="6">
              <a:spcBef>
                <a:spcPts val="0"/>
              </a:spcBef>
              <a:spcAft>
                <a:spcPts val="0"/>
              </a:spcAft>
              <a:buSzPts val="3500"/>
              <a:buNone/>
              <a:defRPr>
                <a:latin typeface="Archivo"/>
                <a:ea typeface="Archivo"/>
                <a:cs typeface="Archivo"/>
                <a:sym typeface="Archivo"/>
              </a:defRPr>
            </a:lvl7pPr>
            <a:lvl8pPr lvl="7">
              <a:spcBef>
                <a:spcPts val="0"/>
              </a:spcBef>
              <a:spcAft>
                <a:spcPts val="0"/>
              </a:spcAft>
              <a:buSzPts val="3500"/>
              <a:buNone/>
              <a:defRPr>
                <a:latin typeface="Archivo"/>
                <a:ea typeface="Archivo"/>
                <a:cs typeface="Archivo"/>
                <a:sym typeface="Archivo"/>
              </a:defRPr>
            </a:lvl8pPr>
            <a:lvl9pPr lvl="8">
              <a:spcBef>
                <a:spcPts val="0"/>
              </a:spcBef>
              <a:spcAft>
                <a:spcPts val="0"/>
              </a:spcAft>
              <a:buSzPts val="3500"/>
              <a:buNone/>
              <a:defRPr>
                <a:latin typeface="Archivo"/>
                <a:ea typeface="Archivo"/>
                <a:cs typeface="Archivo"/>
                <a:sym typeface="Archivo"/>
              </a:defRPr>
            </a:lvl9pPr>
          </a:lstStyle>
          <a:p>
            <a:endParaRPr/>
          </a:p>
        </p:txBody>
      </p:sp>
      <p:grpSp>
        <p:nvGrpSpPr>
          <p:cNvPr id="16" name="Google Shape;16;p2"/>
          <p:cNvGrpSpPr/>
          <p:nvPr/>
        </p:nvGrpSpPr>
        <p:grpSpPr>
          <a:xfrm>
            <a:off x="8510030" y="639367"/>
            <a:ext cx="429388" cy="516150"/>
            <a:chOff x="8510030" y="639367"/>
            <a:chExt cx="429388" cy="516150"/>
          </a:xfrm>
        </p:grpSpPr>
        <p:sp>
          <p:nvSpPr>
            <p:cNvPr id="17" name="Google Shape;17;p2"/>
            <p:cNvSpPr/>
            <p:nvPr/>
          </p:nvSpPr>
          <p:spPr>
            <a:xfrm rot="-9375145">
              <a:off x="8523061" y="714248"/>
              <a:ext cx="403326" cy="149518"/>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7020060">
              <a:off x="8598412" y="964144"/>
              <a:ext cx="252647" cy="108415"/>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3513639" flipH="1">
            <a:off x="408817" y="4459914"/>
            <a:ext cx="332087" cy="437914"/>
            <a:chOff x="4884023" y="534989"/>
            <a:chExt cx="332085" cy="437910"/>
          </a:xfrm>
        </p:grpSpPr>
        <p:sp>
          <p:nvSpPr>
            <p:cNvPr id="20" name="Google Shape;20;p2"/>
            <p:cNvSpPr/>
            <p:nvPr/>
          </p:nvSpPr>
          <p:spPr>
            <a:xfrm rot="-1099118">
              <a:off x="4894280" y="811359"/>
              <a:ext cx="311571" cy="115503"/>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4225254">
              <a:off x="4845525" y="632074"/>
              <a:ext cx="295602" cy="126847"/>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8"/>
        <p:cNvGrpSpPr/>
        <p:nvPr/>
      </p:nvGrpSpPr>
      <p:grpSpPr>
        <a:xfrm>
          <a:off x="0" y="0"/>
          <a:ext cx="0" cy="0"/>
          <a:chOff x="0" y="0"/>
          <a:chExt cx="0" cy="0"/>
        </a:xfrm>
      </p:grpSpPr>
      <p:sp>
        <p:nvSpPr>
          <p:cNvPr id="109" name="Google Shape;109;p14"/>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10800000">
            <a:off x="-15" y="2140477"/>
            <a:ext cx="4490740" cy="3003023"/>
          </a:xfrm>
          <a:custGeom>
            <a:avLst/>
            <a:gdLst/>
            <a:ahLst/>
            <a:cxnLst/>
            <a:rect l="l" t="t" r="r" b="b"/>
            <a:pathLst>
              <a:path w="39229" h="26233" extrusionOk="0">
                <a:moveTo>
                  <a:pt x="1" y="1"/>
                </a:moveTo>
                <a:cubicBezTo>
                  <a:pt x="5415" y="4874"/>
                  <a:pt x="9205" y="5247"/>
                  <a:pt x="12896" y="5218"/>
                </a:cubicBezTo>
                <a:lnTo>
                  <a:pt x="12896" y="5218"/>
                </a:lnTo>
                <a:cubicBezTo>
                  <a:pt x="19147" y="5169"/>
                  <a:pt x="22296" y="7580"/>
                  <a:pt x="23576" y="12108"/>
                </a:cubicBezTo>
                <a:lnTo>
                  <a:pt x="23576" y="12108"/>
                </a:lnTo>
                <a:cubicBezTo>
                  <a:pt x="24645" y="15889"/>
                  <a:pt x="28104" y="26083"/>
                  <a:pt x="39228" y="26232"/>
                </a:cubicBezTo>
                <a:lnTo>
                  <a:pt x="39228" y="26232"/>
                </a:lnTo>
                <a:lnTo>
                  <a:pt x="39228"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a:spLocks noGrp="1"/>
          </p:cNvSpPr>
          <p:nvPr>
            <p:ph type="title"/>
          </p:nvPr>
        </p:nvSpPr>
        <p:spPr>
          <a:xfrm>
            <a:off x="947300" y="2220310"/>
            <a:ext cx="37566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2" name="Google Shape;112;p14"/>
          <p:cNvSpPr txBox="1">
            <a:spLocks noGrp="1"/>
          </p:cNvSpPr>
          <p:nvPr>
            <p:ph type="subTitle" idx="1"/>
          </p:nvPr>
        </p:nvSpPr>
        <p:spPr>
          <a:xfrm>
            <a:off x="947300" y="816310"/>
            <a:ext cx="3756600" cy="134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13" name="Google Shape;113;p14"/>
          <p:cNvSpPr/>
          <p:nvPr/>
        </p:nvSpPr>
        <p:spPr>
          <a:xfrm>
            <a:off x="5713029" y="0"/>
            <a:ext cx="2219627" cy="697569"/>
          </a:xfrm>
          <a:custGeom>
            <a:avLst/>
            <a:gdLst/>
            <a:ahLst/>
            <a:cxnLst/>
            <a:rect l="l" t="t" r="r" b="b"/>
            <a:pathLst>
              <a:path w="27597" h="8673" extrusionOk="0">
                <a:moveTo>
                  <a:pt x="140" y="1"/>
                </a:moveTo>
                <a:cubicBezTo>
                  <a:pt x="1" y="1847"/>
                  <a:pt x="2409" y="8673"/>
                  <a:pt x="13052" y="8154"/>
                </a:cubicBezTo>
                <a:lnTo>
                  <a:pt x="13052" y="8154"/>
                </a:lnTo>
                <a:cubicBezTo>
                  <a:pt x="21539" y="7741"/>
                  <a:pt x="27597" y="1"/>
                  <a:pt x="27597" y="1"/>
                </a:cubicBezTo>
                <a:lnTo>
                  <a:pt x="2759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96"/>
        <p:cNvGrpSpPr/>
        <p:nvPr/>
      </p:nvGrpSpPr>
      <p:grpSpPr>
        <a:xfrm>
          <a:off x="0" y="0"/>
          <a:ext cx="0" cy="0"/>
          <a:chOff x="0" y="0"/>
          <a:chExt cx="0" cy="0"/>
        </a:xfrm>
      </p:grpSpPr>
      <p:sp>
        <p:nvSpPr>
          <p:cNvPr id="197" name="Google Shape;197;p29"/>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rot="9742442">
            <a:off x="6066460" y="-1127050"/>
            <a:ext cx="3911201" cy="2629092"/>
          </a:xfrm>
          <a:custGeom>
            <a:avLst/>
            <a:gdLst/>
            <a:ahLst/>
            <a:cxnLst/>
            <a:rect l="l" t="t" r="r" b="b"/>
            <a:pathLst>
              <a:path w="36958" h="24843" extrusionOk="0">
                <a:moveTo>
                  <a:pt x="11053" y="0"/>
                </a:moveTo>
                <a:cubicBezTo>
                  <a:pt x="5594" y="0"/>
                  <a:pt x="728" y="3095"/>
                  <a:pt x="452" y="9108"/>
                </a:cubicBezTo>
                <a:cubicBezTo>
                  <a:pt x="0" y="18937"/>
                  <a:pt x="12278" y="24659"/>
                  <a:pt x="19780" y="24834"/>
                </a:cubicBezTo>
                <a:cubicBezTo>
                  <a:pt x="20051" y="24840"/>
                  <a:pt x="20319" y="24843"/>
                  <a:pt x="20585" y="24843"/>
                </a:cubicBezTo>
                <a:cubicBezTo>
                  <a:pt x="30732" y="24843"/>
                  <a:pt x="36958" y="20284"/>
                  <a:pt x="36948" y="15539"/>
                </a:cubicBezTo>
                <a:cubicBezTo>
                  <a:pt x="36933" y="8238"/>
                  <a:pt x="29194" y="10783"/>
                  <a:pt x="21141" y="3785"/>
                </a:cubicBezTo>
                <a:cubicBezTo>
                  <a:pt x="18220" y="1247"/>
                  <a:pt x="14517" y="0"/>
                  <a:pt x="11053" y="0"/>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rot="1159434">
            <a:off x="5096938" y="3048184"/>
            <a:ext cx="4976439" cy="3877362"/>
          </a:xfrm>
          <a:custGeom>
            <a:avLst/>
            <a:gdLst/>
            <a:ahLst/>
            <a:cxnLst/>
            <a:rect l="l" t="t" r="r" b="b"/>
            <a:pathLst>
              <a:path w="60359" h="47027" extrusionOk="0">
                <a:moveTo>
                  <a:pt x="48354" y="1"/>
                </a:moveTo>
                <a:cubicBezTo>
                  <a:pt x="36402" y="1"/>
                  <a:pt x="35496" y="12779"/>
                  <a:pt x="28271" y="20107"/>
                </a:cubicBezTo>
                <a:cubicBezTo>
                  <a:pt x="21040" y="27442"/>
                  <a:pt x="2644" y="22556"/>
                  <a:pt x="1283" y="32168"/>
                </a:cubicBezTo>
                <a:cubicBezTo>
                  <a:pt x="0" y="41217"/>
                  <a:pt x="7163" y="47026"/>
                  <a:pt x="17884" y="47026"/>
                </a:cubicBezTo>
                <a:cubicBezTo>
                  <a:pt x="25220" y="47026"/>
                  <a:pt x="34222" y="44307"/>
                  <a:pt x="43325" y="38044"/>
                </a:cubicBezTo>
                <a:cubicBezTo>
                  <a:pt x="59564" y="26873"/>
                  <a:pt x="60358" y="19"/>
                  <a:pt x="48381" y="1"/>
                </a:cubicBezTo>
                <a:cubicBezTo>
                  <a:pt x="48372" y="1"/>
                  <a:pt x="48363" y="1"/>
                  <a:pt x="48354"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rot="10800000">
            <a:off x="-11" y="4049469"/>
            <a:ext cx="1300486" cy="1091231"/>
          </a:xfrm>
          <a:custGeom>
            <a:avLst/>
            <a:gdLst/>
            <a:ahLst/>
            <a:cxnLst/>
            <a:rect l="l" t="t" r="r" b="b"/>
            <a:pathLst>
              <a:path w="14667" h="12307" extrusionOk="0">
                <a:moveTo>
                  <a:pt x="0" y="1"/>
                </a:moveTo>
                <a:cubicBezTo>
                  <a:pt x="395" y="6153"/>
                  <a:pt x="8860" y="12306"/>
                  <a:pt x="14667" y="12306"/>
                </a:cubicBezTo>
                <a:lnTo>
                  <a:pt x="14667" y="12306"/>
                </a:lnTo>
                <a:lnTo>
                  <a:pt x="146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txBox="1">
            <a:spLocks noGrp="1"/>
          </p:cNvSpPr>
          <p:nvPr>
            <p:ph type="subTitle" idx="1"/>
          </p:nvPr>
        </p:nvSpPr>
        <p:spPr>
          <a:xfrm>
            <a:off x="1072150" y="2555250"/>
            <a:ext cx="1622400" cy="41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202" name="Google Shape;202;p29"/>
          <p:cNvSpPr txBox="1">
            <a:spLocks noGrp="1"/>
          </p:cNvSpPr>
          <p:nvPr>
            <p:ph type="subTitle" idx="2"/>
          </p:nvPr>
        </p:nvSpPr>
        <p:spPr>
          <a:xfrm>
            <a:off x="940000"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29"/>
          <p:cNvSpPr txBox="1">
            <a:spLocks noGrp="1"/>
          </p:cNvSpPr>
          <p:nvPr>
            <p:ph type="subTitle" idx="3"/>
          </p:nvPr>
        </p:nvSpPr>
        <p:spPr>
          <a:xfrm>
            <a:off x="3626225"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9"/>
          <p:cNvSpPr txBox="1">
            <a:spLocks noGrp="1"/>
          </p:cNvSpPr>
          <p:nvPr>
            <p:ph type="subTitle" idx="4"/>
          </p:nvPr>
        </p:nvSpPr>
        <p:spPr>
          <a:xfrm>
            <a:off x="6312450" y="3086075"/>
            <a:ext cx="1886700" cy="10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6" name="Google Shape;206;p29"/>
          <p:cNvSpPr txBox="1">
            <a:spLocks noGrp="1"/>
          </p:cNvSpPr>
          <p:nvPr>
            <p:ph type="subTitle" idx="5"/>
          </p:nvPr>
        </p:nvSpPr>
        <p:spPr>
          <a:xfrm>
            <a:off x="3760800" y="2555250"/>
            <a:ext cx="1622400" cy="416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207" name="Google Shape;207;p29"/>
          <p:cNvSpPr txBox="1">
            <a:spLocks noGrp="1"/>
          </p:cNvSpPr>
          <p:nvPr>
            <p:ph type="subTitle" idx="6"/>
          </p:nvPr>
        </p:nvSpPr>
        <p:spPr>
          <a:xfrm>
            <a:off x="6444600" y="2555250"/>
            <a:ext cx="1622400" cy="41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3"/>
        <p:cNvGrpSpPr/>
        <p:nvPr/>
      </p:nvGrpSpPr>
      <p:grpSpPr>
        <a:xfrm>
          <a:off x="0" y="0"/>
          <a:ext cx="0" cy="0"/>
          <a:chOff x="0" y="0"/>
          <a:chExt cx="0" cy="0"/>
        </a:xfrm>
      </p:grpSpPr>
      <p:sp>
        <p:nvSpPr>
          <p:cNvPr id="284" name="Google Shape;284;p35"/>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5788446" y="3467002"/>
            <a:ext cx="3991608" cy="2162710"/>
          </a:xfrm>
          <a:custGeom>
            <a:avLst/>
            <a:gdLst/>
            <a:ahLst/>
            <a:cxnLst/>
            <a:rect l="l" t="t" r="r" b="b"/>
            <a:pathLst>
              <a:path w="14104" h="10620" extrusionOk="0">
                <a:moveTo>
                  <a:pt x="6107" y="1"/>
                </a:moveTo>
                <a:cubicBezTo>
                  <a:pt x="5160" y="1"/>
                  <a:pt x="4162" y="345"/>
                  <a:pt x="3135" y="1215"/>
                </a:cubicBezTo>
                <a:cubicBezTo>
                  <a:pt x="1021" y="3004"/>
                  <a:pt x="1" y="6241"/>
                  <a:pt x="1607" y="8687"/>
                </a:cubicBezTo>
                <a:cubicBezTo>
                  <a:pt x="2477" y="10011"/>
                  <a:pt x="4096" y="10620"/>
                  <a:pt x="5974" y="10620"/>
                </a:cubicBezTo>
                <a:cubicBezTo>
                  <a:pt x="6717" y="10620"/>
                  <a:pt x="7502" y="10524"/>
                  <a:pt x="8297" y="10340"/>
                </a:cubicBezTo>
                <a:cubicBezTo>
                  <a:pt x="13638" y="9104"/>
                  <a:pt x="14104" y="5822"/>
                  <a:pt x="11437" y="3098"/>
                </a:cubicBezTo>
                <a:cubicBezTo>
                  <a:pt x="10056" y="1688"/>
                  <a:pt x="8205" y="1"/>
                  <a:pt x="6107"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rot="937341">
            <a:off x="4360076" y="-1998498"/>
            <a:ext cx="4761750" cy="2927802"/>
          </a:xfrm>
          <a:custGeom>
            <a:avLst/>
            <a:gdLst/>
            <a:ahLst/>
            <a:cxnLst/>
            <a:rect l="l" t="t" r="r" b="b"/>
            <a:pathLst>
              <a:path w="71528" h="43978" extrusionOk="0">
                <a:moveTo>
                  <a:pt x="36815" y="1"/>
                </a:moveTo>
                <a:cubicBezTo>
                  <a:pt x="27673" y="1"/>
                  <a:pt x="19782" y="5306"/>
                  <a:pt x="17921" y="13891"/>
                </a:cubicBezTo>
                <a:cubicBezTo>
                  <a:pt x="17354" y="16505"/>
                  <a:pt x="16573" y="19248"/>
                  <a:pt x="13779" y="21143"/>
                </a:cubicBezTo>
                <a:lnTo>
                  <a:pt x="13520" y="21359"/>
                </a:lnTo>
                <a:cubicBezTo>
                  <a:pt x="12371" y="22319"/>
                  <a:pt x="9512" y="22848"/>
                  <a:pt x="8097" y="23338"/>
                </a:cubicBezTo>
                <a:cubicBezTo>
                  <a:pt x="3971" y="24767"/>
                  <a:pt x="0" y="28072"/>
                  <a:pt x="580" y="34589"/>
                </a:cubicBezTo>
                <a:cubicBezTo>
                  <a:pt x="1185" y="41375"/>
                  <a:pt x="7700" y="43818"/>
                  <a:pt x="13042" y="43973"/>
                </a:cubicBezTo>
                <a:cubicBezTo>
                  <a:pt x="13144" y="43976"/>
                  <a:pt x="13247" y="43977"/>
                  <a:pt x="13349" y="43977"/>
                </a:cubicBezTo>
                <a:cubicBezTo>
                  <a:pt x="16822" y="43977"/>
                  <a:pt x="19891" y="42245"/>
                  <a:pt x="21739" y="39598"/>
                </a:cubicBezTo>
                <a:cubicBezTo>
                  <a:pt x="22299" y="38794"/>
                  <a:pt x="23008" y="38106"/>
                  <a:pt x="23838" y="37587"/>
                </a:cubicBezTo>
                <a:cubicBezTo>
                  <a:pt x="24655" y="37076"/>
                  <a:pt x="25561" y="36875"/>
                  <a:pt x="26495" y="36875"/>
                </a:cubicBezTo>
                <a:cubicBezTo>
                  <a:pt x="27710" y="36875"/>
                  <a:pt x="28973" y="37216"/>
                  <a:pt x="30147" y="37657"/>
                </a:cubicBezTo>
                <a:cubicBezTo>
                  <a:pt x="32231" y="38439"/>
                  <a:pt x="34782" y="39384"/>
                  <a:pt x="37136" y="39516"/>
                </a:cubicBezTo>
                <a:cubicBezTo>
                  <a:pt x="37518" y="39538"/>
                  <a:pt x="37888" y="39548"/>
                  <a:pt x="38246" y="39548"/>
                </a:cubicBezTo>
                <a:cubicBezTo>
                  <a:pt x="42654" y="39548"/>
                  <a:pt x="45271" y="37968"/>
                  <a:pt x="47666" y="35919"/>
                </a:cubicBezTo>
                <a:cubicBezTo>
                  <a:pt x="49046" y="34737"/>
                  <a:pt x="50759" y="34012"/>
                  <a:pt x="52570" y="33866"/>
                </a:cubicBezTo>
                <a:cubicBezTo>
                  <a:pt x="52801" y="33847"/>
                  <a:pt x="53033" y="33837"/>
                  <a:pt x="53264" y="33837"/>
                </a:cubicBezTo>
                <a:cubicBezTo>
                  <a:pt x="54465" y="33837"/>
                  <a:pt x="55656" y="34091"/>
                  <a:pt x="56758" y="34584"/>
                </a:cubicBezTo>
                <a:cubicBezTo>
                  <a:pt x="58031" y="35153"/>
                  <a:pt x="59440" y="35470"/>
                  <a:pt x="60924" y="35470"/>
                </a:cubicBezTo>
                <a:cubicBezTo>
                  <a:pt x="66806" y="35470"/>
                  <a:pt x="71527" y="30504"/>
                  <a:pt x="71126" y="24536"/>
                </a:cubicBezTo>
                <a:cubicBezTo>
                  <a:pt x="70853" y="20492"/>
                  <a:pt x="68196" y="17072"/>
                  <a:pt x="64549" y="15683"/>
                </a:cubicBezTo>
                <a:cubicBezTo>
                  <a:pt x="62850" y="15036"/>
                  <a:pt x="61212" y="14241"/>
                  <a:pt x="59694" y="13240"/>
                </a:cubicBezTo>
                <a:lnTo>
                  <a:pt x="58692" y="12579"/>
                </a:lnTo>
                <a:cubicBezTo>
                  <a:pt x="56357" y="11039"/>
                  <a:pt x="54324" y="9096"/>
                  <a:pt x="52603" y="6888"/>
                </a:cubicBezTo>
                <a:cubicBezTo>
                  <a:pt x="49075" y="2363"/>
                  <a:pt x="43229" y="1"/>
                  <a:pt x="36815"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rot="9822708">
            <a:off x="-242168" y="4575412"/>
            <a:ext cx="2310349" cy="1336198"/>
          </a:xfrm>
          <a:custGeom>
            <a:avLst/>
            <a:gdLst/>
            <a:ahLst/>
            <a:cxnLst/>
            <a:rect l="l" t="t" r="r" b="b"/>
            <a:pathLst>
              <a:path w="18969" h="10971" extrusionOk="0">
                <a:moveTo>
                  <a:pt x="8856" y="0"/>
                </a:moveTo>
                <a:cubicBezTo>
                  <a:pt x="7846" y="0"/>
                  <a:pt x="6835" y="49"/>
                  <a:pt x="5830" y="148"/>
                </a:cubicBezTo>
                <a:cubicBezTo>
                  <a:pt x="4350" y="293"/>
                  <a:pt x="2833" y="561"/>
                  <a:pt x="1600" y="1299"/>
                </a:cubicBezTo>
                <a:cubicBezTo>
                  <a:pt x="728" y="1821"/>
                  <a:pt x="0" y="2649"/>
                  <a:pt x="30" y="3561"/>
                </a:cubicBezTo>
                <a:cubicBezTo>
                  <a:pt x="69" y="4746"/>
                  <a:pt x="1340" y="5613"/>
                  <a:pt x="2618" y="6019"/>
                </a:cubicBezTo>
                <a:cubicBezTo>
                  <a:pt x="3896" y="6425"/>
                  <a:pt x="5304" y="6558"/>
                  <a:pt x="6471" y="7160"/>
                </a:cubicBezTo>
                <a:cubicBezTo>
                  <a:pt x="8440" y="8174"/>
                  <a:pt x="9499" y="10404"/>
                  <a:pt x="11731" y="10875"/>
                </a:cubicBezTo>
                <a:cubicBezTo>
                  <a:pt x="12063" y="10945"/>
                  <a:pt x="12405" y="10971"/>
                  <a:pt x="12748" y="10971"/>
                </a:cubicBezTo>
                <a:cubicBezTo>
                  <a:pt x="12970" y="10971"/>
                  <a:pt x="13192" y="10960"/>
                  <a:pt x="13412" y="10944"/>
                </a:cubicBezTo>
                <a:cubicBezTo>
                  <a:pt x="14338" y="10876"/>
                  <a:pt x="15282" y="10705"/>
                  <a:pt x="16068" y="10264"/>
                </a:cubicBezTo>
                <a:cubicBezTo>
                  <a:pt x="16853" y="9823"/>
                  <a:pt x="17296" y="9144"/>
                  <a:pt x="17674" y="8319"/>
                </a:cubicBezTo>
                <a:cubicBezTo>
                  <a:pt x="18141" y="7347"/>
                  <a:pt x="18612" y="6362"/>
                  <a:pt x="18790" y="5324"/>
                </a:cubicBezTo>
                <a:cubicBezTo>
                  <a:pt x="18968" y="4284"/>
                  <a:pt x="18825" y="3170"/>
                  <a:pt x="18144" y="2314"/>
                </a:cubicBezTo>
                <a:cubicBezTo>
                  <a:pt x="17220" y="1152"/>
                  <a:pt x="15520" y="682"/>
                  <a:pt x="13916" y="416"/>
                </a:cubicBezTo>
                <a:cubicBezTo>
                  <a:pt x="12252" y="139"/>
                  <a:pt x="10555" y="0"/>
                  <a:pt x="8856" y="0"/>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8"/>
        <p:cNvGrpSpPr/>
        <p:nvPr/>
      </p:nvGrpSpPr>
      <p:grpSpPr>
        <a:xfrm>
          <a:off x="0" y="0"/>
          <a:ext cx="0" cy="0"/>
          <a:chOff x="0" y="0"/>
          <a:chExt cx="0" cy="0"/>
        </a:xfrm>
      </p:grpSpPr>
      <p:sp>
        <p:nvSpPr>
          <p:cNvPr id="289" name="Google Shape;289;p36"/>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5581163" y="2835312"/>
            <a:ext cx="3562635" cy="2347467"/>
          </a:xfrm>
          <a:custGeom>
            <a:avLst/>
            <a:gdLst/>
            <a:ahLst/>
            <a:cxnLst/>
            <a:rect l="l" t="t" r="r" b="b"/>
            <a:pathLst>
              <a:path w="49457" h="32589" extrusionOk="0">
                <a:moveTo>
                  <a:pt x="33740" y="10292"/>
                </a:moveTo>
                <a:cubicBezTo>
                  <a:pt x="30787" y="16346"/>
                  <a:pt x="28425" y="20333"/>
                  <a:pt x="18974" y="21292"/>
                </a:cubicBezTo>
                <a:lnTo>
                  <a:pt x="18974" y="21292"/>
                </a:lnTo>
                <a:cubicBezTo>
                  <a:pt x="9524" y="22252"/>
                  <a:pt x="1035" y="26535"/>
                  <a:pt x="1" y="32588"/>
                </a:cubicBezTo>
                <a:lnTo>
                  <a:pt x="1" y="32588"/>
                </a:lnTo>
                <a:lnTo>
                  <a:pt x="49457" y="32588"/>
                </a:lnTo>
                <a:lnTo>
                  <a:pt x="49457" y="1"/>
                </a:lnTo>
                <a:cubicBezTo>
                  <a:pt x="41236" y="292"/>
                  <a:pt x="36088" y="5479"/>
                  <a:pt x="33740" y="1029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5495876" y="0"/>
            <a:ext cx="2615299" cy="821919"/>
          </a:xfrm>
          <a:custGeom>
            <a:avLst/>
            <a:gdLst/>
            <a:ahLst/>
            <a:cxnLst/>
            <a:rect l="l" t="t" r="r" b="b"/>
            <a:pathLst>
              <a:path w="27597" h="8673" extrusionOk="0">
                <a:moveTo>
                  <a:pt x="140" y="1"/>
                </a:moveTo>
                <a:cubicBezTo>
                  <a:pt x="1" y="1847"/>
                  <a:pt x="2409" y="8673"/>
                  <a:pt x="13052" y="8154"/>
                </a:cubicBezTo>
                <a:lnTo>
                  <a:pt x="13052" y="8154"/>
                </a:lnTo>
                <a:cubicBezTo>
                  <a:pt x="21539" y="7741"/>
                  <a:pt x="27597" y="1"/>
                  <a:pt x="27597" y="1"/>
                </a:cubicBezTo>
                <a:lnTo>
                  <a:pt x="2759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rot="-4529577">
            <a:off x="-615754" y="2939293"/>
            <a:ext cx="2739877" cy="2376577"/>
          </a:xfrm>
          <a:custGeom>
            <a:avLst/>
            <a:gdLst/>
            <a:ahLst/>
            <a:cxnLst/>
            <a:rect l="l" t="t" r="r" b="b"/>
            <a:pathLst>
              <a:path w="23545" h="20423" extrusionOk="0">
                <a:moveTo>
                  <a:pt x="1" y="1"/>
                </a:moveTo>
                <a:lnTo>
                  <a:pt x="1" y="19128"/>
                </a:lnTo>
                <a:cubicBezTo>
                  <a:pt x="5833" y="20422"/>
                  <a:pt x="11056" y="18031"/>
                  <a:pt x="13101" y="13223"/>
                </a:cubicBezTo>
                <a:lnTo>
                  <a:pt x="13101" y="13223"/>
                </a:lnTo>
                <a:cubicBezTo>
                  <a:pt x="15147" y="8417"/>
                  <a:pt x="22468" y="7088"/>
                  <a:pt x="23545" y="1"/>
                </a:cubicBezTo>
                <a:lnTo>
                  <a:pt x="23545"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0800000">
            <a:off x="7020393" y="-9"/>
            <a:ext cx="2472582" cy="2023685"/>
          </a:xfrm>
          <a:custGeom>
            <a:avLst/>
            <a:gdLst/>
            <a:ahLst/>
            <a:cxnLst/>
            <a:rect l="l" t="t" r="r" b="b"/>
            <a:pathLst>
              <a:path w="47447" h="38833" extrusionOk="0">
                <a:moveTo>
                  <a:pt x="0" y="0"/>
                </a:moveTo>
                <a:lnTo>
                  <a:pt x="0" y="38611"/>
                </a:lnTo>
                <a:lnTo>
                  <a:pt x="47447" y="38833"/>
                </a:lnTo>
                <a:cubicBezTo>
                  <a:pt x="38046" y="37012"/>
                  <a:pt x="34615" y="32182"/>
                  <a:pt x="32910" y="28297"/>
                </a:cubicBezTo>
                <a:lnTo>
                  <a:pt x="32910" y="28297"/>
                </a:lnTo>
                <a:cubicBezTo>
                  <a:pt x="31205" y="24412"/>
                  <a:pt x="28764" y="17141"/>
                  <a:pt x="21903" y="13042"/>
                </a:cubicBezTo>
                <a:lnTo>
                  <a:pt x="21903" y="13042"/>
                </a:lnTo>
                <a:cubicBezTo>
                  <a:pt x="14569" y="8662"/>
                  <a:pt x="4873" y="7629"/>
                  <a:pt x="3544" y="0"/>
                </a:cubicBezTo>
                <a:lnTo>
                  <a:pt x="3544"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7" y="4471720"/>
            <a:ext cx="1157582" cy="721730"/>
          </a:xfrm>
          <a:custGeom>
            <a:avLst/>
            <a:gdLst/>
            <a:ahLst/>
            <a:cxnLst/>
            <a:rect l="l" t="t" r="r" b="b"/>
            <a:pathLst>
              <a:path w="24105" h="15029" extrusionOk="0">
                <a:moveTo>
                  <a:pt x="247" y="231"/>
                </a:moveTo>
                <a:cubicBezTo>
                  <a:pt x="0" y="8881"/>
                  <a:pt x="12751" y="15028"/>
                  <a:pt x="24105" y="13602"/>
                </a:cubicBezTo>
                <a:lnTo>
                  <a:pt x="24105" y="13602"/>
                </a:lnTo>
                <a:lnTo>
                  <a:pt x="24105"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 name="Google Shape;35;p4"/>
          <p:cNvSpPr txBox="1">
            <a:spLocks noGrp="1"/>
          </p:cNvSpPr>
          <p:nvPr>
            <p:ph type="body" idx="1"/>
          </p:nvPr>
        </p:nvSpPr>
        <p:spPr>
          <a:xfrm>
            <a:off x="720000" y="1085100"/>
            <a:ext cx="7704000" cy="614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p:nvPr/>
        </p:nvSpPr>
        <p:spPr>
          <a:xfrm rot="-8100000">
            <a:off x="-1072747" y="1770494"/>
            <a:ext cx="2809094" cy="2844277"/>
          </a:xfrm>
          <a:custGeom>
            <a:avLst/>
            <a:gdLst/>
            <a:ahLst/>
            <a:cxnLst/>
            <a:rect l="l" t="t" r="r" b="b"/>
            <a:pathLst>
              <a:path w="18204" h="18432" extrusionOk="0">
                <a:moveTo>
                  <a:pt x="6627" y="1"/>
                </a:moveTo>
                <a:cubicBezTo>
                  <a:pt x="6505" y="1"/>
                  <a:pt x="6382" y="6"/>
                  <a:pt x="6258" y="17"/>
                </a:cubicBezTo>
                <a:cubicBezTo>
                  <a:pt x="5388" y="92"/>
                  <a:pt x="4522" y="258"/>
                  <a:pt x="3546" y="634"/>
                </a:cubicBezTo>
                <a:cubicBezTo>
                  <a:pt x="1983" y="1270"/>
                  <a:pt x="857" y="2757"/>
                  <a:pt x="424" y="4500"/>
                </a:cubicBezTo>
                <a:cubicBezTo>
                  <a:pt x="0" y="6206"/>
                  <a:pt x="1265" y="8049"/>
                  <a:pt x="2829" y="8849"/>
                </a:cubicBezTo>
                <a:cubicBezTo>
                  <a:pt x="4883" y="9900"/>
                  <a:pt x="7654" y="9331"/>
                  <a:pt x="9350" y="10895"/>
                </a:cubicBezTo>
                <a:cubicBezTo>
                  <a:pt x="11178" y="12581"/>
                  <a:pt x="10705" y="15831"/>
                  <a:pt x="12515" y="17536"/>
                </a:cubicBezTo>
                <a:cubicBezTo>
                  <a:pt x="13132" y="18118"/>
                  <a:pt x="13982" y="18432"/>
                  <a:pt x="14829" y="18432"/>
                </a:cubicBezTo>
                <a:cubicBezTo>
                  <a:pt x="15238" y="18432"/>
                  <a:pt x="15646" y="18358"/>
                  <a:pt x="16027" y="18207"/>
                </a:cubicBezTo>
                <a:cubicBezTo>
                  <a:pt x="17197" y="17742"/>
                  <a:pt x="18048" y="16563"/>
                  <a:pt x="18121" y="15308"/>
                </a:cubicBezTo>
                <a:cubicBezTo>
                  <a:pt x="18203" y="13906"/>
                  <a:pt x="17397" y="12598"/>
                  <a:pt x="16432" y="11580"/>
                </a:cubicBezTo>
                <a:cubicBezTo>
                  <a:pt x="15467" y="10560"/>
                  <a:pt x="14316" y="9719"/>
                  <a:pt x="13436" y="8625"/>
                </a:cubicBezTo>
                <a:cubicBezTo>
                  <a:pt x="11836" y="6634"/>
                  <a:pt x="11278" y="3996"/>
                  <a:pt x="9893" y="1850"/>
                </a:cubicBezTo>
                <a:cubicBezTo>
                  <a:pt x="9584" y="1371"/>
                  <a:pt x="9255" y="864"/>
                  <a:pt x="8759" y="583"/>
                </a:cubicBezTo>
                <a:cubicBezTo>
                  <a:pt x="8073" y="195"/>
                  <a:pt x="7363" y="1"/>
                  <a:pt x="6627"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rot="10800000">
            <a:off x="7378125" y="3611775"/>
            <a:ext cx="1765875" cy="1531725"/>
          </a:xfrm>
          <a:custGeom>
            <a:avLst/>
            <a:gdLst/>
            <a:ahLst/>
            <a:cxnLst/>
            <a:rect l="l" t="t" r="r" b="b"/>
            <a:pathLst>
              <a:path w="23545" h="20423" extrusionOk="0">
                <a:moveTo>
                  <a:pt x="1" y="1"/>
                </a:moveTo>
                <a:lnTo>
                  <a:pt x="1" y="19128"/>
                </a:lnTo>
                <a:cubicBezTo>
                  <a:pt x="5833" y="20422"/>
                  <a:pt x="11056" y="18031"/>
                  <a:pt x="13101" y="13223"/>
                </a:cubicBezTo>
                <a:lnTo>
                  <a:pt x="13101" y="13223"/>
                </a:lnTo>
                <a:cubicBezTo>
                  <a:pt x="15147" y="8417"/>
                  <a:pt x="22468" y="7088"/>
                  <a:pt x="23545" y="1"/>
                </a:cubicBezTo>
                <a:lnTo>
                  <a:pt x="23545"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160228" y="34"/>
            <a:ext cx="2983772" cy="1173328"/>
          </a:xfrm>
          <a:custGeom>
            <a:avLst/>
            <a:gdLst/>
            <a:ahLst/>
            <a:cxnLst/>
            <a:rect l="l" t="t" r="r" b="b"/>
            <a:pathLst>
              <a:path w="59849" h="23536" extrusionOk="0">
                <a:moveTo>
                  <a:pt x="0" y="8352"/>
                </a:moveTo>
                <a:lnTo>
                  <a:pt x="0" y="23535"/>
                </a:lnTo>
                <a:lnTo>
                  <a:pt x="59848" y="23535"/>
                </a:lnTo>
                <a:cubicBezTo>
                  <a:pt x="55360" y="17802"/>
                  <a:pt x="48382" y="17210"/>
                  <a:pt x="39929" y="16473"/>
                </a:cubicBezTo>
                <a:lnTo>
                  <a:pt x="39929" y="16473"/>
                </a:lnTo>
                <a:cubicBezTo>
                  <a:pt x="31478" y="15734"/>
                  <a:pt x="29113" y="8868"/>
                  <a:pt x="22617" y="3331"/>
                </a:cubicBezTo>
                <a:lnTo>
                  <a:pt x="22617" y="3331"/>
                </a:lnTo>
                <a:cubicBezTo>
                  <a:pt x="20170" y="1246"/>
                  <a:pt x="16353" y="1"/>
                  <a:pt x="12516" y="1"/>
                </a:cubicBezTo>
                <a:lnTo>
                  <a:pt x="12516" y="1"/>
                </a:lnTo>
                <a:cubicBezTo>
                  <a:pt x="7167" y="1"/>
                  <a:pt x="1777" y="2420"/>
                  <a:pt x="0" y="835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5"/>
          <p:cNvGrpSpPr/>
          <p:nvPr/>
        </p:nvGrpSpPr>
        <p:grpSpPr>
          <a:xfrm rot="-1776989">
            <a:off x="377570" y="3137344"/>
            <a:ext cx="561138" cy="501612"/>
            <a:chOff x="6052320" y="317001"/>
            <a:chExt cx="496972" cy="444286"/>
          </a:xfrm>
        </p:grpSpPr>
        <p:sp>
          <p:nvSpPr>
            <p:cNvPr id="41" name="Google Shape;41;p5"/>
            <p:cNvSpPr/>
            <p:nvPr/>
          </p:nvSpPr>
          <p:spPr>
            <a:xfrm>
              <a:off x="6250721" y="532822"/>
              <a:ext cx="298570" cy="128121"/>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2506281">
              <a:off x="6177463" y="376588"/>
              <a:ext cx="213925" cy="91798"/>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rot="2398214">
              <a:off x="6056816" y="611487"/>
              <a:ext cx="213943" cy="918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5"/>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ubTitle" idx="1"/>
          </p:nvPr>
        </p:nvSpPr>
        <p:spPr>
          <a:xfrm>
            <a:off x="1438813" y="3394675"/>
            <a:ext cx="2611500" cy="333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46" name="Google Shape;46;p5"/>
          <p:cNvSpPr txBox="1">
            <a:spLocks noGrp="1"/>
          </p:cNvSpPr>
          <p:nvPr>
            <p:ph type="subTitle" idx="2"/>
          </p:nvPr>
        </p:nvSpPr>
        <p:spPr>
          <a:xfrm>
            <a:off x="5093688" y="3394675"/>
            <a:ext cx="2611500" cy="3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200"/>
              <a:buFont typeface="Titan One"/>
              <a:buNone/>
              <a:defRPr sz="2200">
                <a:latin typeface="Titan One"/>
                <a:ea typeface="Titan One"/>
                <a:cs typeface="Titan One"/>
                <a:sym typeface="Titan One"/>
              </a:defRPr>
            </a:lvl1pPr>
            <a:lvl2pPr lvl="1" algn="ctr" rtl="0">
              <a:lnSpc>
                <a:spcPct val="100000"/>
              </a:lnSpc>
              <a:spcBef>
                <a:spcPts val="0"/>
              </a:spcBef>
              <a:spcAft>
                <a:spcPts val="0"/>
              </a:spcAft>
              <a:buSzPts val="2200"/>
              <a:buFont typeface="Titan One"/>
              <a:buNone/>
              <a:defRPr sz="2200">
                <a:latin typeface="Titan One"/>
                <a:ea typeface="Titan One"/>
                <a:cs typeface="Titan One"/>
                <a:sym typeface="Titan One"/>
              </a:defRPr>
            </a:lvl2pPr>
            <a:lvl3pPr lvl="2" algn="ctr" rtl="0">
              <a:lnSpc>
                <a:spcPct val="100000"/>
              </a:lnSpc>
              <a:spcBef>
                <a:spcPts val="0"/>
              </a:spcBef>
              <a:spcAft>
                <a:spcPts val="0"/>
              </a:spcAft>
              <a:buSzPts val="2200"/>
              <a:buFont typeface="Titan One"/>
              <a:buNone/>
              <a:defRPr sz="2200">
                <a:latin typeface="Titan One"/>
                <a:ea typeface="Titan One"/>
                <a:cs typeface="Titan One"/>
                <a:sym typeface="Titan One"/>
              </a:defRPr>
            </a:lvl3pPr>
            <a:lvl4pPr lvl="3" algn="ctr" rtl="0">
              <a:lnSpc>
                <a:spcPct val="100000"/>
              </a:lnSpc>
              <a:spcBef>
                <a:spcPts val="0"/>
              </a:spcBef>
              <a:spcAft>
                <a:spcPts val="0"/>
              </a:spcAft>
              <a:buSzPts val="2200"/>
              <a:buFont typeface="Titan One"/>
              <a:buNone/>
              <a:defRPr sz="2200">
                <a:latin typeface="Titan One"/>
                <a:ea typeface="Titan One"/>
                <a:cs typeface="Titan One"/>
                <a:sym typeface="Titan One"/>
              </a:defRPr>
            </a:lvl4pPr>
            <a:lvl5pPr lvl="4" algn="ctr" rtl="0">
              <a:lnSpc>
                <a:spcPct val="100000"/>
              </a:lnSpc>
              <a:spcBef>
                <a:spcPts val="0"/>
              </a:spcBef>
              <a:spcAft>
                <a:spcPts val="0"/>
              </a:spcAft>
              <a:buSzPts val="2200"/>
              <a:buFont typeface="Titan One"/>
              <a:buNone/>
              <a:defRPr sz="2200">
                <a:latin typeface="Titan One"/>
                <a:ea typeface="Titan One"/>
                <a:cs typeface="Titan One"/>
                <a:sym typeface="Titan One"/>
              </a:defRPr>
            </a:lvl5pPr>
            <a:lvl6pPr lvl="5" algn="ctr" rtl="0">
              <a:lnSpc>
                <a:spcPct val="100000"/>
              </a:lnSpc>
              <a:spcBef>
                <a:spcPts val="0"/>
              </a:spcBef>
              <a:spcAft>
                <a:spcPts val="0"/>
              </a:spcAft>
              <a:buSzPts val="2200"/>
              <a:buFont typeface="Titan One"/>
              <a:buNone/>
              <a:defRPr sz="2200">
                <a:latin typeface="Titan One"/>
                <a:ea typeface="Titan One"/>
                <a:cs typeface="Titan One"/>
                <a:sym typeface="Titan One"/>
              </a:defRPr>
            </a:lvl6pPr>
            <a:lvl7pPr lvl="6" algn="ctr" rtl="0">
              <a:lnSpc>
                <a:spcPct val="100000"/>
              </a:lnSpc>
              <a:spcBef>
                <a:spcPts val="0"/>
              </a:spcBef>
              <a:spcAft>
                <a:spcPts val="0"/>
              </a:spcAft>
              <a:buSzPts val="2200"/>
              <a:buFont typeface="Titan One"/>
              <a:buNone/>
              <a:defRPr sz="2200">
                <a:latin typeface="Titan One"/>
                <a:ea typeface="Titan One"/>
                <a:cs typeface="Titan One"/>
                <a:sym typeface="Titan One"/>
              </a:defRPr>
            </a:lvl7pPr>
            <a:lvl8pPr lvl="7" algn="ctr" rtl="0">
              <a:lnSpc>
                <a:spcPct val="100000"/>
              </a:lnSpc>
              <a:spcBef>
                <a:spcPts val="0"/>
              </a:spcBef>
              <a:spcAft>
                <a:spcPts val="0"/>
              </a:spcAft>
              <a:buSzPts val="2200"/>
              <a:buFont typeface="Titan One"/>
              <a:buNone/>
              <a:defRPr sz="2200">
                <a:latin typeface="Titan One"/>
                <a:ea typeface="Titan One"/>
                <a:cs typeface="Titan One"/>
                <a:sym typeface="Titan One"/>
              </a:defRPr>
            </a:lvl8pPr>
            <a:lvl9pPr lvl="8" algn="ctr" rtl="0">
              <a:lnSpc>
                <a:spcPct val="100000"/>
              </a:lnSpc>
              <a:spcBef>
                <a:spcPts val="0"/>
              </a:spcBef>
              <a:spcAft>
                <a:spcPts val="0"/>
              </a:spcAft>
              <a:buSzPts val="2200"/>
              <a:buFont typeface="Titan One"/>
              <a:buNone/>
              <a:defRPr sz="2200">
                <a:latin typeface="Titan One"/>
                <a:ea typeface="Titan One"/>
                <a:cs typeface="Titan One"/>
                <a:sym typeface="Titan One"/>
              </a:defRPr>
            </a:lvl9pPr>
          </a:lstStyle>
          <a:p>
            <a:endParaRPr/>
          </a:p>
        </p:txBody>
      </p:sp>
      <p:sp>
        <p:nvSpPr>
          <p:cNvPr id="47" name="Google Shape;47;p5"/>
          <p:cNvSpPr txBox="1">
            <a:spLocks noGrp="1"/>
          </p:cNvSpPr>
          <p:nvPr>
            <p:ph type="subTitle" idx="3"/>
          </p:nvPr>
        </p:nvSpPr>
        <p:spPr>
          <a:xfrm>
            <a:off x="1632850" y="3895100"/>
            <a:ext cx="22233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subTitle" idx="4"/>
          </p:nvPr>
        </p:nvSpPr>
        <p:spPr>
          <a:xfrm>
            <a:off x="5287788" y="3895100"/>
            <a:ext cx="22233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6"/>
          <p:cNvSpPr/>
          <p:nvPr/>
        </p:nvSpPr>
        <p:spPr>
          <a:xfrm>
            <a:off x="0" y="2348997"/>
            <a:ext cx="9144089" cy="2794525"/>
          </a:xfrm>
          <a:custGeom>
            <a:avLst/>
            <a:gdLst/>
            <a:ahLst/>
            <a:cxnLst/>
            <a:rect l="l" t="t" r="r" b="b"/>
            <a:pathLst>
              <a:path w="134171" h="41004" extrusionOk="0">
                <a:moveTo>
                  <a:pt x="0" y="41003"/>
                </a:moveTo>
                <a:lnTo>
                  <a:pt x="134170" y="41003"/>
                </a:lnTo>
                <a:lnTo>
                  <a:pt x="134170" y="9788"/>
                </a:lnTo>
                <a:cubicBezTo>
                  <a:pt x="131584" y="9457"/>
                  <a:pt x="128934" y="9528"/>
                  <a:pt x="126453" y="10281"/>
                </a:cubicBezTo>
                <a:lnTo>
                  <a:pt x="126453" y="10281"/>
                </a:lnTo>
                <a:cubicBezTo>
                  <a:pt x="115482" y="13609"/>
                  <a:pt x="115812" y="19363"/>
                  <a:pt x="109955" y="22820"/>
                </a:cubicBezTo>
                <a:lnTo>
                  <a:pt x="109955" y="22820"/>
                </a:lnTo>
                <a:cubicBezTo>
                  <a:pt x="106096" y="25098"/>
                  <a:pt x="97593" y="26407"/>
                  <a:pt x="94045" y="23668"/>
                </a:cubicBezTo>
                <a:lnTo>
                  <a:pt x="94045" y="23668"/>
                </a:lnTo>
                <a:cubicBezTo>
                  <a:pt x="90075" y="20604"/>
                  <a:pt x="85459" y="17971"/>
                  <a:pt x="80444" y="17863"/>
                </a:cubicBezTo>
                <a:lnTo>
                  <a:pt x="80444" y="17863"/>
                </a:lnTo>
                <a:cubicBezTo>
                  <a:pt x="76778" y="17785"/>
                  <a:pt x="73239" y="19061"/>
                  <a:pt x="69673" y="19915"/>
                </a:cubicBezTo>
                <a:lnTo>
                  <a:pt x="69673" y="19915"/>
                </a:lnTo>
                <a:cubicBezTo>
                  <a:pt x="66107" y="20769"/>
                  <a:pt x="62169" y="21164"/>
                  <a:pt x="58923" y="19458"/>
                </a:cubicBezTo>
                <a:lnTo>
                  <a:pt x="58923" y="19458"/>
                </a:lnTo>
                <a:cubicBezTo>
                  <a:pt x="57275" y="18592"/>
                  <a:pt x="55280" y="13319"/>
                  <a:pt x="53877" y="12096"/>
                </a:cubicBezTo>
                <a:lnTo>
                  <a:pt x="53877" y="12096"/>
                </a:lnTo>
                <a:cubicBezTo>
                  <a:pt x="49701" y="8567"/>
                  <a:pt x="42825" y="10314"/>
                  <a:pt x="37599" y="12061"/>
                </a:cubicBezTo>
                <a:lnTo>
                  <a:pt x="37599" y="12061"/>
                </a:lnTo>
                <a:cubicBezTo>
                  <a:pt x="34520" y="13091"/>
                  <a:pt x="32014" y="14119"/>
                  <a:pt x="30972" y="14070"/>
                </a:cubicBezTo>
                <a:lnTo>
                  <a:pt x="30972" y="14070"/>
                </a:lnTo>
                <a:cubicBezTo>
                  <a:pt x="26787" y="13871"/>
                  <a:pt x="26478" y="14200"/>
                  <a:pt x="23162" y="11640"/>
                </a:cubicBezTo>
                <a:lnTo>
                  <a:pt x="23162" y="11640"/>
                </a:lnTo>
                <a:cubicBezTo>
                  <a:pt x="19578" y="8875"/>
                  <a:pt x="17563" y="574"/>
                  <a:pt x="0" y="1"/>
                </a:cubicBezTo>
                <a:lnTo>
                  <a:pt x="0"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flipH="1">
            <a:off x="7000953" y="-2"/>
            <a:ext cx="2143045" cy="1406709"/>
          </a:xfrm>
          <a:custGeom>
            <a:avLst/>
            <a:gdLst/>
            <a:ahLst/>
            <a:cxnLst/>
            <a:rect l="l" t="t" r="r" b="b"/>
            <a:pathLst>
              <a:path w="25536" h="16762" extrusionOk="0">
                <a:moveTo>
                  <a:pt x="0" y="0"/>
                </a:moveTo>
                <a:lnTo>
                  <a:pt x="0" y="16761"/>
                </a:lnTo>
                <a:cubicBezTo>
                  <a:pt x="9008" y="15953"/>
                  <a:pt x="10247" y="10085"/>
                  <a:pt x="14553" y="7017"/>
                </a:cubicBezTo>
                <a:lnTo>
                  <a:pt x="14553" y="7017"/>
                </a:lnTo>
                <a:cubicBezTo>
                  <a:pt x="18132" y="4466"/>
                  <a:pt x="24083" y="4774"/>
                  <a:pt x="25536" y="0"/>
                </a:cubicBezTo>
                <a:lnTo>
                  <a:pt x="25536"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
        <p:cNvGrpSpPr/>
        <p:nvPr/>
      </p:nvGrpSpPr>
      <p:grpSpPr>
        <a:xfrm>
          <a:off x="0" y="0"/>
          <a:ext cx="0" cy="0"/>
          <a:chOff x="0" y="0"/>
          <a:chExt cx="0" cy="0"/>
        </a:xfrm>
      </p:grpSpPr>
      <p:sp>
        <p:nvSpPr>
          <p:cNvPr id="62" name="Google Shape;62;p8"/>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715100" y="762000"/>
            <a:ext cx="7713900" cy="240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rot="10800000" flipH="1">
            <a:off x="6808302" y="-6"/>
            <a:ext cx="2335736" cy="1184431"/>
          </a:xfrm>
          <a:custGeom>
            <a:avLst/>
            <a:gdLst/>
            <a:ahLst/>
            <a:cxnLst/>
            <a:rect l="l" t="t" r="r" b="b"/>
            <a:pathLst>
              <a:path w="22776" h="16975" extrusionOk="0">
                <a:moveTo>
                  <a:pt x="1" y="16974"/>
                </a:moveTo>
                <a:lnTo>
                  <a:pt x="22776" y="16974"/>
                </a:lnTo>
                <a:lnTo>
                  <a:pt x="22776" y="1"/>
                </a:lnTo>
                <a:cubicBezTo>
                  <a:pt x="9091" y="1124"/>
                  <a:pt x="7999" y="13924"/>
                  <a:pt x="1" y="16974"/>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720000" y="367425"/>
            <a:ext cx="4661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9"/>
          <p:cNvSpPr txBox="1">
            <a:spLocks noGrp="1"/>
          </p:cNvSpPr>
          <p:nvPr>
            <p:ph type="subTitle" idx="1"/>
          </p:nvPr>
        </p:nvSpPr>
        <p:spPr>
          <a:xfrm>
            <a:off x="720000" y="1348750"/>
            <a:ext cx="4661100" cy="16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 name="Google Shape;69;p9"/>
          <p:cNvSpPr/>
          <p:nvPr/>
        </p:nvSpPr>
        <p:spPr>
          <a:xfrm flipH="1">
            <a:off x="-30" y="2764837"/>
            <a:ext cx="3609866" cy="2378671"/>
          </a:xfrm>
          <a:custGeom>
            <a:avLst/>
            <a:gdLst/>
            <a:ahLst/>
            <a:cxnLst/>
            <a:rect l="l" t="t" r="r" b="b"/>
            <a:pathLst>
              <a:path w="49457" h="32589" extrusionOk="0">
                <a:moveTo>
                  <a:pt x="33740" y="10292"/>
                </a:moveTo>
                <a:cubicBezTo>
                  <a:pt x="30787" y="16346"/>
                  <a:pt x="28425" y="20333"/>
                  <a:pt x="18974" y="21292"/>
                </a:cubicBezTo>
                <a:lnTo>
                  <a:pt x="18974" y="21292"/>
                </a:lnTo>
                <a:cubicBezTo>
                  <a:pt x="9524" y="22252"/>
                  <a:pt x="1035" y="26535"/>
                  <a:pt x="1" y="32588"/>
                </a:cubicBezTo>
                <a:lnTo>
                  <a:pt x="1" y="32588"/>
                </a:lnTo>
                <a:lnTo>
                  <a:pt x="49457" y="32588"/>
                </a:lnTo>
                <a:lnTo>
                  <a:pt x="49457" y="1"/>
                </a:lnTo>
                <a:cubicBezTo>
                  <a:pt x="41236" y="292"/>
                  <a:pt x="36088" y="5479"/>
                  <a:pt x="33740" y="1029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5"/>
        <p:cNvGrpSpPr/>
        <p:nvPr/>
      </p:nvGrpSpPr>
      <p:grpSpPr>
        <a:xfrm>
          <a:off x="0" y="0"/>
          <a:ext cx="0" cy="0"/>
          <a:chOff x="0" y="0"/>
          <a:chExt cx="0" cy="0"/>
        </a:xfrm>
      </p:grpSpPr>
      <p:sp>
        <p:nvSpPr>
          <p:cNvPr id="76" name="Google Shape;76;p11"/>
          <p:cNvSpPr/>
          <p:nvPr/>
        </p:nvSpPr>
        <p:spPr>
          <a:xfrm>
            <a:off x="0" y="34"/>
            <a:ext cx="9143960" cy="2586198"/>
          </a:xfrm>
          <a:custGeom>
            <a:avLst/>
            <a:gdLst/>
            <a:ahLst/>
            <a:cxnLst/>
            <a:rect l="l" t="t" r="r" b="b"/>
            <a:pathLst>
              <a:path w="97468" h="27567" extrusionOk="0">
                <a:moveTo>
                  <a:pt x="17485" y="1"/>
                </a:moveTo>
                <a:cubicBezTo>
                  <a:pt x="17485" y="1"/>
                  <a:pt x="15586" y="5697"/>
                  <a:pt x="7912" y="1"/>
                </a:cubicBezTo>
                <a:lnTo>
                  <a:pt x="7912" y="1"/>
                </a:lnTo>
                <a:lnTo>
                  <a:pt x="0" y="1"/>
                </a:lnTo>
                <a:lnTo>
                  <a:pt x="0" y="12502"/>
                </a:lnTo>
                <a:cubicBezTo>
                  <a:pt x="4985" y="16615"/>
                  <a:pt x="13397" y="16615"/>
                  <a:pt x="20253" y="10919"/>
                </a:cubicBezTo>
                <a:lnTo>
                  <a:pt x="20253" y="10919"/>
                </a:lnTo>
                <a:cubicBezTo>
                  <a:pt x="25802" y="6308"/>
                  <a:pt x="30776" y="2533"/>
                  <a:pt x="38133" y="6093"/>
                </a:cubicBezTo>
                <a:lnTo>
                  <a:pt x="38133" y="6093"/>
                </a:lnTo>
                <a:cubicBezTo>
                  <a:pt x="46764" y="10270"/>
                  <a:pt x="50395" y="23260"/>
                  <a:pt x="62499" y="26188"/>
                </a:cubicBezTo>
                <a:lnTo>
                  <a:pt x="62499" y="26188"/>
                </a:lnTo>
                <a:cubicBezTo>
                  <a:pt x="68201" y="27567"/>
                  <a:pt x="74762" y="26664"/>
                  <a:pt x="80828" y="25760"/>
                </a:cubicBezTo>
                <a:lnTo>
                  <a:pt x="80828" y="25760"/>
                </a:lnTo>
                <a:cubicBezTo>
                  <a:pt x="87639" y="24747"/>
                  <a:pt x="93826" y="23732"/>
                  <a:pt x="97467" y="25951"/>
                </a:cubicBezTo>
                <a:lnTo>
                  <a:pt x="97467" y="25951"/>
                </a:lnTo>
                <a:lnTo>
                  <a:pt x="97467"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0" y="4089799"/>
            <a:ext cx="2679889" cy="1053883"/>
          </a:xfrm>
          <a:custGeom>
            <a:avLst/>
            <a:gdLst/>
            <a:ahLst/>
            <a:cxnLst/>
            <a:rect l="l" t="t" r="r" b="b"/>
            <a:pathLst>
              <a:path w="59849" h="23536" extrusionOk="0">
                <a:moveTo>
                  <a:pt x="0" y="8352"/>
                </a:moveTo>
                <a:lnTo>
                  <a:pt x="0" y="23535"/>
                </a:lnTo>
                <a:lnTo>
                  <a:pt x="59848" y="23535"/>
                </a:lnTo>
                <a:cubicBezTo>
                  <a:pt x="55360" y="17802"/>
                  <a:pt x="48382" y="17210"/>
                  <a:pt x="39929" y="16473"/>
                </a:cubicBezTo>
                <a:lnTo>
                  <a:pt x="39929" y="16473"/>
                </a:lnTo>
                <a:cubicBezTo>
                  <a:pt x="31478" y="15734"/>
                  <a:pt x="29113" y="8868"/>
                  <a:pt x="22617" y="3331"/>
                </a:cubicBezTo>
                <a:lnTo>
                  <a:pt x="22617" y="3331"/>
                </a:lnTo>
                <a:cubicBezTo>
                  <a:pt x="20170" y="1246"/>
                  <a:pt x="16353" y="1"/>
                  <a:pt x="12516" y="1"/>
                </a:cubicBezTo>
                <a:lnTo>
                  <a:pt x="12516" y="1"/>
                </a:lnTo>
                <a:cubicBezTo>
                  <a:pt x="7167" y="1"/>
                  <a:pt x="1777" y="2420"/>
                  <a:pt x="0" y="8352"/>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rot="10800000">
            <a:off x="7968148" y="4424864"/>
            <a:ext cx="1175803" cy="718635"/>
          </a:xfrm>
          <a:custGeom>
            <a:avLst/>
            <a:gdLst/>
            <a:ahLst/>
            <a:cxnLst/>
            <a:rect l="l" t="t" r="r" b="b"/>
            <a:pathLst>
              <a:path w="22026" h="13462" extrusionOk="0">
                <a:moveTo>
                  <a:pt x="0" y="1"/>
                </a:moveTo>
                <a:lnTo>
                  <a:pt x="0" y="13462"/>
                </a:lnTo>
                <a:cubicBezTo>
                  <a:pt x="11912" y="13093"/>
                  <a:pt x="20845" y="6694"/>
                  <a:pt x="22026" y="1"/>
                </a:cubicBezTo>
                <a:lnTo>
                  <a:pt x="22026" y="1"/>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txBox="1">
            <a:spLocks noGrp="1"/>
          </p:cNvSpPr>
          <p:nvPr>
            <p:ph type="title" hasCustomPrompt="1"/>
          </p:nvPr>
        </p:nvSpPr>
        <p:spPr>
          <a:xfrm>
            <a:off x="1284000" y="2826200"/>
            <a:ext cx="6576000" cy="12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9600"/>
              <a:buNone/>
              <a:defRPr sz="7200">
                <a:solidFill>
                  <a:schemeClr val="accent3"/>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81" name="Google Shape;81;p11"/>
          <p:cNvSpPr txBox="1">
            <a:spLocks noGrp="1"/>
          </p:cNvSpPr>
          <p:nvPr>
            <p:ph type="subTitle" idx="1"/>
          </p:nvPr>
        </p:nvSpPr>
        <p:spPr>
          <a:xfrm>
            <a:off x="3453850" y="4142775"/>
            <a:ext cx="2236500" cy="41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5" name="Google Shape;85;p13"/>
          <p:cNvSpPr/>
          <p:nvPr/>
        </p:nvSpPr>
        <p:spPr>
          <a:xfrm>
            <a:off x="0" y="0"/>
            <a:ext cx="9143732" cy="5143313"/>
          </a:xfrm>
          <a:custGeom>
            <a:avLst/>
            <a:gdLst/>
            <a:ahLst/>
            <a:cxnLst/>
            <a:rect l="l" t="t" r="r" b="b"/>
            <a:pathLst>
              <a:path w="285474" h="160578" extrusionOk="0">
                <a:moveTo>
                  <a:pt x="6958" y="321"/>
                </a:moveTo>
                <a:lnTo>
                  <a:pt x="6958" y="5005"/>
                </a:lnTo>
                <a:lnTo>
                  <a:pt x="330" y="5005"/>
                </a:lnTo>
                <a:lnTo>
                  <a:pt x="330" y="321"/>
                </a:lnTo>
                <a:close/>
                <a:moveTo>
                  <a:pt x="13908" y="321"/>
                </a:moveTo>
                <a:lnTo>
                  <a:pt x="13908" y="5005"/>
                </a:lnTo>
                <a:lnTo>
                  <a:pt x="7288" y="5005"/>
                </a:lnTo>
                <a:lnTo>
                  <a:pt x="7288" y="321"/>
                </a:lnTo>
                <a:close/>
                <a:moveTo>
                  <a:pt x="20866" y="321"/>
                </a:moveTo>
                <a:lnTo>
                  <a:pt x="20866" y="5005"/>
                </a:lnTo>
                <a:lnTo>
                  <a:pt x="14238" y="5005"/>
                </a:lnTo>
                <a:lnTo>
                  <a:pt x="14238" y="321"/>
                </a:lnTo>
                <a:close/>
                <a:moveTo>
                  <a:pt x="27816" y="321"/>
                </a:moveTo>
                <a:lnTo>
                  <a:pt x="27816" y="5005"/>
                </a:lnTo>
                <a:lnTo>
                  <a:pt x="21196" y="5005"/>
                </a:lnTo>
                <a:lnTo>
                  <a:pt x="21196" y="321"/>
                </a:lnTo>
                <a:close/>
                <a:moveTo>
                  <a:pt x="34774" y="321"/>
                </a:moveTo>
                <a:lnTo>
                  <a:pt x="34774" y="5005"/>
                </a:lnTo>
                <a:lnTo>
                  <a:pt x="28146" y="5005"/>
                </a:lnTo>
                <a:lnTo>
                  <a:pt x="28146" y="321"/>
                </a:lnTo>
                <a:close/>
                <a:moveTo>
                  <a:pt x="41733" y="321"/>
                </a:moveTo>
                <a:lnTo>
                  <a:pt x="41733" y="5005"/>
                </a:lnTo>
                <a:lnTo>
                  <a:pt x="35104" y="5005"/>
                </a:lnTo>
                <a:lnTo>
                  <a:pt x="35104" y="321"/>
                </a:lnTo>
                <a:close/>
                <a:moveTo>
                  <a:pt x="48682" y="321"/>
                </a:moveTo>
                <a:lnTo>
                  <a:pt x="48682" y="5005"/>
                </a:lnTo>
                <a:lnTo>
                  <a:pt x="42054" y="5005"/>
                </a:lnTo>
                <a:lnTo>
                  <a:pt x="42054" y="321"/>
                </a:lnTo>
                <a:close/>
                <a:moveTo>
                  <a:pt x="55641" y="321"/>
                </a:moveTo>
                <a:lnTo>
                  <a:pt x="55641" y="5005"/>
                </a:lnTo>
                <a:lnTo>
                  <a:pt x="49012" y="5005"/>
                </a:lnTo>
                <a:lnTo>
                  <a:pt x="49012" y="321"/>
                </a:lnTo>
                <a:close/>
                <a:moveTo>
                  <a:pt x="62590" y="321"/>
                </a:moveTo>
                <a:lnTo>
                  <a:pt x="62590" y="5005"/>
                </a:lnTo>
                <a:lnTo>
                  <a:pt x="55971" y="5005"/>
                </a:lnTo>
                <a:lnTo>
                  <a:pt x="55971" y="321"/>
                </a:lnTo>
                <a:close/>
                <a:moveTo>
                  <a:pt x="69548" y="321"/>
                </a:moveTo>
                <a:lnTo>
                  <a:pt x="69548" y="5005"/>
                </a:lnTo>
                <a:lnTo>
                  <a:pt x="62920" y="5005"/>
                </a:lnTo>
                <a:lnTo>
                  <a:pt x="62920" y="321"/>
                </a:lnTo>
                <a:close/>
                <a:moveTo>
                  <a:pt x="76498" y="321"/>
                </a:moveTo>
                <a:lnTo>
                  <a:pt x="76498" y="5005"/>
                </a:lnTo>
                <a:lnTo>
                  <a:pt x="69879" y="5005"/>
                </a:lnTo>
                <a:lnTo>
                  <a:pt x="69879" y="321"/>
                </a:lnTo>
                <a:close/>
                <a:moveTo>
                  <a:pt x="83456" y="321"/>
                </a:moveTo>
                <a:lnTo>
                  <a:pt x="83456" y="5005"/>
                </a:lnTo>
                <a:lnTo>
                  <a:pt x="76828" y="5005"/>
                </a:lnTo>
                <a:lnTo>
                  <a:pt x="76828" y="321"/>
                </a:lnTo>
                <a:close/>
                <a:moveTo>
                  <a:pt x="90415" y="321"/>
                </a:moveTo>
                <a:lnTo>
                  <a:pt x="90415" y="5005"/>
                </a:lnTo>
                <a:lnTo>
                  <a:pt x="83786" y="5005"/>
                </a:lnTo>
                <a:lnTo>
                  <a:pt x="83786" y="321"/>
                </a:lnTo>
                <a:close/>
                <a:moveTo>
                  <a:pt x="97364" y="321"/>
                </a:moveTo>
                <a:lnTo>
                  <a:pt x="97364" y="5005"/>
                </a:lnTo>
                <a:lnTo>
                  <a:pt x="90745" y="5005"/>
                </a:lnTo>
                <a:lnTo>
                  <a:pt x="90745" y="321"/>
                </a:lnTo>
                <a:close/>
                <a:moveTo>
                  <a:pt x="104323" y="321"/>
                </a:moveTo>
                <a:lnTo>
                  <a:pt x="104323" y="5005"/>
                </a:lnTo>
                <a:lnTo>
                  <a:pt x="97694" y="5005"/>
                </a:lnTo>
                <a:lnTo>
                  <a:pt x="97694" y="321"/>
                </a:lnTo>
                <a:close/>
                <a:moveTo>
                  <a:pt x="111272" y="321"/>
                </a:moveTo>
                <a:lnTo>
                  <a:pt x="111272" y="5005"/>
                </a:lnTo>
                <a:lnTo>
                  <a:pt x="104653" y="5005"/>
                </a:lnTo>
                <a:lnTo>
                  <a:pt x="104653" y="321"/>
                </a:lnTo>
                <a:close/>
                <a:moveTo>
                  <a:pt x="118231" y="321"/>
                </a:moveTo>
                <a:lnTo>
                  <a:pt x="118231" y="5005"/>
                </a:lnTo>
                <a:lnTo>
                  <a:pt x="111602" y="5005"/>
                </a:lnTo>
                <a:lnTo>
                  <a:pt x="111602" y="321"/>
                </a:lnTo>
                <a:close/>
                <a:moveTo>
                  <a:pt x="125189" y="321"/>
                </a:moveTo>
                <a:lnTo>
                  <a:pt x="125189" y="5005"/>
                </a:lnTo>
                <a:lnTo>
                  <a:pt x="118561" y="5005"/>
                </a:lnTo>
                <a:lnTo>
                  <a:pt x="118561" y="321"/>
                </a:lnTo>
                <a:close/>
                <a:moveTo>
                  <a:pt x="132139" y="321"/>
                </a:moveTo>
                <a:lnTo>
                  <a:pt x="132139" y="5005"/>
                </a:lnTo>
                <a:lnTo>
                  <a:pt x="125510" y="5005"/>
                </a:lnTo>
                <a:lnTo>
                  <a:pt x="125510" y="321"/>
                </a:lnTo>
                <a:close/>
                <a:moveTo>
                  <a:pt x="139097" y="321"/>
                </a:moveTo>
                <a:lnTo>
                  <a:pt x="139097" y="5005"/>
                </a:lnTo>
                <a:lnTo>
                  <a:pt x="132469" y="5005"/>
                </a:lnTo>
                <a:lnTo>
                  <a:pt x="132469" y="321"/>
                </a:lnTo>
                <a:close/>
                <a:moveTo>
                  <a:pt x="146046" y="321"/>
                </a:moveTo>
                <a:lnTo>
                  <a:pt x="146046" y="5005"/>
                </a:lnTo>
                <a:lnTo>
                  <a:pt x="139427" y="5005"/>
                </a:lnTo>
                <a:lnTo>
                  <a:pt x="139427" y="321"/>
                </a:lnTo>
                <a:close/>
                <a:moveTo>
                  <a:pt x="153005" y="321"/>
                </a:moveTo>
                <a:lnTo>
                  <a:pt x="153005" y="5005"/>
                </a:lnTo>
                <a:lnTo>
                  <a:pt x="146377" y="5005"/>
                </a:lnTo>
                <a:lnTo>
                  <a:pt x="146377" y="321"/>
                </a:lnTo>
                <a:close/>
                <a:moveTo>
                  <a:pt x="159954" y="321"/>
                </a:moveTo>
                <a:lnTo>
                  <a:pt x="159954" y="5005"/>
                </a:lnTo>
                <a:lnTo>
                  <a:pt x="153335" y="5005"/>
                </a:lnTo>
                <a:lnTo>
                  <a:pt x="153335" y="321"/>
                </a:lnTo>
                <a:close/>
                <a:moveTo>
                  <a:pt x="166913" y="321"/>
                </a:moveTo>
                <a:lnTo>
                  <a:pt x="166913" y="5005"/>
                </a:lnTo>
                <a:lnTo>
                  <a:pt x="160284" y="5005"/>
                </a:lnTo>
                <a:lnTo>
                  <a:pt x="160284" y="321"/>
                </a:lnTo>
                <a:close/>
                <a:moveTo>
                  <a:pt x="173871" y="321"/>
                </a:moveTo>
                <a:lnTo>
                  <a:pt x="173871" y="5005"/>
                </a:lnTo>
                <a:lnTo>
                  <a:pt x="167243" y="5005"/>
                </a:lnTo>
                <a:lnTo>
                  <a:pt x="167243" y="321"/>
                </a:lnTo>
                <a:close/>
                <a:moveTo>
                  <a:pt x="180821" y="321"/>
                </a:moveTo>
                <a:lnTo>
                  <a:pt x="180821" y="5005"/>
                </a:lnTo>
                <a:lnTo>
                  <a:pt x="174201" y="5005"/>
                </a:lnTo>
                <a:lnTo>
                  <a:pt x="174201" y="321"/>
                </a:lnTo>
                <a:close/>
                <a:moveTo>
                  <a:pt x="187779" y="321"/>
                </a:moveTo>
                <a:lnTo>
                  <a:pt x="187779" y="5005"/>
                </a:lnTo>
                <a:lnTo>
                  <a:pt x="181151" y="5005"/>
                </a:lnTo>
                <a:lnTo>
                  <a:pt x="181151" y="321"/>
                </a:lnTo>
                <a:close/>
                <a:moveTo>
                  <a:pt x="194729" y="321"/>
                </a:moveTo>
                <a:lnTo>
                  <a:pt x="194729" y="5005"/>
                </a:lnTo>
                <a:lnTo>
                  <a:pt x="188109" y="5005"/>
                </a:lnTo>
                <a:lnTo>
                  <a:pt x="188109" y="321"/>
                </a:lnTo>
                <a:close/>
                <a:moveTo>
                  <a:pt x="201687" y="321"/>
                </a:moveTo>
                <a:lnTo>
                  <a:pt x="201687" y="5005"/>
                </a:lnTo>
                <a:lnTo>
                  <a:pt x="195059" y="5005"/>
                </a:lnTo>
                <a:lnTo>
                  <a:pt x="195059" y="321"/>
                </a:lnTo>
                <a:close/>
                <a:moveTo>
                  <a:pt x="208645" y="321"/>
                </a:moveTo>
                <a:lnTo>
                  <a:pt x="208645" y="5005"/>
                </a:lnTo>
                <a:lnTo>
                  <a:pt x="202017" y="5005"/>
                </a:lnTo>
                <a:lnTo>
                  <a:pt x="202017" y="321"/>
                </a:lnTo>
                <a:close/>
                <a:moveTo>
                  <a:pt x="215595" y="321"/>
                </a:moveTo>
                <a:lnTo>
                  <a:pt x="215595" y="5005"/>
                </a:lnTo>
                <a:lnTo>
                  <a:pt x="208975" y="5005"/>
                </a:lnTo>
                <a:lnTo>
                  <a:pt x="208975" y="321"/>
                </a:lnTo>
                <a:close/>
                <a:moveTo>
                  <a:pt x="222553" y="321"/>
                </a:moveTo>
                <a:lnTo>
                  <a:pt x="222553" y="5005"/>
                </a:lnTo>
                <a:lnTo>
                  <a:pt x="215925" y="5005"/>
                </a:lnTo>
                <a:lnTo>
                  <a:pt x="215925" y="321"/>
                </a:lnTo>
                <a:close/>
                <a:moveTo>
                  <a:pt x="229503" y="321"/>
                </a:moveTo>
                <a:lnTo>
                  <a:pt x="229503" y="5005"/>
                </a:lnTo>
                <a:lnTo>
                  <a:pt x="222883" y="5005"/>
                </a:lnTo>
                <a:lnTo>
                  <a:pt x="222883" y="321"/>
                </a:lnTo>
                <a:close/>
                <a:moveTo>
                  <a:pt x="236461" y="321"/>
                </a:moveTo>
                <a:lnTo>
                  <a:pt x="236461" y="5005"/>
                </a:lnTo>
                <a:lnTo>
                  <a:pt x="229833" y="5005"/>
                </a:lnTo>
                <a:lnTo>
                  <a:pt x="229833" y="321"/>
                </a:lnTo>
                <a:close/>
                <a:moveTo>
                  <a:pt x="243420" y="321"/>
                </a:moveTo>
                <a:lnTo>
                  <a:pt x="243420" y="5005"/>
                </a:lnTo>
                <a:lnTo>
                  <a:pt x="236791" y="5005"/>
                </a:lnTo>
                <a:lnTo>
                  <a:pt x="236791" y="321"/>
                </a:lnTo>
                <a:close/>
                <a:moveTo>
                  <a:pt x="250369" y="321"/>
                </a:moveTo>
                <a:lnTo>
                  <a:pt x="250369" y="5005"/>
                </a:lnTo>
                <a:lnTo>
                  <a:pt x="243741" y="5005"/>
                </a:lnTo>
                <a:lnTo>
                  <a:pt x="243741" y="321"/>
                </a:lnTo>
                <a:close/>
                <a:moveTo>
                  <a:pt x="257328" y="321"/>
                </a:moveTo>
                <a:lnTo>
                  <a:pt x="257328" y="5005"/>
                </a:lnTo>
                <a:lnTo>
                  <a:pt x="250699" y="5005"/>
                </a:lnTo>
                <a:lnTo>
                  <a:pt x="250699" y="321"/>
                </a:lnTo>
                <a:close/>
                <a:moveTo>
                  <a:pt x="264277" y="321"/>
                </a:moveTo>
                <a:lnTo>
                  <a:pt x="264277" y="5005"/>
                </a:lnTo>
                <a:lnTo>
                  <a:pt x="257658" y="5005"/>
                </a:lnTo>
                <a:lnTo>
                  <a:pt x="257658" y="321"/>
                </a:lnTo>
                <a:close/>
                <a:moveTo>
                  <a:pt x="271235" y="321"/>
                </a:moveTo>
                <a:lnTo>
                  <a:pt x="271235" y="5005"/>
                </a:lnTo>
                <a:lnTo>
                  <a:pt x="264607" y="5005"/>
                </a:lnTo>
                <a:lnTo>
                  <a:pt x="264607" y="321"/>
                </a:lnTo>
                <a:close/>
                <a:moveTo>
                  <a:pt x="278185" y="321"/>
                </a:moveTo>
                <a:lnTo>
                  <a:pt x="278185" y="5005"/>
                </a:lnTo>
                <a:lnTo>
                  <a:pt x="271566" y="5005"/>
                </a:lnTo>
                <a:lnTo>
                  <a:pt x="271566" y="321"/>
                </a:lnTo>
                <a:close/>
                <a:moveTo>
                  <a:pt x="285143" y="321"/>
                </a:moveTo>
                <a:lnTo>
                  <a:pt x="285143" y="5005"/>
                </a:lnTo>
                <a:lnTo>
                  <a:pt x="278515" y="5005"/>
                </a:lnTo>
                <a:lnTo>
                  <a:pt x="278515" y="321"/>
                </a:lnTo>
                <a:close/>
                <a:moveTo>
                  <a:pt x="6958" y="5326"/>
                </a:moveTo>
                <a:lnTo>
                  <a:pt x="6958" y="10018"/>
                </a:lnTo>
                <a:lnTo>
                  <a:pt x="330" y="10018"/>
                </a:lnTo>
                <a:lnTo>
                  <a:pt x="330" y="5326"/>
                </a:lnTo>
                <a:close/>
                <a:moveTo>
                  <a:pt x="13908" y="5326"/>
                </a:moveTo>
                <a:lnTo>
                  <a:pt x="13908" y="10018"/>
                </a:lnTo>
                <a:lnTo>
                  <a:pt x="7288" y="10018"/>
                </a:lnTo>
                <a:lnTo>
                  <a:pt x="7288" y="5326"/>
                </a:lnTo>
                <a:close/>
                <a:moveTo>
                  <a:pt x="20866" y="5326"/>
                </a:moveTo>
                <a:lnTo>
                  <a:pt x="20866" y="10018"/>
                </a:lnTo>
                <a:lnTo>
                  <a:pt x="14238" y="10018"/>
                </a:lnTo>
                <a:lnTo>
                  <a:pt x="14238" y="5326"/>
                </a:lnTo>
                <a:close/>
                <a:moveTo>
                  <a:pt x="27816" y="5326"/>
                </a:moveTo>
                <a:lnTo>
                  <a:pt x="27816" y="10018"/>
                </a:lnTo>
                <a:lnTo>
                  <a:pt x="21196" y="10018"/>
                </a:lnTo>
                <a:lnTo>
                  <a:pt x="21196" y="5326"/>
                </a:lnTo>
                <a:close/>
                <a:moveTo>
                  <a:pt x="34774" y="5326"/>
                </a:moveTo>
                <a:lnTo>
                  <a:pt x="34774" y="10018"/>
                </a:lnTo>
                <a:lnTo>
                  <a:pt x="28146" y="10018"/>
                </a:lnTo>
                <a:lnTo>
                  <a:pt x="28146" y="5326"/>
                </a:lnTo>
                <a:close/>
                <a:moveTo>
                  <a:pt x="41733" y="5326"/>
                </a:moveTo>
                <a:lnTo>
                  <a:pt x="41733" y="10018"/>
                </a:lnTo>
                <a:lnTo>
                  <a:pt x="35104" y="10018"/>
                </a:lnTo>
                <a:lnTo>
                  <a:pt x="35104" y="5326"/>
                </a:lnTo>
                <a:close/>
                <a:moveTo>
                  <a:pt x="48682" y="5326"/>
                </a:moveTo>
                <a:lnTo>
                  <a:pt x="48682" y="10018"/>
                </a:lnTo>
                <a:lnTo>
                  <a:pt x="42054" y="10018"/>
                </a:lnTo>
                <a:lnTo>
                  <a:pt x="42054" y="5326"/>
                </a:lnTo>
                <a:close/>
                <a:moveTo>
                  <a:pt x="55641" y="5326"/>
                </a:moveTo>
                <a:lnTo>
                  <a:pt x="55641" y="10018"/>
                </a:lnTo>
                <a:lnTo>
                  <a:pt x="49012" y="10018"/>
                </a:lnTo>
                <a:lnTo>
                  <a:pt x="49012" y="5326"/>
                </a:lnTo>
                <a:close/>
                <a:moveTo>
                  <a:pt x="62590" y="5326"/>
                </a:moveTo>
                <a:lnTo>
                  <a:pt x="62590" y="10018"/>
                </a:lnTo>
                <a:lnTo>
                  <a:pt x="55971" y="10018"/>
                </a:lnTo>
                <a:lnTo>
                  <a:pt x="55971" y="5326"/>
                </a:lnTo>
                <a:close/>
                <a:moveTo>
                  <a:pt x="69548" y="5326"/>
                </a:moveTo>
                <a:lnTo>
                  <a:pt x="69548" y="10018"/>
                </a:lnTo>
                <a:lnTo>
                  <a:pt x="62920" y="10018"/>
                </a:lnTo>
                <a:lnTo>
                  <a:pt x="62920" y="5326"/>
                </a:lnTo>
                <a:close/>
                <a:moveTo>
                  <a:pt x="76498" y="5326"/>
                </a:moveTo>
                <a:lnTo>
                  <a:pt x="76498" y="10018"/>
                </a:lnTo>
                <a:lnTo>
                  <a:pt x="69879" y="10018"/>
                </a:lnTo>
                <a:lnTo>
                  <a:pt x="69879" y="5326"/>
                </a:lnTo>
                <a:close/>
                <a:moveTo>
                  <a:pt x="83456" y="5326"/>
                </a:moveTo>
                <a:lnTo>
                  <a:pt x="83456" y="10018"/>
                </a:lnTo>
                <a:lnTo>
                  <a:pt x="76828" y="10018"/>
                </a:lnTo>
                <a:lnTo>
                  <a:pt x="76828" y="5326"/>
                </a:lnTo>
                <a:close/>
                <a:moveTo>
                  <a:pt x="90415" y="5326"/>
                </a:moveTo>
                <a:lnTo>
                  <a:pt x="90415" y="10018"/>
                </a:lnTo>
                <a:lnTo>
                  <a:pt x="83786" y="10018"/>
                </a:lnTo>
                <a:lnTo>
                  <a:pt x="83786" y="5326"/>
                </a:lnTo>
                <a:close/>
                <a:moveTo>
                  <a:pt x="97364" y="5326"/>
                </a:moveTo>
                <a:lnTo>
                  <a:pt x="97364" y="10018"/>
                </a:lnTo>
                <a:lnTo>
                  <a:pt x="90745" y="10018"/>
                </a:lnTo>
                <a:lnTo>
                  <a:pt x="90745" y="5326"/>
                </a:lnTo>
                <a:close/>
                <a:moveTo>
                  <a:pt x="104323" y="5326"/>
                </a:moveTo>
                <a:lnTo>
                  <a:pt x="104323" y="10018"/>
                </a:lnTo>
                <a:lnTo>
                  <a:pt x="97694" y="10018"/>
                </a:lnTo>
                <a:lnTo>
                  <a:pt x="97694" y="5326"/>
                </a:lnTo>
                <a:close/>
                <a:moveTo>
                  <a:pt x="111272" y="5326"/>
                </a:moveTo>
                <a:lnTo>
                  <a:pt x="111272" y="10018"/>
                </a:lnTo>
                <a:lnTo>
                  <a:pt x="104653" y="10018"/>
                </a:lnTo>
                <a:lnTo>
                  <a:pt x="104653" y="5326"/>
                </a:lnTo>
                <a:close/>
                <a:moveTo>
                  <a:pt x="118231" y="5326"/>
                </a:moveTo>
                <a:lnTo>
                  <a:pt x="118231" y="10018"/>
                </a:lnTo>
                <a:lnTo>
                  <a:pt x="111602" y="10018"/>
                </a:lnTo>
                <a:lnTo>
                  <a:pt x="111602" y="5326"/>
                </a:lnTo>
                <a:close/>
                <a:moveTo>
                  <a:pt x="125189" y="5326"/>
                </a:moveTo>
                <a:lnTo>
                  <a:pt x="125189" y="10018"/>
                </a:lnTo>
                <a:lnTo>
                  <a:pt x="118561" y="10018"/>
                </a:lnTo>
                <a:lnTo>
                  <a:pt x="118561" y="5326"/>
                </a:lnTo>
                <a:close/>
                <a:moveTo>
                  <a:pt x="132139" y="5326"/>
                </a:moveTo>
                <a:lnTo>
                  <a:pt x="132139" y="10018"/>
                </a:lnTo>
                <a:lnTo>
                  <a:pt x="125510" y="10018"/>
                </a:lnTo>
                <a:lnTo>
                  <a:pt x="125510" y="5326"/>
                </a:lnTo>
                <a:close/>
                <a:moveTo>
                  <a:pt x="139097" y="5326"/>
                </a:moveTo>
                <a:lnTo>
                  <a:pt x="139097" y="10018"/>
                </a:lnTo>
                <a:lnTo>
                  <a:pt x="132469" y="10018"/>
                </a:lnTo>
                <a:lnTo>
                  <a:pt x="132469" y="5326"/>
                </a:lnTo>
                <a:close/>
                <a:moveTo>
                  <a:pt x="146046" y="5326"/>
                </a:moveTo>
                <a:lnTo>
                  <a:pt x="146046" y="10018"/>
                </a:lnTo>
                <a:lnTo>
                  <a:pt x="139427" y="10018"/>
                </a:lnTo>
                <a:lnTo>
                  <a:pt x="139427" y="5326"/>
                </a:lnTo>
                <a:close/>
                <a:moveTo>
                  <a:pt x="153005" y="5326"/>
                </a:moveTo>
                <a:lnTo>
                  <a:pt x="153005" y="10018"/>
                </a:lnTo>
                <a:lnTo>
                  <a:pt x="146377" y="10018"/>
                </a:lnTo>
                <a:lnTo>
                  <a:pt x="146377" y="5326"/>
                </a:lnTo>
                <a:close/>
                <a:moveTo>
                  <a:pt x="159954" y="5326"/>
                </a:moveTo>
                <a:lnTo>
                  <a:pt x="159954" y="10018"/>
                </a:lnTo>
                <a:lnTo>
                  <a:pt x="153335" y="10018"/>
                </a:lnTo>
                <a:lnTo>
                  <a:pt x="153335" y="5326"/>
                </a:lnTo>
                <a:close/>
                <a:moveTo>
                  <a:pt x="166913" y="5326"/>
                </a:moveTo>
                <a:lnTo>
                  <a:pt x="166913" y="10018"/>
                </a:lnTo>
                <a:lnTo>
                  <a:pt x="160284" y="10018"/>
                </a:lnTo>
                <a:lnTo>
                  <a:pt x="160284" y="5326"/>
                </a:lnTo>
                <a:close/>
                <a:moveTo>
                  <a:pt x="173871" y="5326"/>
                </a:moveTo>
                <a:lnTo>
                  <a:pt x="173871" y="10018"/>
                </a:lnTo>
                <a:lnTo>
                  <a:pt x="167243" y="10018"/>
                </a:lnTo>
                <a:lnTo>
                  <a:pt x="167243" y="5326"/>
                </a:lnTo>
                <a:close/>
                <a:moveTo>
                  <a:pt x="180821" y="5326"/>
                </a:moveTo>
                <a:lnTo>
                  <a:pt x="180821" y="10018"/>
                </a:lnTo>
                <a:lnTo>
                  <a:pt x="174201" y="10018"/>
                </a:lnTo>
                <a:lnTo>
                  <a:pt x="174201" y="5326"/>
                </a:lnTo>
                <a:close/>
                <a:moveTo>
                  <a:pt x="187779" y="5326"/>
                </a:moveTo>
                <a:lnTo>
                  <a:pt x="187779" y="10018"/>
                </a:lnTo>
                <a:lnTo>
                  <a:pt x="181151" y="10018"/>
                </a:lnTo>
                <a:lnTo>
                  <a:pt x="181151" y="5326"/>
                </a:lnTo>
                <a:close/>
                <a:moveTo>
                  <a:pt x="194729" y="5326"/>
                </a:moveTo>
                <a:lnTo>
                  <a:pt x="194729" y="10018"/>
                </a:lnTo>
                <a:lnTo>
                  <a:pt x="188109" y="10018"/>
                </a:lnTo>
                <a:lnTo>
                  <a:pt x="188109" y="5326"/>
                </a:lnTo>
                <a:close/>
                <a:moveTo>
                  <a:pt x="201687" y="5326"/>
                </a:moveTo>
                <a:lnTo>
                  <a:pt x="201687" y="10018"/>
                </a:lnTo>
                <a:lnTo>
                  <a:pt x="195059" y="10018"/>
                </a:lnTo>
                <a:lnTo>
                  <a:pt x="195059" y="5326"/>
                </a:lnTo>
                <a:close/>
                <a:moveTo>
                  <a:pt x="208645" y="5326"/>
                </a:moveTo>
                <a:lnTo>
                  <a:pt x="208645" y="10018"/>
                </a:lnTo>
                <a:lnTo>
                  <a:pt x="202017" y="10018"/>
                </a:lnTo>
                <a:lnTo>
                  <a:pt x="202017" y="5326"/>
                </a:lnTo>
                <a:close/>
                <a:moveTo>
                  <a:pt x="215595" y="5326"/>
                </a:moveTo>
                <a:lnTo>
                  <a:pt x="215595" y="10018"/>
                </a:lnTo>
                <a:lnTo>
                  <a:pt x="208975" y="10018"/>
                </a:lnTo>
                <a:lnTo>
                  <a:pt x="208975" y="5326"/>
                </a:lnTo>
                <a:close/>
                <a:moveTo>
                  <a:pt x="222553" y="5326"/>
                </a:moveTo>
                <a:lnTo>
                  <a:pt x="222553" y="10018"/>
                </a:lnTo>
                <a:lnTo>
                  <a:pt x="215925" y="10018"/>
                </a:lnTo>
                <a:lnTo>
                  <a:pt x="215925" y="5326"/>
                </a:lnTo>
                <a:close/>
                <a:moveTo>
                  <a:pt x="229503" y="5326"/>
                </a:moveTo>
                <a:lnTo>
                  <a:pt x="229503" y="10018"/>
                </a:lnTo>
                <a:lnTo>
                  <a:pt x="222883" y="10018"/>
                </a:lnTo>
                <a:lnTo>
                  <a:pt x="222883" y="5326"/>
                </a:lnTo>
                <a:close/>
                <a:moveTo>
                  <a:pt x="236461" y="5326"/>
                </a:moveTo>
                <a:lnTo>
                  <a:pt x="236461" y="10018"/>
                </a:lnTo>
                <a:lnTo>
                  <a:pt x="229833" y="10018"/>
                </a:lnTo>
                <a:lnTo>
                  <a:pt x="229833" y="5326"/>
                </a:lnTo>
                <a:close/>
                <a:moveTo>
                  <a:pt x="243420" y="5326"/>
                </a:moveTo>
                <a:lnTo>
                  <a:pt x="243420" y="10018"/>
                </a:lnTo>
                <a:lnTo>
                  <a:pt x="236791" y="10018"/>
                </a:lnTo>
                <a:lnTo>
                  <a:pt x="236791" y="5326"/>
                </a:lnTo>
                <a:close/>
                <a:moveTo>
                  <a:pt x="250369" y="5326"/>
                </a:moveTo>
                <a:lnTo>
                  <a:pt x="250369" y="10018"/>
                </a:lnTo>
                <a:lnTo>
                  <a:pt x="243741" y="10018"/>
                </a:lnTo>
                <a:lnTo>
                  <a:pt x="243741" y="5326"/>
                </a:lnTo>
                <a:close/>
                <a:moveTo>
                  <a:pt x="257328" y="5326"/>
                </a:moveTo>
                <a:lnTo>
                  <a:pt x="257328" y="10018"/>
                </a:lnTo>
                <a:lnTo>
                  <a:pt x="250699" y="10018"/>
                </a:lnTo>
                <a:lnTo>
                  <a:pt x="250699" y="5326"/>
                </a:lnTo>
                <a:close/>
                <a:moveTo>
                  <a:pt x="264277" y="5326"/>
                </a:moveTo>
                <a:lnTo>
                  <a:pt x="264277" y="10018"/>
                </a:lnTo>
                <a:lnTo>
                  <a:pt x="257658" y="10018"/>
                </a:lnTo>
                <a:lnTo>
                  <a:pt x="257658" y="5326"/>
                </a:lnTo>
                <a:close/>
                <a:moveTo>
                  <a:pt x="271235" y="5326"/>
                </a:moveTo>
                <a:lnTo>
                  <a:pt x="271235" y="10018"/>
                </a:lnTo>
                <a:lnTo>
                  <a:pt x="264607" y="10018"/>
                </a:lnTo>
                <a:lnTo>
                  <a:pt x="264607" y="5326"/>
                </a:lnTo>
                <a:close/>
                <a:moveTo>
                  <a:pt x="278185" y="5326"/>
                </a:moveTo>
                <a:lnTo>
                  <a:pt x="278185" y="10018"/>
                </a:lnTo>
                <a:lnTo>
                  <a:pt x="271566" y="10018"/>
                </a:lnTo>
                <a:lnTo>
                  <a:pt x="271566" y="5326"/>
                </a:lnTo>
                <a:close/>
                <a:moveTo>
                  <a:pt x="285143" y="5326"/>
                </a:moveTo>
                <a:lnTo>
                  <a:pt x="285143" y="10018"/>
                </a:lnTo>
                <a:lnTo>
                  <a:pt x="278515" y="10018"/>
                </a:lnTo>
                <a:lnTo>
                  <a:pt x="278515" y="5326"/>
                </a:lnTo>
                <a:close/>
                <a:moveTo>
                  <a:pt x="6958" y="10339"/>
                </a:moveTo>
                <a:lnTo>
                  <a:pt x="6958" y="15023"/>
                </a:lnTo>
                <a:lnTo>
                  <a:pt x="330" y="15023"/>
                </a:lnTo>
                <a:lnTo>
                  <a:pt x="330" y="10339"/>
                </a:lnTo>
                <a:close/>
                <a:moveTo>
                  <a:pt x="13908" y="10339"/>
                </a:moveTo>
                <a:lnTo>
                  <a:pt x="13908" y="15023"/>
                </a:lnTo>
                <a:lnTo>
                  <a:pt x="7288" y="15023"/>
                </a:lnTo>
                <a:lnTo>
                  <a:pt x="7288" y="10339"/>
                </a:lnTo>
                <a:close/>
                <a:moveTo>
                  <a:pt x="20866" y="10339"/>
                </a:moveTo>
                <a:lnTo>
                  <a:pt x="20866" y="15023"/>
                </a:lnTo>
                <a:lnTo>
                  <a:pt x="14238" y="15023"/>
                </a:lnTo>
                <a:lnTo>
                  <a:pt x="14238" y="10339"/>
                </a:lnTo>
                <a:close/>
                <a:moveTo>
                  <a:pt x="27816" y="10339"/>
                </a:moveTo>
                <a:lnTo>
                  <a:pt x="27816" y="15023"/>
                </a:lnTo>
                <a:lnTo>
                  <a:pt x="21196" y="15023"/>
                </a:lnTo>
                <a:lnTo>
                  <a:pt x="21196" y="10339"/>
                </a:lnTo>
                <a:close/>
                <a:moveTo>
                  <a:pt x="34774" y="10339"/>
                </a:moveTo>
                <a:lnTo>
                  <a:pt x="34774" y="15023"/>
                </a:lnTo>
                <a:lnTo>
                  <a:pt x="28146" y="15023"/>
                </a:lnTo>
                <a:lnTo>
                  <a:pt x="28146" y="10339"/>
                </a:lnTo>
                <a:close/>
                <a:moveTo>
                  <a:pt x="41733" y="10339"/>
                </a:moveTo>
                <a:lnTo>
                  <a:pt x="41733" y="15023"/>
                </a:lnTo>
                <a:lnTo>
                  <a:pt x="35104" y="15023"/>
                </a:lnTo>
                <a:lnTo>
                  <a:pt x="35104" y="10339"/>
                </a:lnTo>
                <a:close/>
                <a:moveTo>
                  <a:pt x="48682" y="10339"/>
                </a:moveTo>
                <a:lnTo>
                  <a:pt x="48682" y="15023"/>
                </a:lnTo>
                <a:lnTo>
                  <a:pt x="42054" y="15023"/>
                </a:lnTo>
                <a:lnTo>
                  <a:pt x="42054" y="10339"/>
                </a:lnTo>
                <a:close/>
                <a:moveTo>
                  <a:pt x="55641" y="10339"/>
                </a:moveTo>
                <a:lnTo>
                  <a:pt x="55641" y="15023"/>
                </a:lnTo>
                <a:lnTo>
                  <a:pt x="49012" y="15023"/>
                </a:lnTo>
                <a:lnTo>
                  <a:pt x="49012" y="10339"/>
                </a:lnTo>
                <a:close/>
                <a:moveTo>
                  <a:pt x="62590" y="10339"/>
                </a:moveTo>
                <a:lnTo>
                  <a:pt x="62590" y="15023"/>
                </a:lnTo>
                <a:lnTo>
                  <a:pt x="55971" y="15023"/>
                </a:lnTo>
                <a:lnTo>
                  <a:pt x="55971" y="10339"/>
                </a:lnTo>
                <a:close/>
                <a:moveTo>
                  <a:pt x="69548" y="10339"/>
                </a:moveTo>
                <a:lnTo>
                  <a:pt x="69548" y="15023"/>
                </a:lnTo>
                <a:lnTo>
                  <a:pt x="62920" y="15023"/>
                </a:lnTo>
                <a:lnTo>
                  <a:pt x="62920" y="10339"/>
                </a:lnTo>
                <a:close/>
                <a:moveTo>
                  <a:pt x="76498" y="10339"/>
                </a:moveTo>
                <a:lnTo>
                  <a:pt x="76498" y="15023"/>
                </a:lnTo>
                <a:lnTo>
                  <a:pt x="69879" y="15023"/>
                </a:lnTo>
                <a:lnTo>
                  <a:pt x="69879" y="10339"/>
                </a:lnTo>
                <a:close/>
                <a:moveTo>
                  <a:pt x="83456" y="10339"/>
                </a:moveTo>
                <a:lnTo>
                  <a:pt x="83456" y="15023"/>
                </a:lnTo>
                <a:lnTo>
                  <a:pt x="76828" y="15023"/>
                </a:lnTo>
                <a:lnTo>
                  <a:pt x="76828" y="10339"/>
                </a:lnTo>
                <a:close/>
                <a:moveTo>
                  <a:pt x="90415" y="10339"/>
                </a:moveTo>
                <a:lnTo>
                  <a:pt x="90415" y="15023"/>
                </a:lnTo>
                <a:lnTo>
                  <a:pt x="83786" y="15023"/>
                </a:lnTo>
                <a:lnTo>
                  <a:pt x="83786" y="10339"/>
                </a:lnTo>
                <a:close/>
                <a:moveTo>
                  <a:pt x="97364" y="10339"/>
                </a:moveTo>
                <a:lnTo>
                  <a:pt x="97364" y="15023"/>
                </a:lnTo>
                <a:lnTo>
                  <a:pt x="90745" y="15023"/>
                </a:lnTo>
                <a:lnTo>
                  <a:pt x="90745" y="10339"/>
                </a:lnTo>
                <a:close/>
                <a:moveTo>
                  <a:pt x="104323" y="10339"/>
                </a:moveTo>
                <a:lnTo>
                  <a:pt x="104323" y="15023"/>
                </a:lnTo>
                <a:lnTo>
                  <a:pt x="97694" y="15023"/>
                </a:lnTo>
                <a:lnTo>
                  <a:pt x="97694" y="10339"/>
                </a:lnTo>
                <a:close/>
                <a:moveTo>
                  <a:pt x="111272" y="10339"/>
                </a:moveTo>
                <a:lnTo>
                  <a:pt x="111272" y="15023"/>
                </a:lnTo>
                <a:lnTo>
                  <a:pt x="104653" y="15023"/>
                </a:lnTo>
                <a:lnTo>
                  <a:pt x="104653" y="10339"/>
                </a:lnTo>
                <a:close/>
                <a:moveTo>
                  <a:pt x="118231" y="10339"/>
                </a:moveTo>
                <a:lnTo>
                  <a:pt x="118231" y="15023"/>
                </a:lnTo>
                <a:lnTo>
                  <a:pt x="111602" y="15023"/>
                </a:lnTo>
                <a:lnTo>
                  <a:pt x="111602" y="10339"/>
                </a:lnTo>
                <a:close/>
                <a:moveTo>
                  <a:pt x="125189" y="10339"/>
                </a:moveTo>
                <a:lnTo>
                  <a:pt x="125189" y="15023"/>
                </a:lnTo>
                <a:lnTo>
                  <a:pt x="118561" y="15023"/>
                </a:lnTo>
                <a:lnTo>
                  <a:pt x="118561" y="10339"/>
                </a:lnTo>
                <a:close/>
                <a:moveTo>
                  <a:pt x="132139" y="10339"/>
                </a:moveTo>
                <a:lnTo>
                  <a:pt x="132139" y="15023"/>
                </a:lnTo>
                <a:lnTo>
                  <a:pt x="125510" y="15023"/>
                </a:lnTo>
                <a:lnTo>
                  <a:pt x="125510" y="10339"/>
                </a:lnTo>
                <a:close/>
                <a:moveTo>
                  <a:pt x="139097" y="10339"/>
                </a:moveTo>
                <a:lnTo>
                  <a:pt x="139097" y="15023"/>
                </a:lnTo>
                <a:lnTo>
                  <a:pt x="132469" y="15023"/>
                </a:lnTo>
                <a:lnTo>
                  <a:pt x="132469" y="10339"/>
                </a:lnTo>
                <a:close/>
                <a:moveTo>
                  <a:pt x="146046" y="10339"/>
                </a:moveTo>
                <a:lnTo>
                  <a:pt x="146046" y="15023"/>
                </a:lnTo>
                <a:lnTo>
                  <a:pt x="139427" y="15023"/>
                </a:lnTo>
                <a:lnTo>
                  <a:pt x="139427" y="10339"/>
                </a:lnTo>
                <a:close/>
                <a:moveTo>
                  <a:pt x="153005" y="10339"/>
                </a:moveTo>
                <a:lnTo>
                  <a:pt x="153005" y="15023"/>
                </a:lnTo>
                <a:lnTo>
                  <a:pt x="146377" y="15023"/>
                </a:lnTo>
                <a:lnTo>
                  <a:pt x="146377" y="10339"/>
                </a:lnTo>
                <a:close/>
                <a:moveTo>
                  <a:pt x="159954" y="10339"/>
                </a:moveTo>
                <a:lnTo>
                  <a:pt x="159954" y="15023"/>
                </a:lnTo>
                <a:lnTo>
                  <a:pt x="153335" y="15023"/>
                </a:lnTo>
                <a:lnTo>
                  <a:pt x="153335" y="10339"/>
                </a:lnTo>
                <a:close/>
                <a:moveTo>
                  <a:pt x="166913" y="10339"/>
                </a:moveTo>
                <a:lnTo>
                  <a:pt x="166913" y="15023"/>
                </a:lnTo>
                <a:lnTo>
                  <a:pt x="160284" y="15023"/>
                </a:lnTo>
                <a:lnTo>
                  <a:pt x="160284" y="10339"/>
                </a:lnTo>
                <a:close/>
                <a:moveTo>
                  <a:pt x="173871" y="10339"/>
                </a:moveTo>
                <a:lnTo>
                  <a:pt x="173871" y="15023"/>
                </a:lnTo>
                <a:lnTo>
                  <a:pt x="167243" y="15023"/>
                </a:lnTo>
                <a:lnTo>
                  <a:pt x="167243" y="10339"/>
                </a:lnTo>
                <a:close/>
                <a:moveTo>
                  <a:pt x="180821" y="10339"/>
                </a:moveTo>
                <a:lnTo>
                  <a:pt x="180821" y="15023"/>
                </a:lnTo>
                <a:lnTo>
                  <a:pt x="174201" y="15023"/>
                </a:lnTo>
                <a:lnTo>
                  <a:pt x="174201" y="10339"/>
                </a:lnTo>
                <a:close/>
                <a:moveTo>
                  <a:pt x="187779" y="10339"/>
                </a:moveTo>
                <a:lnTo>
                  <a:pt x="187779" y="15023"/>
                </a:lnTo>
                <a:lnTo>
                  <a:pt x="181151" y="15023"/>
                </a:lnTo>
                <a:lnTo>
                  <a:pt x="181151" y="10339"/>
                </a:lnTo>
                <a:close/>
                <a:moveTo>
                  <a:pt x="194729" y="10339"/>
                </a:moveTo>
                <a:lnTo>
                  <a:pt x="194729" y="15023"/>
                </a:lnTo>
                <a:lnTo>
                  <a:pt x="188109" y="15023"/>
                </a:lnTo>
                <a:lnTo>
                  <a:pt x="188109" y="10339"/>
                </a:lnTo>
                <a:close/>
                <a:moveTo>
                  <a:pt x="201687" y="10339"/>
                </a:moveTo>
                <a:lnTo>
                  <a:pt x="201687" y="15023"/>
                </a:lnTo>
                <a:lnTo>
                  <a:pt x="195059" y="15023"/>
                </a:lnTo>
                <a:lnTo>
                  <a:pt x="195059" y="10339"/>
                </a:lnTo>
                <a:close/>
                <a:moveTo>
                  <a:pt x="208645" y="10339"/>
                </a:moveTo>
                <a:lnTo>
                  <a:pt x="208645" y="15023"/>
                </a:lnTo>
                <a:lnTo>
                  <a:pt x="202017" y="15023"/>
                </a:lnTo>
                <a:lnTo>
                  <a:pt x="202017" y="10339"/>
                </a:lnTo>
                <a:close/>
                <a:moveTo>
                  <a:pt x="215595" y="10339"/>
                </a:moveTo>
                <a:lnTo>
                  <a:pt x="215595" y="15023"/>
                </a:lnTo>
                <a:lnTo>
                  <a:pt x="208975" y="15023"/>
                </a:lnTo>
                <a:lnTo>
                  <a:pt x="208975" y="10339"/>
                </a:lnTo>
                <a:close/>
                <a:moveTo>
                  <a:pt x="222553" y="10339"/>
                </a:moveTo>
                <a:lnTo>
                  <a:pt x="222553" y="15023"/>
                </a:lnTo>
                <a:lnTo>
                  <a:pt x="215925" y="15023"/>
                </a:lnTo>
                <a:lnTo>
                  <a:pt x="215925" y="10339"/>
                </a:lnTo>
                <a:close/>
                <a:moveTo>
                  <a:pt x="229503" y="10339"/>
                </a:moveTo>
                <a:lnTo>
                  <a:pt x="229503" y="15023"/>
                </a:lnTo>
                <a:lnTo>
                  <a:pt x="222883" y="15023"/>
                </a:lnTo>
                <a:lnTo>
                  <a:pt x="222883" y="10339"/>
                </a:lnTo>
                <a:close/>
                <a:moveTo>
                  <a:pt x="236461" y="10339"/>
                </a:moveTo>
                <a:lnTo>
                  <a:pt x="236461" y="15023"/>
                </a:lnTo>
                <a:lnTo>
                  <a:pt x="229833" y="15023"/>
                </a:lnTo>
                <a:lnTo>
                  <a:pt x="229833" y="10339"/>
                </a:lnTo>
                <a:close/>
                <a:moveTo>
                  <a:pt x="243420" y="10339"/>
                </a:moveTo>
                <a:lnTo>
                  <a:pt x="243420" y="15023"/>
                </a:lnTo>
                <a:lnTo>
                  <a:pt x="236791" y="15023"/>
                </a:lnTo>
                <a:lnTo>
                  <a:pt x="236791" y="10339"/>
                </a:lnTo>
                <a:close/>
                <a:moveTo>
                  <a:pt x="250369" y="10339"/>
                </a:moveTo>
                <a:lnTo>
                  <a:pt x="250369" y="15023"/>
                </a:lnTo>
                <a:lnTo>
                  <a:pt x="243741" y="15023"/>
                </a:lnTo>
                <a:lnTo>
                  <a:pt x="243741" y="10339"/>
                </a:lnTo>
                <a:close/>
                <a:moveTo>
                  <a:pt x="257328" y="10339"/>
                </a:moveTo>
                <a:lnTo>
                  <a:pt x="257328" y="15023"/>
                </a:lnTo>
                <a:lnTo>
                  <a:pt x="250699" y="15023"/>
                </a:lnTo>
                <a:lnTo>
                  <a:pt x="250699" y="10339"/>
                </a:lnTo>
                <a:close/>
                <a:moveTo>
                  <a:pt x="264277" y="10339"/>
                </a:moveTo>
                <a:lnTo>
                  <a:pt x="264277" y="15023"/>
                </a:lnTo>
                <a:lnTo>
                  <a:pt x="257658" y="15023"/>
                </a:lnTo>
                <a:lnTo>
                  <a:pt x="257658" y="10339"/>
                </a:lnTo>
                <a:close/>
                <a:moveTo>
                  <a:pt x="271235" y="10339"/>
                </a:moveTo>
                <a:lnTo>
                  <a:pt x="271235" y="15023"/>
                </a:lnTo>
                <a:lnTo>
                  <a:pt x="264607" y="15023"/>
                </a:lnTo>
                <a:lnTo>
                  <a:pt x="264607" y="10339"/>
                </a:lnTo>
                <a:close/>
                <a:moveTo>
                  <a:pt x="278185" y="10339"/>
                </a:moveTo>
                <a:lnTo>
                  <a:pt x="278185" y="15023"/>
                </a:lnTo>
                <a:lnTo>
                  <a:pt x="271566" y="15023"/>
                </a:lnTo>
                <a:lnTo>
                  <a:pt x="271566" y="10339"/>
                </a:lnTo>
                <a:close/>
                <a:moveTo>
                  <a:pt x="285143" y="10339"/>
                </a:moveTo>
                <a:lnTo>
                  <a:pt x="285143" y="15023"/>
                </a:lnTo>
                <a:lnTo>
                  <a:pt x="278515" y="15023"/>
                </a:lnTo>
                <a:lnTo>
                  <a:pt x="278515" y="10339"/>
                </a:lnTo>
                <a:close/>
                <a:moveTo>
                  <a:pt x="6958" y="15344"/>
                </a:moveTo>
                <a:lnTo>
                  <a:pt x="6958" y="20037"/>
                </a:lnTo>
                <a:lnTo>
                  <a:pt x="330" y="20037"/>
                </a:lnTo>
                <a:lnTo>
                  <a:pt x="330" y="15344"/>
                </a:lnTo>
                <a:close/>
                <a:moveTo>
                  <a:pt x="13908" y="15344"/>
                </a:moveTo>
                <a:lnTo>
                  <a:pt x="13908" y="20037"/>
                </a:lnTo>
                <a:lnTo>
                  <a:pt x="7288" y="20037"/>
                </a:lnTo>
                <a:lnTo>
                  <a:pt x="7288" y="15344"/>
                </a:lnTo>
                <a:close/>
                <a:moveTo>
                  <a:pt x="20866" y="15344"/>
                </a:moveTo>
                <a:lnTo>
                  <a:pt x="20866" y="20037"/>
                </a:lnTo>
                <a:lnTo>
                  <a:pt x="14238" y="20037"/>
                </a:lnTo>
                <a:lnTo>
                  <a:pt x="14238" y="15344"/>
                </a:lnTo>
                <a:close/>
                <a:moveTo>
                  <a:pt x="27816" y="15344"/>
                </a:moveTo>
                <a:lnTo>
                  <a:pt x="27816" y="20037"/>
                </a:lnTo>
                <a:lnTo>
                  <a:pt x="21196" y="20037"/>
                </a:lnTo>
                <a:lnTo>
                  <a:pt x="21196" y="15344"/>
                </a:lnTo>
                <a:close/>
                <a:moveTo>
                  <a:pt x="34774" y="15344"/>
                </a:moveTo>
                <a:lnTo>
                  <a:pt x="34774" y="20037"/>
                </a:lnTo>
                <a:lnTo>
                  <a:pt x="28146" y="20037"/>
                </a:lnTo>
                <a:lnTo>
                  <a:pt x="28146" y="15344"/>
                </a:lnTo>
                <a:close/>
                <a:moveTo>
                  <a:pt x="41733" y="15344"/>
                </a:moveTo>
                <a:lnTo>
                  <a:pt x="41733" y="20037"/>
                </a:lnTo>
                <a:lnTo>
                  <a:pt x="35104" y="20037"/>
                </a:lnTo>
                <a:lnTo>
                  <a:pt x="35104" y="15344"/>
                </a:lnTo>
                <a:close/>
                <a:moveTo>
                  <a:pt x="48682" y="15344"/>
                </a:moveTo>
                <a:lnTo>
                  <a:pt x="48682" y="20037"/>
                </a:lnTo>
                <a:lnTo>
                  <a:pt x="42054" y="20037"/>
                </a:lnTo>
                <a:lnTo>
                  <a:pt x="42054" y="15344"/>
                </a:lnTo>
                <a:close/>
                <a:moveTo>
                  <a:pt x="55641" y="15344"/>
                </a:moveTo>
                <a:lnTo>
                  <a:pt x="55641" y="20037"/>
                </a:lnTo>
                <a:lnTo>
                  <a:pt x="49012" y="20037"/>
                </a:lnTo>
                <a:lnTo>
                  <a:pt x="49012" y="15344"/>
                </a:lnTo>
                <a:close/>
                <a:moveTo>
                  <a:pt x="62590" y="15344"/>
                </a:moveTo>
                <a:lnTo>
                  <a:pt x="62590" y="20037"/>
                </a:lnTo>
                <a:lnTo>
                  <a:pt x="55971" y="20037"/>
                </a:lnTo>
                <a:lnTo>
                  <a:pt x="55971" y="15344"/>
                </a:lnTo>
                <a:close/>
                <a:moveTo>
                  <a:pt x="69548" y="15344"/>
                </a:moveTo>
                <a:lnTo>
                  <a:pt x="69548" y="20037"/>
                </a:lnTo>
                <a:lnTo>
                  <a:pt x="62920" y="20037"/>
                </a:lnTo>
                <a:lnTo>
                  <a:pt x="62920" y="15344"/>
                </a:lnTo>
                <a:close/>
                <a:moveTo>
                  <a:pt x="76498" y="15344"/>
                </a:moveTo>
                <a:lnTo>
                  <a:pt x="76498" y="20037"/>
                </a:lnTo>
                <a:lnTo>
                  <a:pt x="69879" y="20037"/>
                </a:lnTo>
                <a:lnTo>
                  <a:pt x="69879" y="15344"/>
                </a:lnTo>
                <a:close/>
                <a:moveTo>
                  <a:pt x="83456" y="15344"/>
                </a:moveTo>
                <a:lnTo>
                  <a:pt x="83456" y="20037"/>
                </a:lnTo>
                <a:lnTo>
                  <a:pt x="76828" y="20037"/>
                </a:lnTo>
                <a:lnTo>
                  <a:pt x="76828" y="15344"/>
                </a:lnTo>
                <a:close/>
                <a:moveTo>
                  <a:pt x="90415" y="15344"/>
                </a:moveTo>
                <a:lnTo>
                  <a:pt x="90415" y="20037"/>
                </a:lnTo>
                <a:lnTo>
                  <a:pt x="83786" y="20037"/>
                </a:lnTo>
                <a:lnTo>
                  <a:pt x="83786" y="15344"/>
                </a:lnTo>
                <a:close/>
                <a:moveTo>
                  <a:pt x="97364" y="15344"/>
                </a:moveTo>
                <a:lnTo>
                  <a:pt x="97364" y="20037"/>
                </a:lnTo>
                <a:lnTo>
                  <a:pt x="90745" y="20037"/>
                </a:lnTo>
                <a:lnTo>
                  <a:pt x="90745" y="15344"/>
                </a:lnTo>
                <a:close/>
                <a:moveTo>
                  <a:pt x="104323" y="15344"/>
                </a:moveTo>
                <a:lnTo>
                  <a:pt x="104323" y="20037"/>
                </a:lnTo>
                <a:lnTo>
                  <a:pt x="97694" y="20037"/>
                </a:lnTo>
                <a:lnTo>
                  <a:pt x="97694" y="15344"/>
                </a:lnTo>
                <a:close/>
                <a:moveTo>
                  <a:pt x="111272" y="15344"/>
                </a:moveTo>
                <a:lnTo>
                  <a:pt x="111272" y="20037"/>
                </a:lnTo>
                <a:lnTo>
                  <a:pt x="104653" y="20037"/>
                </a:lnTo>
                <a:lnTo>
                  <a:pt x="104653" y="15344"/>
                </a:lnTo>
                <a:close/>
                <a:moveTo>
                  <a:pt x="118231" y="15344"/>
                </a:moveTo>
                <a:lnTo>
                  <a:pt x="118231" y="20037"/>
                </a:lnTo>
                <a:lnTo>
                  <a:pt x="111602" y="20037"/>
                </a:lnTo>
                <a:lnTo>
                  <a:pt x="111602" y="15344"/>
                </a:lnTo>
                <a:close/>
                <a:moveTo>
                  <a:pt x="125189" y="15344"/>
                </a:moveTo>
                <a:lnTo>
                  <a:pt x="125189" y="20037"/>
                </a:lnTo>
                <a:lnTo>
                  <a:pt x="118561" y="20037"/>
                </a:lnTo>
                <a:lnTo>
                  <a:pt x="118561" y="15344"/>
                </a:lnTo>
                <a:close/>
                <a:moveTo>
                  <a:pt x="132139" y="15344"/>
                </a:moveTo>
                <a:lnTo>
                  <a:pt x="132139" y="20037"/>
                </a:lnTo>
                <a:lnTo>
                  <a:pt x="125510" y="20037"/>
                </a:lnTo>
                <a:lnTo>
                  <a:pt x="125510" y="15344"/>
                </a:lnTo>
                <a:close/>
                <a:moveTo>
                  <a:pt x="139097" y="15344"/>
                </a:moveTo>
                <a:lnTo>
                  <a:pt x="139097" y="20037"/>
                </a:lnTo>
                <a:lnTo>
                  <a:pt x="132469" y="20037"/>
                </a:lnTo>
                <a:lnTo>
                  <a:pt x="132469" y="15344"/>
                </a:lnTo>
                <a:close/>
                <a:moveTo>
                  <a:pt x="146046" y="15344"/>
                </a:moveTo>
                <a:lnTo>
                  <a:pt x="146046" y="20037"/>
                </a:lnTo>
                <a:lnTo>
                  <a:pt x="139427" y="20037"/>
                </a:lnTo>
                <a:lnTo>
                  <a:pt x="139427" y="15344"/>
                </a:lnTo>
                <a:close/>
                <a:moveTo>
                  <a:pt x="153005" y="15344"/>
                </a:moveTo>
                <a:lnTo>
                  <a:pt x="153005" y="20037"/>
                </a:lnTo>
                <a:lnTo>
                  <a:pt x="146377" y="20037"/>
                </a:lnTo>
                <a:lnTo>
                  <a:pt x="146377" y="15344"/>
                </a:lnTo>
                <a:close/>
                <a:moveTo>
                  <a:pt x="159954" y="15344"/>
                </a:moveTo>
                <a:lnTo>
                  <a:pt x="159954" y="20037"/>
                </a:lnTo>
                <a:lnTo>
                  <a:pt x="153335" y="20037"/>
                </a:lnTo>
                <a:lnTo>
                  <a:pt x="153335" y="15344"/>
                </a:lnTo>
                <a:close/>
                <a:moveTo>
                  <a:pt x="166913" y="15344"/>
                </a:moveTo>
                <a:lnTo>
                  <a:pt x="166913" y="20037"/>
                </a:lnTo>
                <a:lnTo>
                  <a:pt x="160284" y="20037"/>
                </a:lnTo>
                <a:lnTo>
                  <a:pt x="160284" y="15344"/>
                </a:lnTo>
                <a:close/>
                <a:moveTo>
                  <a:pt x="173871" y="15344"/>
                </a:moveTo>
                <a:lnTo>
                  <a:pt x="173871" y="20037"/>
                </a:lnTo>
                <a:lnTo>
                  <a:pt x="167243" y="20037"/>
                </a:lnTo>
                <a:lnTo>
                  <a:pt x="167243" y="15344"/>
                </a:lnTo>
                <a:close/>
                <a:moveTo>
                  <a:pt x="180821" y="15344"/>
                </a:moveTo>
                <a:lnTo>
                  <a:pt x="180821" y="20037"/>
                </a:lnTo>
                <a:lnTo>
                  <a:pt x="174201" y="20037"/>
                </a:lnTo>
                <a:lnTo>
                  <a:pt x="174201" y="15344"/>
                </a:lnTo>
                <a:close/>
                <a:moveTo>
                  <a:pt x="187779" y="15344"/>
                </a:moveTo>
                <a:lnTo>
                  <a:pt x="187779" y="20037"/>
                </a:lnTo>
                <a:lnTo>
                  <a:pt x="181151" y="20037"/>
                </a:lnTo>
                <a:lnTo>
                  <a:pt x="181151" y="15344"/>
                </a:lnTo>
                <a:close/>
                <a:moveTo>
                  <a:pt x="194729" y="15344"/>
                </a:moveTo>
                <a:lnTo>
                  <a:pt x="194729" y="20037"/>
                </a:lnTo>
                <a:lnTo>
                  <a:pt x="188109" y="20037"/>
                </a:lnTo>
                <a:lnTo>
                  <a:pt x="188109" y="15344"/>
                </a:lnTo>
                <a:close/>
                <a:moveTo>
                  <a:pt x="201687" y="15344"/>
                </a:moveTo>
                <a:lnTo>
                  <a:pt x="201687" y="20037"/>
                </a:lnTo>
                <a:lnTo>
                  <a:pt x="195059" y="20037"/>
                </a:lnTo>
                <a:lnTo>
                  <a:pt x="195059" y="15344"/>
                </a:lnTo>
                <a:close/>
                <a:moveTo>
                  <a:pt x="208645" y="15344"/>
                </a:moveTo>
                <a:lnTo>
                  <a:pt x="208645" y="20037"/>
                </a:lnTo>
                <a:lnTo>
                  <a:pt x="202017" y="20037"/>
                </a:lnTo>
                <a:lnTo>
                  <a:pt x="202017" y="15344"/>
                </a:lnTo>
                <a:close/>
                <a:moveTo>
                  <a:pt x="215595" y="15344"/>
                </a:moveTo>
                <a:lnTo>
                  <a:pt x="215595" y="20037"/>
                </a:lnTo>
                <a:lnTo>
                  <a:pt x="208975" y="20037"/>
                </a:lnTo>
                <a:lnTo>
                  <a:pt x="208975" y="15344"/>
                </a:lnTo>
                <a:close/>
                <a:moveTo>
                  <a:pt x="222553" y="15344"/>
                </a:moveTo>
                <a:lnTo>
                  <a:pt x="222553" y="20037"/>
                </a:lnTo>
                <a:lnTo>
                  <a:pt x="215925" y="20037"/>
                </a:lnTo>
                <a:lnTo>
                  <a:pt x="215925" y="15344"/>
                </a:lnTo>
                <a:close/>
                <a:moveTo>
                  <a:pt x="229503" y="15344"/>
                </a:moveTo>
                <a:lnTo>
                  <a:pt x="229503" y="20037"/>
                </a:lnTo>
                <a:lnTo>
                  <a:pt x="222883" y="20037"/>
                </a:lnTo>
                <a:lnTo>
                  <a:pt x="222883" y="15344"/>
                </a:lnTo>
                <a:close/>
                <a:moveTo>
                  <a:pt x="236461" y="15344"/>
                </a:moveTo>
                <a:lnTo>
                  <a:pt x="236461" y="20037"/>
                </a:lnTo>
                <a:lnTo>
                  <a:pt x="229833" y="20037"/>
                </a:lnTo>
                <a:lnTo>
                  <a:pt x="229833" y="15344"/>
                </a:lnTo>
                <a:close/>
                <a:moveTo>
                  <a:pt x="243420" y="15344"/>
                </a:moveTo>
                <a:lnTo>
                  <a:pt x="243420" y="20037"/>
                </a:lnTo>
                <a:lnTo>
                  <a:pt x="236791" y="20037"/>
                </a:lnTo>
                <a:lnTo>
                  <a:pt x="236791" y="15344"/>
                </a:lnTo>
                <a:close/>
                <a:moveTo>
                  <a:pt x="250369" y="15344"/>
                </a:moveTo>
                <a:lnTo>
                  <a:pt x="250369" y="20037"/>
                </a:lnTo>
                <a:lnTo>
                  <a:pt x="243741" y="20037"/>
                </a:lnTo>
                <a:lnTo>
                  <a:pt x="243741" y="15344"/>
                </a:lnTo>
                <a:close/>
                <a:moveTo>
                  <a:pt x="257328" y="15344"/>
                </a:moveTo>
                <a:lnTo>
                  <a:pt x="257328" y="20037"/>
                </a:lnTo>
                <a:lnTo>
                  <a:pt x="250699" y="20037"/>
                </a:lnTo>
                <a:lnTo>
                  <a:pt x="250699" y="15344"/>
                </a:lnTo>
                <a:close/>
                <a:moveTo>
                  <a:pt x="264277" y="15344"/>
                </a:moveTo>
                <a:lnTo>
                  <a:pt x="264277" y="20037"/>
                </a:lnTo>
                <a:lnTo>
                  <a:pt x="257658" y="20037"/>
                </a:lnTo>
                <a:lnTo>
                  <a:pt x="257658" y="15344"/>
                </a:lnTo>
                <a:close/>
                <a:moveTo>
                  <a:pt x="271235" y="15344"/>
                </a:moveTo>
                <a:lnTo>
                  <a:pt x="271235" y="20037"/>
                </a:lnTo>
                <a:lnTo>
                  <a:pt x="264607" y="20037"/>
                </a:lnTo>
                <a:lnTo>
                  <a:pt x="264607" y="15344"/>
                </a:lnTo>
                <a:close/>
                <a:moveTo>
                  <a:pt x="278185" y="15344"/>
                </a:moveTo>
                <a:lnTo>
                  <a:pt x="278185" y="20037"/>
                </a:lnTo>
                <a:lnTo>
                  <a:pt x="271566" y="20037"/>
                </a:lnTo>
                <a:lnTo>
                  <a:pt x="271566" y="15344"/>
                </a:lnTo>
                <a:close/>
                <a:moveTo>
                  <a:pt x="285143" y="15344"/>
                </a:moveTo>
                <a:lnTo>
                  <a:pt x="285143" y="20037"/>
                </a:lnTo>
                <a:lnTo>
                  <a:pt x="278515" y="20037"/>
                </a:lnTo>
                <a:lnTo>
                  <a:pt x="278515" y="15344"/>
                </a:lnTo>
                <a:close/>
                <a:moveTo>
                  <a:pt x="6958" y="20349"/>
                </a:moveTo>
                <a:lnTo>
                  <a:pt x="6958" y="25041"/>
                </a:lnTo>
                <a:lnTo>
                  <a:pt x="330" y="25041"/>
                </a:lnTo>
                <a:lnTo>
                  <a:pt x="330" y="20349"/>
                </a:lnTo>
                <a:close/>
                <a:moveTo>
                  <a:pt x="13908" y="20349"/>
                </a:moveTo>
                <a:lnTo>
                  <a:pt x="13908" y="25041"/>
                </a:lnTo>
                <a:lnTo>
                  <a:pt x="7288" y="25041"/>
                </a:lnTo>
                <a:lnTo>
                  <a:pt x="7288" y="20349"/>
                </a:lnTo>
                <a:close/>
                <a:moveTo>
                  <a:pt x="20866" y="20349"/>
                </a:moveTo>
                <a:lnTo>
                  <a:pt x="20866" y="25041"/>
                </a:lnTo>
                <a:lnTo>
                  <a:pt x="14238" y="25041"/>
                </a:lnTo>
                <a:lnTo>
                  <a:pt x="14238" y="20349"/>
                </a:lnTo>
                <a:close/>
                <a:moveTo>
                  <a:pt x="27816" y="20349"/>
                </a:moveTo>
                <a:lnTo>
                  <a:pt x="27816" y="25041"/>
                </a:lnTo>
                <a:lnTo>
                  <a:pt x="21196" y="25041"/>
                </a:lnTo>
                <a:lnTo>
                  <a:pt x="21196" y="20349"/>
                </a:lnTo>
                <a:close/>
                <a:moveTo>
                  <a:pt x="34774" y="20349"/>
                </a:moveTo>
                <a:lnTo>
                  <a:pt x="34774" y="25041"/>
                </a:lnTo>
                <a:lnTo>
                  <a:pt x="28146" y="25041"/>
                </a:lnTo>
                <a:lnTo>
                  <a:pt x="28146" y="20349"/>
                </a:lnTo>
                <a:close/>
                <a:moveTo>
                  <a:pt x="41733" y="20349"/>
                </a:moveTo>
                <a:lnTo>
                  <a:pt x="41733" y="25041"/>
                </a:lnTo>
                <a:lnTo>
                  <a:pt x="35104" y="25041"/>
                </a:lnTo>
                <a:lnTo>
                  <a:pt x="35104" y="20349"/>
                </a:lnTo>
                <a:close/>
                <a:moveTo>
                  <a:pt x="48682" y="20349"/>
                </a:moveTo>
                <a:lnTo>
                  <a:pt x="48682" y="25041"/>
                </a:lnTo>
                <a:lnTo>
                  <a:pt x="42054" y="25041"/>
                </a:lnTo>
                <a:lnTo>
                  <a:pt x="42054" y="20349"/>
                </a:lnTo>
                <a:close/>
                <a:moveTo>
                  <a:pt x="55641" y="20349"/>
                </a:moveTo>
                <a:lnTo>
                  <a:pt x="55641" y="25041"/>
                </a:lnTo>
                <a:lnTo>
                  <a:pt x="49012" y="25041"/>
                </a:lnTo>
                <a:lnTo>
                  <a:pt x="49012" y="20349"/>
                </a:lnTo>
                <a:close/>
                <a:moveTo>
                  <a:pt x="62590" y="20349"/>
                </a:moveTo>
                <a:lnTo>
                  <a:pt x="62590" y="25041"/>
                </a:lnTo>
                <a:lnTo>
                  <a:pt x="55971" y="25041"/>
                </a:lnTo>
                <a:lnTo>
                  <a:pt x="55971" y="20349"/>
                </a:lnTo>
                <a:close/>
                <a:moveTo>
                  <a:pt x="69548" y="20349"/>
                </a:moveTo>
                <a:lnTo>
                  <a:pt x="69548" y="25041"/>
                </a:lnTo>
                <a:lnTo>
                  <a:pt x="62920" y="25041"/>
                </a:lnTo>
                <a:lnTo>
                  <a:pt x="62920" y="20349"/>
                </a:lnTo>
                <a:close/>
                <a:moveTo>
                  <a:pt x="76498" y="20349"/>
                </a:moveTo>
                <a:lnTo>
                  <a:pt x="76498" y="25041"/>
                </a:lnTo>
                <a:lnTo>
                  <a:pt x="69879" y="25041"/>
                </a:lnTo>
                <a:lnTo>
                  <a:pt x="69879" y="20349"/>
                </a:lnTo>
                <a:close/>
                <a:moveTo>
                  <a:pt x="83456" y="20349"/>
                </a:moveTo>
                <a:lnTo>
                  <a:pt x="83456" y="25041"/>
                </a:lnTo>
                <a:lnTo>
                  <a:pt x="76828" y="25041"/>
                </a:lnTo>
                <a:lnTo>
                  <a:pt x="76828" y="20349"/>
                </a:lnTo>
                <a:close/>
                <a:moveTo>
                  <a:pt x="90415" y="20349"/>
                </a:moveTo>
                <a:lnTo>
                  <a:pt x="90415" y="25041"/>
                </a:lnTo>
                <a:lnTo>
                  <a:pt x="83786" y="25041"/>
                </a:lnTo>
                <a:lnTo>
                  <a:pt x="83786" y="20349"/>
                </a:lnTo>
                <a:close/>
                <a:moveTo>
                  <a:pt x="97364" y="20349"/>
                </a:moveTo>
                <a:lnTo>
                  <a:pt x="97364" y="25041"/>
                </a:lnTo>
                <a:lnTo>
                  <a:pt x="90745" y="25041"/>
                </a:lnTo>
                <a:lnTo>
                  <a:pt x="90745" y="20349"/>
                </a:lnTo>
                <a:close/>
                <a:moveTo>
                  <a:pt x="104323" y="20349"/>
                </a:moveTo>
                <a:lnTo>
                  <a:pt x="104323" y="25041"/>
                </a:lnTo>
                <a:lnTo>
                  <a:pt x="97694" y="25041"/>
                </a:lnTo>
                <a:lnTo>
                  <a:pt x="97694" y="20349"/>
                </a:lnTo>
                <a:close/>
                <a:moveTo>
                  <a:pt x="111272" y="20349"/>
                </a:moveTo>
                <a:lnTo>
                  <a:pt x="111272" y="25041"/>
                </a:lnTo>
                <a:lnTo>
                  <a:pt x="104653" y="25041"/>
                </a:lnTo>
                <a:lnTo>
                  <a:pt x="104653" y="20349"/>
                </a:lnTo>
                <a:close/>
                <a:moveTo>
                  <a:pt x="118231" y="20349"/>
                </a:moveTo>
                <a:lnTo>
                  <a:pt x="118231" y="25041"/>
                </a:lnTo>
                <a:lnTo>
                  <a:pt x="111602" y="25041"/>
                </a:lnTo>
                <a:lnTo>
                  <a:pt x="111602" y="20349"/>
                </a:lnTo>
                <a:close/>
                <a:moveTo>
                  <a:pt x="125189" y="20349"/>
                </a:moveTo>
                <a:lnTo>
                  <a:pt x="125189" y="25041"/>
                </a:lnTo>
                <a:lnTo>
                  <a:pt x="118561" y="25041"/>
                </a:lnTo>
                <a:lnTo>
                  <a:pt x="118561" y="20349"/>
                </a:lnTo>
                <a:close/>
                <a:moveTo>
                  <a:pt x="132139" y="20349"/>
                </a:moveTo>
                <a:lnTo>
                  <a:pt x="132139" y="25041"/>
                </a:lnTo>
                <a:lnTo>
                  <a:pt x="125510" y="25041"/>
                </a:lnTo>
                <a:lnTo>
                  <a:pt x="125510" y="20349"/>
                </a:lnTo>
                <a:close/>
                <a:moveTo>
                  <a:pt x="139097" y="20349"/>
                </a:moveTo>
                <a:lnTo>
                  <a:pt x="139097" y="25041"/>
                </a:lnTo>
                <a:lnTo>
                  <a:pt x="132469" y="25041"/>
                </a:lnTo>
                <a:lnTo>
                  <a:pt x="132469" y="20349"/>
                </a:lnTo>
                <a:close/>
                <a:moveTo>
                  <a:pt x="146046" y="20349"/>
                </a:moveTo>
                <a:lnTo>
                  <a:pt x="146046" y="25041"/>
                </a:lnTo>
                <a:lnTo>
                  <a:pt x="139427" y="25041"/>
                </a:lnTo>
                <a:lnTo>
                  <a:pt x="139427" y="20349"/>
                </a:lnTo>
                <a:close/>
                <a:moveTo>
                  <a:pt x="153005" y="20349"/>
                </a:moveTo>
                <a:lnTo>
                  <a:pt x="153005" y="25041"/>
                </a:lnTo>
                <a:lnTo>
                  <a:pt x="146377" y="25041"/>
                </a:lnTo>
                <a:lnTo>
                  <a:pt x="146377" y="20349"/>
                </a:lnTo>
                <a:close/>
                <a:moveTo>
                  <a:pt x="159954" y="20349"/>
                </a:moveTo>
                <a:lnTo>
                  <a:pt x="159954" y="25041"/>
                </a:lnTo>
                <a:lnTo>
                  <a:pt x="153335" y="25041"/>
                </a:lnTo>
                <a:lnTo>
                  <a:pt x="153335" y="20349"/>
                </a:lnTo>
                <a:close/>
                <a:moveTo>
                  <a:pt x="166913" y="20349"/>
                </a:moveTo>
                <a:lnTo>
                  <a:pt x="166913" y="25041"/>
                </a:lnTo>
                <a:lnTo>
                  <a:pt x="160284" y="25041"/>
                </a:lnTo>
                <a:lnTo>
                  <a:pt x="160284" y="20349"/>
                </a:lnTo>
                <a:close/>
                <a:moveTo>
                  <a:pt x="173871" y="20349"/>
                </a:moveTo>
                <a:lnTo>
                  <a:pt x="173871" y="25041"/>
                </a:lnTo>
                <a:lnTo>
                  <a:pt x="167243" y="25041"/>
                </a:lnTo>
                <a:lnTo>
                  <a:pt x="167243" y="20349"/>
                </a:lnTo>
                <a:close/>
                <a:moveTo>
                  <a:pt x="180821" y="20349"/>
                </a:moveTo>
                <a:lnTo>
                  <a:pt x="180821" y="25041"/>
                </a:lnTo>
                <a:lnTo>
                  <a:pt x="174201" y="25041"/>
                </a:lnTo>
                <a:lnTo>
                  <a:pt x="174201" y="20349"/>
                </a:lnTo>
                <a:close/>
                <a:moveTo>
                  <a:pt x="187779" y="20349"/>
                </a:moveTo>
                <a:lnTo>
                  <a:pt x="187779" y="25041"/>
                </a:lnTo>
                <a:lnTo>
                  <a:pt x="181151" y="25041"/>
                </a:lnTo>
                <a:lnTo>
                  <a:pt x="181151" y="20349"/>
                </a:lnTo>
                <a:close/>
                <a:moveTo>
                  <a:pt x="194729" y="20349"/>
                </a:moveTo>
                <a:lnTo>
                  <a:pt x="194729" y="25041"/>
                </a:lnTo>
                <a:lnTo>
                  <a:pt x="188109" y="25041"/>
                </a:lnTo>
                <a:lnTo>
                  <a:pt x="188109" y="20349"/>
                </a:lnTo>
                <a:close/>
                <a:moveTo>
                  <a:pt x="201687" y="20349"/>
                </a:moveTo>
                <a:lnTo>
                  <a:pt x="201687" y="25041"/>
                </a:lnTo>
                <a:lnTo>
                  <a:pt x="195059" y="25041"/>
                </a:lnTo>
                <a:lnTo>
                  <a:pt x="195059" y="20349"/>
                </a:lnTo>
                <a:close/>
                <a:moveTo>
                  <a:pt x="208645" y="20349"/>
                </a:moveTo>
                <a:lnTo>
                  <a:pt x="208645" y="25041"/>
                </a:lnTo>
                <a:lnTo>
                  <a:pt x="202017" y="25041"/>
                </a:lnTo>
                <a:lnTo>
                  <a:pt x="202017" y="20349"/>
                </a:lnTo>
                <a:close/>
                <a:moveTo>
                  <a:pt x="215595" y="20349"/>
                </a:moveTo>
                <a:lnTo>
                  <a:pt x="215595" y="25041"/>
                </a:lnTo>
                <a:lnTo>
                  <a:pt x="208975" y="25041"/>
                </a:lnTo>
                <a:lnTo>
                  <a:pt x="208975" y="20349"/>
                </a:lnTo>
                <a:close/>
                <a:moveTo>
                  <a:pt x="222553" y="20349"/>
                </a:moveTo>
                <a:lnTo>
                  <a:pt x="222553" y="25041"/>
                </a:lnTo>
                <a:lnTo>
                  <a:pt x="215925" y="25041"/>
                </a:lnTo>
                <a:lnTo>
                  <a:pt x="215925" y="20349"/>
                </a:lnTo>
                <a:close/>
                <a:moveTo>
                  <a:pt x="229503" y="20349"/>
                </a:moveTo>
                <a:lnTo>
                  <a:pt x="229503" y="25041"/>
                </a:lnTo>
                <a:lnTo>
                  <a:pt x="222883" y="25041"/>
                </a:lnTo>
                <a:lnTo>
                  <a:pt x="222883" y="20349"/>
                </a:lnTo>
                <a:close/>
                <a:moveTo>
                  <a:pt x="236461" y="20349"/>
                </a:moveTo>
                <a:lnTo>
                  <a:pt x="236461" y="25041"/>
                </a:lnTo>
                <a:lnTo>
                  <a:pt x="229833" y="25041"/>
                </a:lnTo>
                <a:lnTo>
                  <a:pt x="229833" y="20349"/>
                </a:lnTo>
                <a:close/>
                <a:moveTo>
                  <a:pt x="243420" y="20349"/>
                </a:moveTo>
                <a:lnTo>
                  <a:pt x="243420" y="25041"/>
                </a:lnTo>
                <a:lnTo>
                  <a:pt x="236791" y="25041"/>
                </a:lnTo>
                <a:lnTo>
                  <a:pt x="236791" y="20349"/>
                </a:lnTo>
                <a:close/>
                <a:moveTo>
                  <a:pt x="250369" y="20349"/>
                </a:moveTo>
                <a:lnTo>
                  <a:pt x="250369" y="25041"/>
                </a:lnTo>
                <a:lnTo>
                  <a:pt x="243741" y="25041"/>
                </a:lnTo>
                <a:lnTo>
                  <a:pt x="243741" y="20349"/>
                </a:lnTo>
                <a:close/>
                <a:moveTo>
                  <a:pt x="257328" y="20349"/>
                </a:moveTo>
                <a:lnTo>
                  <a:pt x="257328" y="25041"/>
                </a:lnTo>
                <a:lnTo>
                  <a:pt x="250699" y="25041"/>
                </a:lnTo>
                <a:lnTo>
                  <a:pt x="250699" y="20349"/>
                </a:lnTo>
                <a:close/>
                <a:moveTo>
                  <a:pt x="264277" y="20349"/>
                </a:moveTo>
                <a:lnTo>
                  <a:pt x="264277" y="25041"/>
                </a:lnTo>
                <a:lnTo>
                  <a:pt x="257658" y="25041"/>
                </a:lnTo>
                <a:lnTo>
                  <a:pt x="257658" y="20349"/>
                </a:lnTo>
                <a:close/>
                <a:moveTo>
                  <a:pt x="271235" y="20349"/>
                </a:moveTo>
                <a:lnTo>
                  <a:pt x="271235" y="25041"/>
                </a:lnTo>
                <a:lnTo>
                  <a:pt x="264607" y="25041"/>
                </a:lnTo>
                <a:lnTo>
                  <a:pt x="264607" y="20349"/>
                </a:lnTo>
                <a:close/>
                <a:moveTo>
                  <a:pt x="278185" y="20349"/>
                </a:moveTo>
                <a:lnTo>
                  <a:pt x="278185" y="25041"/>
                </a:lnTo>
                <a:lnTo>
                  <a:pt x="271566" y="25041"/>
                </a:lnTo>
                <a:lnTo>
                  <a:pt x="271566" y="20349"/>
                </a:lnTo>
                <a:close/>
                <a:moveTo>
                  <a:pt x="285143" y="20349"/>
                </a:moveTo>
                <a:lnTo>
                  <a:pt x="285143" y="25041"/>
                </a:lnTo>
                <a:lnTo>
                  <a:pt x="278515" y="25041"/>
                </a:lnTo>
                <a:lnTo>
                  <a:pt x="278515" y="20349"/>
                </a:lnTo>
                <a:close/>
                <a:moveTo>
                  <a:pt x="6958" y="25362"/>
                </a:moveTo>
                <a:lnTo>
                  <a:pt x="6958" y="30046"/>
                </a:lnTo>
                <a:lnTo>
                  <a:pt x="330" y="30046"/>
                </a:lnTo>
                <a:lnTo>
                  <a:pt x="330" y="25362"/>
                </a:lnTo>
                <a:close/>
                <a:moveTo>
                  <a:pt x="13908" y="25362"/>
                </a:moveTo>
                <a:lnTo>
                  <a:pt x="13908" y="30046"/>
                </a:lnTo>
                <a:lnTo>
                  <a:pt x="7288" y="30046"/>
                </a:lnTo>
                <a:lnTo>
                  <a:pt x="7288" y="25362"/>
                </a:lnTo>
                <a:close/>
                <a:moveTo>
                  <a:pt x="20866" y="25362"/>
                </a:moveTo>
                <a:lnTo>
                  <a:pt x="20866" y="30046"/>
                </a:lnTo>
                <a:lnTo>
                  <a:pt x="14238" y="30046"/>
                </a:lnTo>
                <a:lnTo>
                  <a:pt x="14238" y="25362"/>
                </a:lnTo>
                <a:close/>
                <a:moveTo>
                  <a:pt x="27816" y="25362"/>
                </a:moveTo>
                <a:lnTo>
                  <a:pt x="27816" y="30046"/>
                </a:lnTo>
                <a:lnTo>
                  <a:pt x="21196" y="30046"/>
                </a:lnTo>
                <a:lnTo>
                  <a:pt x="21196" y="25362"/>
                </a:lnTo>
                <a:close/>
                <a:moveTo>
                  <a:pt x="34774" y="25362"/>
                </a:moveTo>
                <a:lnTo>
                  <a:pt x="34774" y="30046"/>
                </a:lnTo>
                <a:lnTo>
                  <a:pt x="28146" y="30046"/>
                </a:lnTo>
                <a:lnTo>
                  <a:pt x="28146" y="25362"/>
                </a:lnTo>
                <a:close/>
                <a:moveTo>
                  <a:pt x="41733" y="25362"/>
                </a:moveTo>
                <a:lnTo>
                  <a:pt x="41733" y="30046"/>
                </a:lnTo>
                <a:lnTo>
                  <a:pt x="35104" y="30046"/>
                </a:lnTo>
                <a:lnTo>
                  <a:pt x="35104" y="25362"/>
                </a:lnTo>
                <a:close/>
                <a:moveTo>
                  <a:pt x="48682" y="25362"/>
                </a:moveTo>
                <a:lnTo>
                  <a:pt x="48682" y="30046"/>
                </a:lnTo>
                <a:lnTo>
                  <a:pt x="42054" y="30046"/>
                </a:lnTo>
                <a:lnTo>
                  <a:pt x="42054" y="25362"/>
                </a:lnTo>
                <a:close/>
                <a:moveTo>
                  <a:pt x="55641" y="25362"/>
                </a:moveTo>
                <a:lnTo>
                  <a:pt x="55641" y="30046"/>
                </a:lnTo>
                <a:lnTo>
                  <a:pt x="49012" y="30046"/>
                </a:lnTo>
                <a:lnTo>
                  <a:pt x="49012" y="25362"/>
                </a:lnTo>
                <a:close/>
                <a:moveTo>
                  <a:pt x="62590" y="25362"/>
                </a:moveTo>
                <a:lnTo>
                  <a:pt x="62590" y="30046"/>
                </a:lnTo>
                <a:lnTo>
                  <a:pt x="55971" y="30046"/>
                </a:lnTo>
                <a:lnTo>
                  <a:pt x="55971" y="25362"/>
                </a:lnTo>
                <a:close/>
                <a:moveTo>
                  <a:pt x="69548" y="25362"/>
                </a:moveTo>
                <a:lnTo>
                  <a:pt x="69548" y="30046"/>
                </a:lnTo>
                <a:lnTo>
                  <a:pt x="62920" y="30046"/>
                </a:lnTo>
                <a:lnTo>
                  <a:pt x="62920" y="25362"/>
                </a:lnTo>
                <a:close/>
                <a:moveTo>
                  <a:pt x="76498" y="25362"/>
                </a:moveTo>
                <a:lnTo>
                  <a:pt x="76498" y="30046"/>
                </a:lnTo>
                <a:lnTo>
                  <a:pt x="69879" y="30046"/>
                </a:lnTo>
                <a:lnTo>
                  <a:pt x="69879" y="25362"/>
                </a:lnTo>
                <a:close/>
                <a:moveTo>
                  <a:pt x="83456" y="25362"/>
                </a:moveTo>
                <a:lnTo>
                  <a:pt x="83456" y="30046"/>
                </a:lnTo>
                <a:lnTo>
                  <a:pt x="76828" y="30046"/>
                </a:lnTo>
                <a:lnTo>
                  <a:pt x="76828" y="25362"/>
                </a:lnTo>
                <a:close/>
                <a:moveTo>
                  <a:pt x="90415" y="25362"/>
                </a:moveTo>
                <a:lnTo>
                  <a:pt x="90415" y="30046"/>
                </a:lnTo>
                <a:lnTo>
                  <a:pt x="83786" y="30046"/>
                </a:lnTo>
                <a:lnTo>
                  <a:pt x="83786" y="25362"/>
                </a:lnTo>
                <a:close/>
                <a:moveTo>
                  <a:pt x="97364" y="25362"/>
                </a:moveTo>
                <a:lnTo>
                  <a:pt x="97364" y="30046"/>
                </a:lnTo>
                <a:lnTo>
                  <a:pt x="90745" y="30046"/>
                </a:lnTo>
                <a:lnTo>
                  <a:pt x="90745" y="25362"/>
                </a:lnTo>
                <a:close/>
                <a:moveTo>
                  <a:pt x="104323" y="25362"/>
                </a:moveTo>
                <a:lnTo>
                  <a:pt x="104323" y="30046"/>
                </a:lnTo>
                <a:lnTo>
                  <a:pt x="97694" y="30046"/>
                </a:lnTo>
                <a:lnTo>
                  <a:pt x="97694" y="25362"/>
                </a:lnTo>
                <a:close/>
                <a:moveTo>
                  <a:pt x="111272" y="25362"/>
                </a:moveTo>
                <a:lnTo>
                  <a:pt x="111272" y="30046"/>
                </a:lnTo>
                <a:lnTo>
                  <a:pt x="104653" y="30046"/>
                </a:lnTo>
                <a:lnTo>
                  <a:pt x="104653" y="25362"/>
                </a:lnTo>
                <a:close/>
                <a:moveTo>
                  <a:pt x="118231" y="25362"/>
                </a:moveTo>
                <a:lnTo>
                  <a:pt x="118231" y="30046"/>
                </a:lnTo>
                <a:lnTo>
                  <a:pt x="111602" y="30046"/>
                </a:lnTo>
                <a:lnTo>
                  <a:pt x="111602" y="25362"/>
                </a:lnTo>
                <a:close/>
                <a:moveTo>
                  <a:pt x="125189" y="25362"/>
                </a:moveTo>
                <a:lnTo>
                  <a:pt x="125189" y="30046"/>
                </a:lnTo>
                <a:lnTo>
                  <a:pt x="118561" y="30046"/>
                </a:lnTo>
                <a:lnTo>
                  <a:pt x="118561" y="25362"/>
                </a:lnTo>
                <a:close/>
                <a:moveTo>
                  <a:pt x="132139" y="25362"/>
                </a:moveTo>
                <a:lnTo>
                  <a:pt x="132139" y="30046"/>
                </a:lnTo>
                <a:lnTo>
                  <a:pt x="125510" y="30046"/>
                </a:lnTo>
                <a:lnTo>
                  <a:pt x="125510" y="25362"/>
                </a:lnTo>
                <a:close/>
                <a:moveTo>
                  <a:pt x="139097" y="25362"/>
                </a:moveTo>
                <a:lnTo>
                  <a:pt x="139097" y="30046"/>
                </a:lnTo>
                <a:lnTo>
                  <a:pt x="132469" y="30046"/>
                </a:lnTo>
                <a:lnTo>
                  <a:pt x="132469" y="25362"/>
                </a:lnTo>
                <a:close/>
                <a:moveTo>
                  <a:pt x="146046" y="25362"/>
                </a:moveTo>
                <a:lnTo>
                  <a:pt x="146046" y="30046"/>
                </a:lnTo>
                <a:lnTo>
                  <a:pt x="139427" y="30046"/>
                </a:lnTo>
                <a:lnTo>
                  <a:pt x="139427" y="25362"/>
                </a:lnTo>
                <a:close/>
                <a:moveTo>
                  <a:pt x="153005" y="25362"/>
                </a:moveTo>
                <a:lnTo>
                  <a:pt x="153005" y="30046"/>
                </a:lnTo>
                <a:lnTo>
                  <a:pt x="146377" y="30046"/>
                </a:lnTo>
                <a:lnTo>
                  <a:pt x="146377" y="25362"/>
                </a:lnTo>
                <a:close/>
                <a:moveTo>
                  <a:pt x="159954" y="25362"/>
                </a:moveTo>
                <a:lnTo>
                  <a:pt x="159954" y="30046"/>
                </a:lnTo>
                <a:lnTo>
                  <a:pt x="153335" y="30046"/>
                </a:lnTo>
                <a:lnTo>
                  <a:pt x="153335" y="25362"/>
                </a:lnTo>
                <a:close/>
                <a:moveTo>
                  <a:pt x="166913" y="25362"/>
                </a:moveTo>
                <a:lnTo>
                  <a:pt x="166913" y="30046"/>
                </a:lnTo>
                <a:lnTo>
                  <a:pt x="160284" y="30046"/>
                </a:lnTo>
                <a:lnTo>
                  <a:pt x="160284" y="25362"/>
                </a:lnTo>
                <a:close/>
                <a:moveTo>
                  <a:pt x="173871" y="25362"/>
                </a:moveTo>
                <a:lnTo>
                  <a:pt x="173871" y="30046"/>
                </a:lnTo>
                <a:lnTo>
                  <a:pt x="167243" y="30046"/>
                </a:lnTo>
                <a:lnTo>
                  <a:pt x="167243" y="25362"/>
                </a:lnTo>
                <a:close/>
                <a:moveTo>
                  <a:pt x="180821" y="25362"/>
                </a:moveTo>
                <a:lnTo>
                  <a:pt x="180821" y="30046"/>
                </a:lnTo>
                <a:lnTo>
                  <a:pt x="174201" y="30046"/>
                </a:lnTo>
                <a:lnTo>
                  <a:pt x="174201" y="25362"/>
                </a:lnTo>
                <a:close/>
                <a:moveTo>
                  <a:pt x="187779" y="25362"/>
                </a:moveTo>
                <a:lnTo>
                  <a:pt x="187779" y="30046"/>
                </a:lnTo>
                <a:lnTo>
                  <a:pt x="181151" y="30046"/>
                </a:lnTo>
                <a:lnTo>
                  <a:pt x="181151" y="25362"/>
                </a:lnTo>
                <a:close/>
                <a:moveTo>
                  <a:pt x="194729" y="25362"/>
                </a:moveTo>
                <a:lnTo>
                  <a:pt x="194729" y="30046"/>
                </a:lnTo>
                <a:lnTo>
                  <a:pt x="188109" y="30046"/>
                </a:lnTo>
                <a:lnTo>
                  <a:pt x="188109" y="25362"/>
                </a:lnTo>
                <a:close/>
                <a:moveTo>
                  <a:pt x="201687" y="25362"/>
                </a:moveTo>
                <a:lnTo>
                  <a:pt x="201687" y="30046"/>
                </a:lnTo>
                <a:lnTo>
                  <a:pt x="195059" y="30046"/>
                </a:lnTo>
                <a:lnTo>
                  <a:pt x="195059" y="25362"/>
                </a:lnTo>
                <a:close/>
                <a:moveTo>
                  <a:pt x="208645" y="25362"/>
                </a:moveTo>
                <a:lnTo>
                  <a:pt x="208645" y="30046"/>
                </a:lnTo>
                <a:lnTo>
                  <a:pt x="202017" y="30046"/>
                </a:lnTo>
                <a:lnTo>
                  <a:pt x="202017" y="25362"/>
                </a:lnTo>
                <a:close/>
                <a:moveTo>
                  <a:pt x="215595" y="25362"/>
                </a:moveTo>
                <a:lnTo>
                  <a:pt x="215595" y="30046"/>
                </a:lnTo>
                <a:lnTo>
                  <a:pt x="208975" y="30046"/>
                </a:lnTo>
                <a:lnTo>
                  <a:pt x="208975" y="25362"/>
                </a:lnTo>
                <a:close/>
                <a:moveTo>
                  <a:pt x="222553" y="25362"/>
                </a:moveTo>
                <a:lnTo>
                  <a:pt x="222553" y="30046"/>
                </a:lnTo>
                <a:lnTo>
                  <a:pt x="215925" y="30046"/>
                </a:lnTo>
                <a:lnTo>
                  <a:pt x="215925" y="25362"/>
                </a:lnTo>
                <a:close/>
                <a:moveTo>
                  <a:pt x="229503" y="25362"/>
                </a:moveTo>
                <a:lnTo>
                  <a:pt x="229503" y="30046"/>
                </a:lnTo>
                <a:lnTo>
                  <a:pt x="222883" y="30046"/>
                </a:lnTo>
                <a:lnTo>
                  <a:pt x="222883" y="25362"/>
                </a:lnTo>
                <a:close/>
                <a:moveTo>
                  <a:pt x="236461" y="25362"/>
                </a:moveTo>
                <a:lnTo>
                  <a:pt x="236461" y="30046"/>
                </a:lnTo>
                <a:lnTo>
                  <a:pt x="229833" y="30046"/>
                </a:lnTo>
                <a:lnTo>
                  <a:pt x="229833" y="25362"/>
                </a:lnTo>
                <a:close/>
                <a:moveTo>
                  <a:pt x="243420" y="25362"/>
                </a:moveTo>
                <a:lnTo>
                  <a:pt x="243420" y="30046"/>
                </a:lnTo>
                <a:lnTo>
                  <a:pt x="236791" y="30046"/>
                </a:lnTo>
                <a:lnTo>
                  <a:pt x="236791" y="25362"/>
                </a:lnTo>
                <a:close/>
                <a:moveTo>
                  <a:pt x="250369" y="25362"/>
                </a:moveTo>
                <a:lnTo>
                  <a:pt x="250369" y="30046"/>
                </a:lnTo>
                <a:lnTo>
                  <a:pt x="243741" y="30046"/>
                </a:lnTo>
                <a:lnTo>
                  <a:pt x="243741" y="25362"/>
                </a:lnTo>
                <a:close/>
                <a:moveTo>
                  <a:pt x="257328" y="25362"/>
                </a:moveTo>
                <a:lnTo>
                  <a:pt x="257328" y="30046"/>
                </a:lnTo>
                <a:lnTo>
                  <a:pt x="250699" y="30046"/>
                </a:lnTo>
                <a:lnTo>
                  <a:pt x="250699" y="25362"/>
                </a:lnTo>
                <a:close/>
                <a:moveTo>
                  <a:pt x="264277" y="25362"/>
                </a:moveTo>
                <a:lnTo>
                  <a:pt x="264277" y="30046"/>
                </a:lnTo>
                <a:lnTo>
                  <a:pt x="257658" y="30046"/>
                </a:lnTo>
                <a:lnTo>
                  <a:pt x="257658" y="25362"/>
                </a:lnTo>
                <a:close/>
                <a:moveTo>
                  <a:pt x="271235" y="25362"/>
                </a:moveTo>
                <a:lnTo>
                  <a:pt x="271235" y="30046"/>
                </a:lnTo>
                <a:lnTo>
                  <a:pt x="264607" y="30046"/>
                </a:lnTo>
                <a:lnTo>
                  <a:pt x="264607" y="25362"/>
                </a:lnTo>
                <a:close/>
                <a:moveTo>
                  <a:pt x="278185" y="25362"/>
                </a:moveTo>
                <a:lnTo>
                  <a:pt x="278185" y="30046"/>
                </a:lnTo>
                <a:lnTo>
                  <a:pt x="271566" y="30046"/>
                </a:lnTo>
                <a:lnTo>
                  <a:pt x="271566" y="25362"/>
                </a:lnTo>
                <a:close/>
                <a:moveTo>
                  <a:pt x="285143" y="25362"/>
                </a:moveTo>
                <a:lnTo>
                  <a:pt x="285143" y="30046"/>
                </a:lnTo>
                <a:lnTo>
                  <a:pt x="278515" y="30046"/>
                </a:lnTo>
                <a:lnTo>
                  <a:pt x="278515" y="25362"/>
                </a:lnTo>
                <a:close/>
                <a:moveTo>
                  <a:pt x="6958" y="30367"/>
                </a:moveTo>
                <a:lnTo>
                  <a:pt x="6958" y="35060"/>
                </a:lnTo>
                <a:lnTo>
                  <a:pt x="330" y="35060"/>
                </a:lnTo>
                <a:lnTo>
                  <a:pt x="330" y="30367"/>
                </a:lnTo>
                <a:close/>
                <a:moveTo>
                  <a:pt x="13908" y="30367"/>
                </a:moveTo>
                <a:lnTo>
                  <a:pt x="13908" y="35060"/>
                </a:lnTo>
                <a:lnTo>
                  <a:pt x="7288" y="35060"/>
                </a:lnTo>
                <a:lnTo>
                  <a:pt x="7288" y="30367"/>
                </a:lnTo>
                <a:close/>
                <a:moveTo>
                  <a:pt x="20866" y="30367"/>
                </a:moveTo>
                <a:lnTo>
                  <a:pt x="20866" y="35060"/>
                </a:lnTo>
                <a:lnTo>
                  <a:pt x="14238" y="35060"/>
                </a:lnTo>
                <a:lnTo>
                  <a:pt x="14238" y="30367"/>
                </a:lnTo>
                <a:close/>
                <a:moveTo>
                  <a:pt x="27816" y="30367"/>
                </a:moveTo>
                <a:lnTo>
                  <a:pt x="27816" y="35060"/>
                </a:lnTo>
                <a:lnTo>
                  <a:pt x="21196" y="35060"/>
                </a:lnTo>
                <a:lnTo>
                  <a:pt x="21196" y="30367"/>
                </a:lnTo>
                <a:close/>
                <a:moveTo>
                  <a:pt x="34774" y="30367"/>
                </a:moveTo>
                <a:lnTo>
                  <a:pt x="34774" y="35060"/>
                </a:lnTo>
                <a:lnTo>
                  <a:pt x="28146" y="35060"/>
                </a:lnTo>
                <a:lnTo>
                  <a:pt x="28146" y="30367"/>
                </a:lnTo>
                <a:close/>
                <a:moveTo>
                  <a:pt x="41733" y="30367"/>
                </a:moveTo>
                <a:lnTo>
                  <a:pt x="41733" y="35060"/>
                </a:lnTo>
                <a:lnTo>
                  <a:pt x="35104" y="35060"/>
                </a:lnTo>
                <a:lnTo>
                  <a:pt x="35104" y="30367"/>
                </a:lnTo>
                <a:close/>
                <a:moveTo>
                  <a:pt x="48682" y="30367"/>
                </a:moveTo>
                <a:lnTo>
                  <a:pt x="48682" y="35060"/>
                </a:lnTo>
                <a:lnTo>
                  <a:pt x="42054" y="35060"/>
                </a:lnTo>
                <a:lnTo>
                  <a:pt x="42054" y="30367"/>
                </a:lnTo>
                <a:close/>
                <a:moveTo>
                  <a:pt x="55641" y="30367"/>
                </a:moveTo>
                <a:lnTo>
                  <a:pt x="55641" y="35060"/>
                </a:lnTo>
                <a:lnTo>
                  <a:pt x="49012" y="35060"/>
                </a:lnTo>
                <a:lnTo>
                  <a:pt x="49012" y="30367"/>
                </a:lnTo>
                <a:close/>
                <a:moveTo>
                  <a:pt x="62590" y="30367"/>
                </a:moveTo>
                <a:lnTo>
                  <a:pt x="62590" y="35060"/>
                </a:lnTo>
                <a:lnTo>
                  <a:pt x="55971" y="35060"/>
                </a:lnTo>
                <a:lnTo>
                  <a:pt x="55971" y="30367"/>
                </a:lnTo>
                <a:close/>
                <a:moveTo>
                  <a:pt x="69548" y="30367"/>
                </a:moveTo>
                <a:lnTo>
                  <a:pt x="69548" y="35060"/>
                </a:lnTo>
                <a:lnTo>
                  <a:pt x="62920" y="35060"/>
                </a:lnTo>
                <a:lnTo>
                  <a:pt x="62920" y="30367"/>
                </a:lnTo>
                <a:close/>
                <a:moveTo>
                  <a:pt x="76498" y="30367"/>
                </a:moveTo>
                <a:lnTo>
                  <a:pt x="76498" y="35060"/>
                </a:lnTo>
                <a:lnTo>
                  <a:pt x="69879" y="35060"/>
                </a:lnTo>
                <a:lnTo>
                  <a:pt x="69879" y="30367"/>
                </a:lnTo>
                <a:close/>
                <a:moveTo>
                  <a:pt x="83456" y="30367"/>
                </a:moveTo>
                <a:lnTo>
                  <a:pt x="83456" y="35060"/>
                </a:lnTo>
                <a:lnTo>
                  <a:pt x="76828" y="35060"/>
                </a:lnTo>
                <a:lnTo>
                  <a:pt x="76828" y="30367"/>
                </a:lnTo>
                <a:close/>
                <a:moveTo>
                  <a:pt x="90415" y="30367"/>
                </a:moveTo>
                <a:lnTo>
                  <a:pt x="90415" y="35060"/>
                </a:lnTo>
                <a:lnTo>
                  <a:pt x="83786" y="35060"/>
                </a:lnTo>
                <a:lnTo>
                  <a:pt x="83786" y="30367"/>
                </a:lnTo>
                <a:close/>
                <a:moveTo>
                  <a:pt x="97364" y="30367"/>
                </a:moveTo>
                <a:lnTo>
                  <a:pt x="97364" y="35060"/>
                </a:lnTo>
                <a:lnTo>
                  <a:pt x="90745" y="35060"/>
                </a:lnTo>
                <a:lnTo>
                  <a:pt x="90745" y="30367"/>
                </a:lnTo>
                <a:close/>
                <a:moveTo>
                  <a:pt x="104323" y="30367"/>
                </a:moveTo>
                <a:lnTo>
                  <a:pt x="104323" y="35060"/>
                </a:lnTo>
                <a:lnTo>
                  <a:pt x="97694" y="35060"/>
                </a:lnTo>
                <a:lnTo>
                  <a:pt x="97694" y="30367"/>
                </a:lnTo>
                <a:close/>
                <a:moveTo>
                  <a:pt x="111272" y="30367"/>
                </a:moveTo>
                <a:lnTo>
                  <a:pt x="111272" y="35060"/>
                </a:lnTo>
                <a:lnTo>
                  <a:pt x="104653" y="35060"/>
                </a:lnTo>
                <a:lnTo>
                  <a:pt x="104653" y="30367"/>
                </a:lnTo>
                <a:close/>
                <a:moveTo>
                  <a:pt x="118231" y="30367"/>
                </a:moveTo>
                <a:lnTo>
                  <a:pt x="118231" y="35060"/>
                </a:lnTo>
                <a:lnTo>
                  <a:pt x="111602" y="35060"/>
                </a:lnTo>
                <a:lnTo>
                  <a:pt x="111602" y="30367"/>
                </a:lnTo>
                <a:close/>
                <a:moveTo>
                  <a:pt x="125189" y="30367"/>
                </a:moveTo>
                <a:lnTo>
                  <a:pt x="125189" y="35060"/>
                </a:lnTo>
                <a:lnTo>
                  <a:pt x="118561" y="35060"/>
                </a:lnTo>
                <a:lnTo>
                  <a:pt x="118561" y="30367"/>
                </a:lnTo>
                <a:close/>
                <a:moveTo>
                  <a:pt x="132139" y="30367"/>
                </a:moveTo>
                <a:lnTo>
                  <a:pt x="132139" y="35060"/>
                </a:lnTo>
                <a:lnTo>
                  <a:pt x="125510" y="35060"/>
                </a:lnTo>
                <a:lnTo>
                  <a:pt x="125510" y="30367"/>
                </a:lnTo>
                <a:close/>
                <a:moveTo>
                  <a:pt x="139097" y="30367"/>
                </a:moveTo>
                <a:lnTo>
                  <a:pt x="139097" y="35060"/>
                </a:lnTo>
                <a:lnTo>
                  <a:pt x="132469" y="35060"/>
                </a:lnTo>
                <a:lnTo>
                  <a:pt x="132469" y="30367"/>
                </a:lnTo>
                <a:close/>
                <a:moveTo>
                  <a:pt x="146046" y="30367"/>
                </a:moveTo>
                <a:lnTo>
                  <a:pt x="146046" y="35060"/>
                </a:lnTo>
                <a:lnTo>
                  <a:pt x="139427" y="35060"/>
                </a:lnTo>
                <a:lnTo>
                  <a:pt x="139427" y="30367"/>
                </a:lnTo>
                <a:close/>
                <a:moveTo>
                  <a:pt x="153005" y="30367"/>
                </a:moveTo>
                <a:lnTo>
                  <a:pt x="153005" y="35060"/>
                </a:lnTo>
                <a:lnTo>
                  <a:pt x="146377" y="35060"/>
                </a:lnTo>
                <a:lnTo>
                  <a:pt x="146377" y="30367"/>
                </a:lnTo>
                <a:close/>
                <a:moveTo>
                  <a:pt x="159954" y="30367"/>
                </a:moveTo>
                <a:lnTo>
                  <a:pt x="159954" y="35060"/>
                </a:lnTo>
                <a:lnTo>
                  <a:pt x="153335" y="35060"/>
                </a:lnTo>
                <a:lnTo>
                  <a:pt x="153335" y="30367"/>
                </a:lnTo>
                <a:close/>
                <a:moveTo>
                  <a:pt x="166913" y="30367"/>
                </a:moveTo>
                <a:lnTo>
                  <a:pt x="166913" y="35060"/>
                </a:lnTo>
                <a:lnTo>
                  <a:pt x="160284" y="35060"/>
                </a:lnTo>
                <a:lnTo>
                  <a:pt x="160284" y="30367"/>
                </a:lnTo>
                <a:close/>
                <a:moveTo>
                  <a:pt x="173871" y="30367"/>
                </a:moveTo>
                <a:lnTo>
                  <a:pt x="173871" y="35060"/>
                </a:lnTo>
                <a:lnTo>
                  <a:pt x="167243" y="35060"/>
                </a:lnTo>
                <a:lnTo>
                  <a:pt x="167243" y="30367"/>
                </a:lnTo>
                <a:close/>
                <a:moveTo>
                  <a:pt x="180821" y="30367"/>
                </a:moveTo>
                <a:lnTo>
                  <a:pt x="180821" y="35060"/>
                </a:lnTo>
                <a:lnTo>
                  <a:pt x="174201" y="35060"/>
                </a:lnTo>
                <a:lnTo>
                  <a:pt x="174201" y="30367"/>
                </a:lnTo>
                <a:close/>
                <a:moveTo>
                  <a:pt x="187779" y="30367"/>
                </a:moveTo>
                <a:lnTo>
                  <a:pt x="187779" y="35060"/>
                </a:lnTo>
                <a:lnTo>
                  <a:pt x="181151" y="35060"/>
                </a:lnTo>
                <a:lnTo>
                  <a:pt x="181151" y="30367"/>
                </a:lnTo>
                <a:close/>
                <a:moveTo>
                  <a:pt x="194729" y="30367"/>
                </a:moveTo>
                <a:lnTo>
                  <a:pt x="194729" y="35060"/>
                </a:lnTo>
                <a:lnTo>
                  <a:pt x="188109" y="35060"/>
                </a:lnTo>
                <a:lnTo>
                  <a:pt x="188109" y="30367"/>
                </a:lnTo>
                <a:close/>
                <a:moveTo>
                  <a:pt x="201687" y="30367"/>
                </a:moveTo>
                <a:lnTo>
                  <a:pt x="201687" y="35060"/>
                </a:lnTo>
                <a:lnTo>
                  <a:pt x="195059" y="35060"/>
                </a:lnTo>
                <a:lnTo>
                  <a:pt x="195059" y="30367"/>
                </a:lnTo>
                <a:close/>
                <a:moveTo>
                  <a:pt x="208645" y="30367"/>
                </a:moveTo>
                <a:lnTo>
                  <a:pt x="208645" y="35060"/>
                </a:lnTo>
                <a:lnTo>
                  <a:pt x="202017" y="35060"/>
                </a:lnTo>
                <a:lnTo>
                  <a:pt x="202017" y="30367"/>
                </a:lnTo>
                <a:close/>
                <a:moveTo>
                  <a:pt x="215595" y="30367"/>
                </a:moveTo>
                <a:lnTo>
                  <a:pt x="215595" y="35060"/>
                </a:lnTo>
                <a:lnTo>
                  <a:pt x="208975" y="35060"/>
                </a:lnTo>
                <a:lnTo>
                  <a:pt x="208975" y="30367"/>
                </a:lnTo>
                <a:close/>
                <a:moveTo>
                  <a:pt x="222553" y="30367"/>
                </a:moveTo>
                <a:lnTo>
                  <a:pt x="222553" y="35060"/>
                </a:lnTo>
                <a:lnTo>
                  <a:pt x="215925" y="35060"/>
                </a:lnTo>
                <a:lnTo>
                  <a:pt x="215925" y="30367"/>
                </a:lnTo>
                <a:close/>
                <a:moveTo>
                  <a:pt x="229503" y="30367"/>
                </a:moveTo>
                <a:lnTo>
                  <a:pt x="229503" y="35060"/>
                </a:lnTo>
                <a:lnTo>
                  <a:pt x="222883" y="35060"/>
                </a:lnTo>
                <a:lnTo>
                  <a:pt x="222883" y="30367"/>
                </a:lnTo>
                <a:close/>
                <a:moveTo>
                  <a:pt x="236461" y="30367"/>
                </a:moveTo>
                <a:lnTo>
                  <a:pt x="236461" y="35060"/>
                </a:lnTo>
                <a:lnTo>
                  <a:pt x="229833" y="35060"/>
                </a:lnTo>
                <a:lnTo>
                  <a:pt x="229833" y="30367"/>
                </a:lnTo>
                <a:close/>
                <a:moveTo>
                  <a:pt x="243420" y="30367"/>
                </a:moveTo>
                <a:lnTo>
                  <a:pt x="243420" y="35060"/>
                </a:lnTo>
                <a:lnTo>
                  <a:pt x="236791" y="35060"/>
                </a:lnTo>
                <a:lnTo>
                  <a:pt x="236791" y="30367"/>
                </a:lnTo>
                <a:close/>
                <a:moveTo>
                  <a:pt x="250369" y="30367"/>
                </a:moveTo>
                <a:lnTo>
                  <a:pt x="250369" y="35060"/>
                </a:lnTo>
                <a:lnTo>
                  <a:pt x="243741" y="35060"/>
                </a:lnTo>
                <a:lnTo>
                  <a:pt x="243741" y="30367"/>
                </a:lnTo>
                <a:close/>
                <a:moveTo>
                  <a:pt x="257328" y="30367"/>
                </a:moveTo>
                <a:lnTo>
                  <a:pt x="257328" y="35060"/>
                </a:lnTo>
                <a:lnTo>
                  <a:pt x="250699" y="35060"/>
                </a:lnTo>
                <a:lnTo>
                  <a:pt x="250699" y="30367"/>
                </a:lnTo>
                <a:close/>
                <a:moveTo>
                  <a:pt x="264277" y="30367"/>
                </a:moveTo>
                <a:lnTo>
                  <a:pt x="264277" y="35060"/>
                </a:lnTo>
                <a:lnTo>
                  <a:pt x="257658" y="35060"/>
                </a:lnTo>
                <a:lnTo>
                  <a:pt x="257658" y="30367"/>
                </a:lnTo>
                <a:close/>
                <a:moveTo>
                  <a:pt x="271235" y="30367"/>
                </a:moveTo>
                <a:lnTo>
                  <a:pt x="271235" y="35060"/>
                </a:lnTo>
                <a:lnTo>
                  <a:pt x="264607" y="35060"/>
                </a:lnTo>
                <a:lnTo>
                  <a:pt x="264607" y="30367"/>
                </a:lnTo>
                <a:close/>
                <a:moveTo>
                  <a:pt x="278185" y="30367"/>
                </a:moveTo>
                <a:lnTo>
                  <a:pt x="278185" y="35060"/>
                </a:lnTo>
                <a:lnTo>
                  <a:pt x="271566" y="35060"/>
                </a:lnTo>
                <a:lnTo>
                  <a:pt x="271566" y="30367"/>
                </a:lnTo>
                <a:close/>
                <a:moveTo>
                  <a:pt x="285143" y="30367"/>
                </a:moveTo>
                <a:lnTo>
                  <a:pt x="285143" y="35060"/>
                </a:lnTo>
                <a:lnTo>
                  <a:pt x="278515" y="35060"/>
                </a:lnTo>
                <a:lnTo>
                  <a:pt x="278515" y="30367"/>
                </a:lnTo>
                <a:close/>
                <a:moveTo>
                  <a:pt x="6958" y="35381"/>
                </a:moveTo>
                <a:lnTo>
                  <a:pt x="6958" y="40064"/>
                </a:lnTo>
                <a:lnTo>
                  <a:pt x="330" y="40064"/>
                </a:lnTo>
                <a:lnTo>
                  <a:pt x="330" y="35381"/>
                </a:lnTo>
                <a:close/>
                <a:moveTo>
                  <a:pt x="13908" y="35381"/>
                </a:moveTo>
                <a:lnTo>
                  <a:pt x="13908" y="40064"/>
                </a:lnTo>
                <a:lnTo>
                  <a:pt x="7288" y="40064"/>
                </a:lnTo>
                <a:lnTo>
                  <a:pt x="7288" y="35381"/>
                </a:lnTo>
                <a:close/>
                <a:moveTo>
                  <a:pt x="20866" y="35381"/>
                </a:moveTo>
                <a:lnTo>
                  <a:pt x="20866" y="40064"/>
                </a:lnTo>
                <a:lnTo>
                  <a:pt x="14238" y="40064"/>
                </a:lnTo>
                <a:lnTo>
                  <a:pt x="14238" y="35381"/>
                </a:lnTo>
                <a:close/>
                <a:moveTo>
                  <a:pt x="27816" y="35381"/>
                </a:moveTo>
                <a:lnTo>
                  <a:pt x="27816" y="40064"/>
                </a:lnTo>
                <a:lnTo>
                  <a:pt x="21196" y="40064"/>
                </a:lnTo>
                <a:lnTo>
                  <a:pt x="21196" y="35381"/>
                </a:lnTo>
                <a:close/>
                <a:moveTo>
                  <a:pt x="34774" y="35381"/>
                </a:moveTo>
                <a:lnTo>
                  <a:pt x="34774" y="40064"/>
                </a:lnTo>
                <a:lnTo>
                  <a:pt x="28146" y="40064"/>
                </a:lnTo>
                <a:lnTo>
                  <a:pt x="28146" y="35381"/>
                </a:lnTo>
                <a:close/>
                <a:moveTo>
                  <a:pt x="41733" y="35381"/>
                </a:moveTo>
                <a:lnTo>
                  <a:pt x="41733" y="40064"/>
                </a:lnTo>
                <a:lnTo>
                  <a:pt x="35104" y="40064"/>
                </a:lnTo>
                <a:lnTo>
                  <a:pt x="35104" y="35381"/>
                </a:lnTo>
                <a:close/>
                <a:moveTo>
                  <a:pt x="48682" y="35381"/>
                </a:moveTo>
                <a:lnTo>
                  <a:pt x="48682" y="40064"/>
                </a:lnTo>
                <a:lnTo>
                  <a:pt x="42054" y="40064"/>
                </a:lnTo>
                <a:lnTo>
                  <a:pt x="42054" y="35381"/>
                </a:lnTo>
                <a:close/>
                <a:moveTo>
                  <a:pt x="55641" y="35381"/>
                </a:moveTo>
                <a:lnTo>
                  <a:pt x="55641" y="40064"/>
                </a:lnTo>
                <a:lnTo>
                  <a:pt x="49012" y="40064"/>
                </a:lnTo>
                <a:lnTo>
                  <a:pt x="49012" y="35381"/>
                </a:lnTo>
                <a:close/>
                <a:moveTo>
                  <a:pt x="62590" y="35381"/>
                </a:moveTo>
                <a:lnTo>
                  <a:pt x="62590" y="40064"/>
                </a:lnTo>
                <a:lnTo>
                  <a:pt x="55971" y="40064"/>
                </a:lnTo>
                <a:lnTo>
                  <a:pt x="55971" y="35381"/>
                </a:lnTo>
                <a:close/>
                <a:moveTo>
                  <a:pt x="69548" y="35381"/>
                </a:moveTo>
                <a:lnTo>
                  <a:pt x="69548" y="40064"/>
                </a:lnTo>
                <a:lnTo>
                  <a:pt x="62920" y="40064"/>
                </a:lnTo>
                <a:lnTo>
                  <a:pt x="62920" y="35381"/>
                </a:lnTo>
                <a:close/>
                <a:moveTo>
                  <a:pt x="76498" y="35381"/>
                </a:moveTo>
                <a:lnTo>
                  <a:pt x="76498" y="40064"/>
                </a:lnTo>
                <a:lnTo>
                  <a:pt x="69879" y="40064"/>
                </a:lnTo>
                <a:lnTo>
                  <a:pt x="69879" y="35381"/>
                </a:lnTo>
                <a:close/>
                <a:moveTo>
                  <a:pt x="83456" y="35381"/>
                </a:moveTo>
                <a:lnTo>
                  <a:pt x="83456" y="40064"/>
                </a:lnTo>
                <a:lnTo>
                  <a:pt x="76828" y="40064"/>
                </a:lnTo>
                <a:lnTo>
                  <a:pt x="76828" y="35381"/>
                </a:lnTo>
                <a:close/>
                <a:moveTo>
                  <a:pt x="90415" y="35381"/>
                </a:moveTo>
                <a:lnTo>
                  <a:pt x="90415" y="40064"/>
                </a:lnTo>
                <a:lnTo>
                  <a:pt x="83786" y="40064"/>
                </a:lnTo>
                <a:lnTo>
                  <a:pt x="83786" y="35381"/>
                </a:lnTo>
                <a:close/>
                <a:moveTo>
                  <a:pt x="97364" y="35381"/>
                </a:moveTo>
                <a:lnTo>
                  <a:pt x="97364" y="40064"/>
                </a:lnTo>
                <a:lnTo>
                  <a:pt x="90745" y="40064"/>
                </a:lnTo>
                <a:lnTo>
                  <a:pt x="90745" y="35381"/>
                </a:lnTo>
                <a:close/>
                <a:moveTo>
                  <a:pt x="104323" y="35381"/>
                </a:moveTo>
                <a:lnTo>
                  <a:pt x="104323" y="40064"/>
                </a:lnTo>
                <a:lnTo>
                  <a:pt x="97694" y="40064"/>
                </a:lnTo>
                <a:lnTo>
                  <a:pt x="97694" y="35381"/>
                </a:lnTo>
                <a:close/>
                <a:moveTo>
                  <a:pt x="111272" y="35381"/>
                </a:moveTo>
                <a:lnTo>
                  <a:pt x="111272" y="40064"/>
                </a:lnTo>
                <a:lnTo>
                  <a:pt x="104653" y="40064"/>
                </a:lnTo>
                <a:lnTo>
                  <a:pt x="104653" y="35381"/>
                </a:lnTo>
                <a:close/>
                <a:moveTo>
                  <a:pt x="118231" y="35381"/>
                </a:moveTo>
                <a:lnTo>
                  <a:pt x="118231" y="40064"/>
                </a:lnTo>
                <a:lnTo>
                  <a:pt x="111602" y="40064"/>
                </a:lnTo>
                <a:lnTo>
                  <a:pt x="111602" y="35381"/>
                </a:lnTo>
                <a:close/>
                <a:moveTo>
                  <a:pt x="125189" y="35381"/>
                </a:moveTo>
                <a:lnTo>
                  <a:pt x="125189" y="40064"/>
                </a:lnTo>
                <a:lnTo>
                  <a:pt x="118561" y="40064"/>
                </a:lnTo>
                <a:lnTo>
                  <a:pt x="118561" y="35381"/>
                </a:lnTo>
                <a:close/>
                <a:moveTo>
                  <a:pt x="132139" y="35381"/>
                </a:moveTo>
                <a:lnTo>
                  <a:pt x="132139" y="40064"/>
                </a:lnTo>
                <a:lnTo>
                  <a:pt x="125510" y="40064"/>
                </a:lnTo>
                <a:lnTo>
                  <a:pt x="125510" y="35381"/>
                </a:lnTo>
                <a:close/>
                <a:moveTo>
                  <a:pt x="139097" y="35381"/>
                </a:moveTo>
                <a:lnTo>
                  <a:pt x="139097" y="40064"/>
                </a:lnTo>
                <a:lnTo>
                  <a:pt x="132469" y="40064"/>
                </a:lnTo>
                <a:lnTo>
                  <a:pt x="132469" y="35381"/>
                </a:lnTo>
                <a:close/>
                <a:moveTo>
                  <a:pt x="146046" y="35381"/>
                </a:moveTo>
                <a:lnTo>
                  <a:pt x="146046" y="40064"/>
                </a:lnTo>
                <a:lnTo>
                  <a:pt x="139427" y="40064"/>
                </a:lnTo>
                <a:lnTo>
                  <a:pt x="139427" y="35381"/>
                </a:lnTo>
                <a:close/>
                <a:moveTo>
                  <a:pt x="153005" y="35381"/>
                </a:moveTo>
                <a:lnTo>
                  <a:pt x="153005" y="40064"/>
                </a:lnTo>
                <a:lnTo>
                  <a:pt x="146377" y="40064"/>
                </a:lnTo>
                <a:lnTo>
                  <a:pt x="146377" y="35381"/>
                </a:lnTo>
                <a:close/>
                <a:moveTo>
                  <a:pt x="159954" y="35381"/>
                </a:moveTo>
                <a:lnTo>
                  <a:pt x="159954" y="40064"/>
                </a:lnTo>
                <a:lnTo>
                  <a:pt x="153335" y="40064"/>
                </a:lnTo>
                <a:lnTo>
                  <a:pt x="153335" y="35381"/>
                </a:lnTo>
                <a:close/>
                <a:moveTo>
                  <a:pt x="166913" y="35381"/>
                </a:moveTo>
                <a:lnTo>
                  <a:pt x="166913" y="40064"/>
                </a:lnTo>
                <a:lnTo>
                  <a:pt x="160284" y="40064"/>
                </a:lnTo>
                <a:lnTo>
                  <a:pt x="160284" y="35381"/>
                </a:lnTo>
                <a:close/>
                <a:moveTo>
                  <a:pt x="173871" y="35381"/>
                </a:moveTo>
                <a:lnTo>
                  <a:pt x="173871" y="40064"/>
                </a:lnTo>
                <a:lnTo>
                  <a:pt x="167243" y="40064"/>
                </a:lnTo>
                <a:lnTo>
                  <a:pt x="167243" y="35381"/>
                </a:lnTo>
                <a:close/>
                <a:moveTo>
                  <a:pt x="180821" y="35381"/>
                </a:moveTo>
                <a:lnTo>
                  <a:pt x="180821" y="40064"/>
                </a:lnTo>
                <a:lnTo>
                  <a:pt x="174201" y="40064"/>
                </a:lnTo>
                <a:lnTo>
                  <a:pt x="174201" y="35381"/>
                </a:lnTo>
                <a:close/>
                <a:moveTo>
                  <a:pt x="187779" y="35381"/>
                </a:moveTo>
                <a:lnTo>
                  <a:pt x="187779" y="40064"/>
                </a:lnTo>
                <a:lnTo>
                  <a:pt x="181151" y="40064"/>
                </a:lnTo>
                <a:lnTo>
                  <a:pt x="181151" y="35381"/>
                </a:lnTo>
                <a:close/>
                <a:moveTo>
                  <a:pt x="194729" y="35381"/>
                </a:moveTo>
                <a:lnTo>
                  <a:pt x="194729" y="40064"/>
                </a:lnTo>
                <a:lnTo>
                  <a:pt x="188109" y="40064"/>
                </a:lnTo>
                <a:lnTo>
                  <a:pt x="188109" y="35381"/>
                </a:lnTo>
                <a:close/>
                <a:moveTo>
                  <a:pt x="201687" y="35381"/>
                </a:moveTo>
                <a:lnTo>
                  <a:pt x="201687" y="40064"/>
                </a:lnTo>
                <a:lnTo>
                  <a:pt x="195059" y="40064"/>
                </a:lnTo>
                <a:lnTo>
                  <a:pt x="195059" y="35381"/>
                </a:lnTo>
                <a:close/>
                <a:moveTo>
                  <a:pt x="208645" y="35381"/>
                </a:moveTo>
                <a:lnTo>
                  <a:pt x="208645" y="40064"/>
                </a:lnTo>
                <a:lnTo>
                  <a:pt x="202017" y="40064"/>
                </a:lnTo>
                <a:lnTo>
                  <a:pt x="202017" y="35381"/>
                </a:lnTo>
                <a:close/>
                <a:moveTo>
                  <a:pt x="215595" y="35381"/>
                </a:moveTo>
                <a:lnTo>
                  <a:pt x="215595" y="40064"/>
                </a:lnTo>
                <a:lnTo>
                  <a:pt x="208975" y="40064"/>
                </a:lnTo>
                <a:lnTo>
                  <a:pt x="208975" y="35381"/>
                </a:lnTo>
                <a:close/>
                <a:moveTo>
                  <a:pt x="222553" y="35381"/>
                </a:moveTo>
                <a:lnTo>
                  <a:pt x="222553" y="40064"/>
                </a:lnTo>
                <a:lnTo>
                  <a:pt x="215925" y="40064"/>
                </a:lnTo>
                <a:lnTo>
                  <a:pt x="215925" y="35381"/>
                </a:lnTo>
                <a:close/>
                <a:moveTo>
                  <a:pt x="229503" y="35381"/>
                </a:moveTo>
                <a:lnTo>
                  <a:pt x="229503" y="40064"/>
                </a:lnTo>
                <a:lnTo>
                  <a:pt x="222883" y="40064"/>
                </a:lnTo>
                <a:lnTo>
                  <a:pt x="222883" y="35381"/>
                </a:lnTo>
                <a:close/>
                <a:moveTo>
                  <a:pt x="236461" y="35381"/>
                </a:moveTo>
                <a:lnTo>
                  <a:pt x="236461" y="40064"/>
                </a:lnTo>
                <a:lnTo>
                  <a:pt x="229833" y="40064"/>
                </a:lnTo>
                <a:lnTo>
                  <a:pt x="229833" y="35381"/>
                </a:lnTo>
                <a:close/>
                <a:moveTo>
                  <a:pt x="243420" y="35381"/>
                </a:moveTo>
                <a:lnTo>
                  <a:pt x="243420" y="40064"/>
                </a:lnTo>
                <a:lnTo>
                  <a:pt x="236791" y="40064"/>
                </a:lnTo>
                <a:lnTo>
                  <a:pt x="236791" y="35381"/>
                </a:lnTo>
                <a:close/>
                <a:moveTo>
                  <a:pt x="250369" y="35381"/>
                </a:moveTo>
                <a:lnTo>
                  <a:pt x="250369" y="40064"/>
                </a:lnTo>
                <a:lnTo>
                  <a:pt x="243741" y="40064"/>
                </a:lnTo>
                <a:lnTo>
                  <a:pt x="243741" y="35381"/>
                </a:lnTo>
                <a:close/>
                <a:moveTo>
                  <a:pt x="257328" y="35381"/>
                </a:moveTo>
                <a:lnTo>
                  <a:pt x="257328" y="40064"/>
                </a:lnTo>
                <a:lnTo>
                  <a:pt x="250699" y="40064"/>
                </a:lnTo>
                <a:lnTo>
                  <a:pt x="250699" y="35381"/>
                </a:lnTo>
                <a:close/>
                <a:moveTo>
                  <a:pt x="264277" y="35381"/>
                </a:moveTo>
                <a:lnTo>
                  <a:pt x="264277" y="40064"/>
                </a:lnTo>
                <a:lnTo>
                  <a:pt x="257658" y="40064"/>
                </a:lnTo>
                <a:lnTo>
                  <a:pt x="257658" y="35381"/>
                </a:lnTo>
                <a:close/>
                <a:moveTo>
                  <a:pt x="271235" y="35381"/>
                </a:moveTo>
                <a:lnTo>
                  <a:pt x="271235" y="40064"/>
                </a:lnTo>
                <a:lnTo>
                  <a:pt x="264607" y="40064"/>
                </a:lnTo>
                <a:lnTo>
                  <a:pt x="264607" y="35381"/>
                </a:lnTo>
                <a:close/>
                <a:moveTo>
                  <a:pt x="278185" y="35381"/>
                </a:moveTo>
                <a:lnTo>
                  <a:pt x="278185" y="40064"/>
                </a:lnTo>
                <a:lnTo>
                  <a:pt x="271566" y="40064"/>
                </a:lnTo>
                <a:lnTo>
                  <a:pt x="271566" y="35381"/>
                </a:lnTo>
                <a:close/>
                <a:moveTo>
                  <a:pt x="285143" y="35381"/>
                </a:moveTo>
                <a:lnTo>
                  <a:pt x="285143" y="40064"/>
                </a:lnTo>
                <a:lnTo>
                  <a:pt x="278515" y="40064"/>
                </a:lnTo>
                <a:lnTo>
                  <a:pt x="278515" y="35381"/>
                </a:lnTo>
                <a:close/>
                <a:moveTo>
                  <a:pt x="6958" y="40385"/>
                </a:moveTo>
                <a:lnTo>
                  <a:pt x="6958" y="45069"/>
                </a:lnTo>
                <a:lnTo>
                  <a:pt x="330" y="45069"/>
                </a:lnTo>
                <a:lnTo>
                  <a:pt x="330" y="40385"/>
                </a:lnTo>
                <a:close/>
                <a:moveTo>
                  <a:pt x="13908" y="40385"/>
                </a:moveTo>
                <a:lnTo>
                  <a:pt x="13908" y="45069"/>
                </a:lnTo>
                <a:lnTo>
                  <a:pt x="7288" y="45069"/>
                </a:lnTo>
                <a:lnTo>
                  <a:pt x="7288" y="40385"/>
                </a:lnTo>
                <a:close/>
                <a:moveTo>
                  <a:pt x="20866" y="40385"/>
                </a:moveTo>
                <a:lnTo>
                  <a:pt x="20866" y="45069"/>
                </a:lnTo>
                <a:lnTo>
                  <a:pt x="14238" y="45069"/>
                </a:lnTo>
                <a:lnTo>
                  <a:pt x="14238" y="40385"/>
                </a:lnTo>
                <a:close/>
                <a:moveTo>
                  <a:pt x="27816" y="40385"/>
                </a:moveTo>
                <a:lnTo>
                  <a:pt x="27816" y="45069"/>
                </a:lnTo>
                <a:lnTo>
                  <a:pt x="21196" y="45069"/>
                </a:lnTo>
                <a:lnTo>
                  <a:pt x="21196" y="40385"/>
                </a:lnTo>
                <a:close/>
                <a:moveTo>
                  <a:pt x="34774" y="40385"/>
                </a:moveTo>
                <a:lnTo>
                  <a:pt x="34774" y="45069"/>
                </a:lnTo>
                <a:lnTo>
                  <a:pt x="28146" y="45069"/>
                </a:lnTo>
                <a:lnTo>
                  <a:pt x="28146" y="40385"/>
                </a:lnTo>
                <a:close/>
                <a:moveTo>
                  <a:pt x="41733" y="40385"/>
                </a:moveTo>
                <a:lnTo>
                  <a:pt x="41733" y="45069"/>
                </a:lnTo>
                <a:lnTo>
                  <a:pt x="35104" y="45069"/>
                </a:lnTo>
                <a:lnTo>
                  <a:pt x="35104" y="40385"/>
                </a:lnTo>
                <a:close/>
                <a:moveTo>
                  <a:pt x="48682" y="40385"/>
                </a:moveTo>
                <a:lnTo>
                  <a:pt x="48682" y="45069"/>
                </a:lnTo>
                <a:lnTo>
                  <a:pt x="42054" y="45069"/>
                </a:lnTo>
                <a:lnTo>
                  <a:pt x="42054" y="40385"/>
                </a:lnTo>
                <a:close/>
                <a:moveTo>
                  <a:pt x="55641" y="40385"/>
                </a:moveTo>
                <a:lnTo>
                  <a:pt x="55641" y="45069"/>
                </a:lnTo>
                <a:lnTo>
                  <a:pt x="49012" y="45069"/>
                </a:lnTo>
                <a:lnTo>
                  <a:pt x="49012" y="40385"/>
                </a:lnTo>
                <a:close/>
                <a:moveTo>
                  <a:pt x="62590" y="40385"/>
                </a:moveTo>
                <a:lnTo>
                  <a:pt x="62590" y="45069"/>
                </a:lnTo>
                <a:lnTo>
                  <a:pt x="55971" y="45069"/>
                </a:lnTo>
                <a:lnTo>
                  <a:pt x="55971" y="40385"/>
                </a:lnTo>
                <a:close/>
                <a:moveTo>
                  <a:pt x="69548" y="40385"/>
                </a:moveTo>
                <a:lnTo>
                  <a:pt x="69548" y="45069"/>
                </a:lnTo>
                <a:lnTo>
                  <a:pt x="62920" y="45069"/>
                </a:lnTo>
                <a:lnTo>
                  <a:pt x="62920" y="40385"/>
                </a:lnTo>
                <a:close/>
                <a:moveTo>
                  <a:pt x="76498" y="40385"/>
                </a:moveTo>
                <a:lnTo>
                  <a:pt x="76498" y="45069"/>
                </a:lnTo>
                <a:lnTo>
                  <a:pt x="69879" y="45069"/>
                </a:lnTo>
                <a:lnTo>
                  <a:pt x="69879" y="40385"/>
                </a:lnTo>
                <a:close/>
                <a:moveTo>
                  <a:pt x="83456" y="40385"/>
                </a:moveTo>
                <a:lnTo>
                  <a:pt x="83456" y="45069"/>
                </a:lnTo>
                <a:lnTo>
                  <a:pt x="76828" y="45069"/>
                </a:lnTo>
                <a:lnTo>
                  <a:pt x="76828" y="40385"/>
                </a:lnTo>
                <a:close/>
                <a:moveTo>
                  <a:pt x="90415" y="40385"/>
                </a:moveTo>
                <a:lnTo>
                  <a:pt x="90415" y="45069"/>
                </a:lnTo>
                <a:lnTo>
                  <a:pt x="83786" y="45069"/>
                </a:lnTo>
                <a:lnTo>
                  <a:pt x="83786" y="40385"/>
                </a:lnTo>
                <a:close/>
                <a:moveTo>
                  <a:pt x="97364" y="40385"/>
                </a:moveTo>
                <a:lnTo>
                  <a:pt x="97364" y="45069"/>
                </a:lnTo>
                <a:lnTo>
                  <a:pt x="90745" y="45069"/>
                </a:lnTo>
                <a:lnTo>
                  <a:pt x="90745" y="40385"/>
                </a:lnTo>
                <a:close/>
                <a:moveTo>
                  <a:pt x="104323" y="40385"/>
                </a:moveTo>
                <a:lnTo>
                  <a:pt x="104323" y="45069"/>
                </a:lnTo>
                <a:lnTo>
                  <a:pt x="97694" y="45069"/>
                </a:lnTo>
                <a:lnTo>
                  <a:pt x="97694" y="40385"/>
                </a:lnTo>
                <a:close/>
                <a:moveTo>
                  <a:pt x="111272" y="40385"/>
                </a:moveTo>
                <a:lnTo>
                  <a:pt x="111272" y="45069"/>
                </a:lnTo>
                <a:lnTo>
                  <a:pt x="104653" y="45069"/>
                </a:lnTo>
                <a:lnTo>
                  <a:pt x="104653" y="40385"/>
                </a:lnTo>
                <a:close/>
                <a:moveTo>
                  <a:pt x="118231" y="40385"/>
                </a:moveTo>
                <a:lnTo>
                  <a:pt x="118231" y="45069"/>
                </a:lnTo>
                <a:lnTo>
                  <a:pt x="111602" y="45069"/>
                </a:lnTo>
                <a:lnTo>
                  <a:pt x="111602" y="40385"/>
                </a:lnTo>
                <a:close/>
                <a:moveTo>
                  <a:pt x="125189" y="40385"/>
                </a:moveTo>
                <a:lnTo>
                  <a:pt x="125189" y="45069"/>
                </a:lnTo>
                <a:lnTo>
                  <a:pt x="118561" y="45069"/>
                </a:lnTo>
                <a:lnTo>
                  <a:pt x="118561" y="40385"/>
                </a:lnTo>
                <a:close/>
                <a:moveTo>
                  <a:pt x="132139" y="40385"/>
                </a:moveTo>
                <a:lnTo>
                  <a:pt x="132139" y="45069"/>
                </a:lnTo>
                <a:lnTo>
                  <a:pt x="125510" y="45069"/>
                </a:lnTo>
                <a:lnTo>
                  <a:pt x="125510" y="40385"/>
                </a:lnTo>
                <a:close/>
                <a:moveTo>
                  <a:pt x="139097" y="40385"/>
                </a:moveTo>
                <a:lnTo>
                  <a:pt x="139097" y="45069"/>
                </a:lnTo>
                <a:lnTo>
                  <a:pt x="132469" y="45069"/>
                </a:lnTo>
                <a:lnTo>
                  <a:pt x="132469" y="40385"/>
                </a:lnTo>
                <a:close/>
                <a:moveTo>
                  <a:pt x="146046" y="40385"/>
                </a:moveTo>
                <a:lnTo>
                  <a:pt x="146046" y="45069"/>
                </a:lnTo>
                <a:lnTo>
                  <a:pt x="139427" y="45069"/>
                </a:lnTo>
                <a:lnTo>
                  <a:pt x="139427" y="40385"/>
                </a:lnTo>
                <a:close/>
                <a:moveTo>
                  <a:pt x="153005" y="40385"/>
                </a:moveTo>
                <a:lnTo>
                  <a:pt x="153005" y="45069"/>
                </a:lnTo>
                <a:lnTo>
                  <a:pt x="146377" y="45069"/>
                </a:lnTo>
                <a:lnTo>
                  <a:pt x="146377" y="40385"/>
                </a:lnTo>
                <a:close/>
                <a:moveTo>
                  <a:pt x="159954" y="40385"/>
                </a:moveTo>
                <a:lnTo>
                  <a:pt x="159954" y="45069"/>
                </a:lnTo>
                <a:lnTo>
                  <a:pt x="153335" y="45069"/>
                </a:lnTo>
                <a:lnTo>
                  <a:pt x="153335" y="40385"/>
                </a:lnTo>
                <a:close/>
                <a:moveTo>
                  <a:pt x="166913" y="40385"/>
                </a:moveTo>
                <a:lnTo>
                  <a:pt x="166913" y="45069"/>
                </a:lnTo>
                <a:lnTo>
                  <a:pt x="160284" y="45069"/>
                </a:lnTo>
                <a:lnTo>
                  <a:pt x="160284" y="40385"/>
                </a:lnTo>
                <a:close/>
                <a:moveTo>
                  <a:pt x="173871" y="40385"/>
                </a:moveTo>
                <a:lnTo>
                  <a:pt x="173871" y="45069"/>
                </a:lnTo>
                <a:lnTo>
                  <a:pt x="167243" y="45069"/>
                </a:lnTo>
                <a:lnTo>
                  <a:pt x="167243" y="40385"/>
                </a:lnTo>
                <a:close/>
                <a:moveTo>
                  <a:pt x="180821" y="40385"/>
                </a:moveTo>
                <a:lnTo>
                  <a:pt x="180821" y="45069"/>
                </a:lnTo>
                <a:lnTo>
                  <a:pt x="174201" y="45069"/>
                </a:lnTo>
                <a:lnTo>
                  <a:pt x="174201" y="40385"/>
                </a:lnTo>
                <a:close/>
                <a:moveTo>
                  <a:pt x="187779" y="40385"/>
                </a:moveTo>
                <a:lnTo>
                  <a:pt x="187779" y="45069"/>
                </a:lnTo>
                <a:lnTo>
                  <a:pt x="181151" y="45069"/>
                </a:lnTo>
                <a:lnTo>
                  <a:pt x="181151" y="40385"/>
                </a:lnTo>
                <a:close/>
                <a:moveTo>
                  <a:pt x="194729" y="40385"/>
                </a:moveTo>
                <a:lnTo>
                  <a:pt x="194729" y="45069"/>
                </a:lnTo>
                <a:lnTo>
                  <a:pt x="188109" y="45069"/>
                </a:lnTo>
                <a:lnTo>
                  <a:pt x="188109" y="40385"/>
                </a:lnTo>
                <a:close/>
                <a:moveTo>
                  <a:pt x="201687" y="40385"/>
                </a:moveTo>
                <a:lnTo>
                  <a:pt x="201687" y="45069"/>
                </a:lnTo>
                <a:lnTo>
                  <a:pt x="195059" y="45069"/>
                </a:lnTo>
                <a:lnTo>
                  <a:pt x="195059" y="40385"/>
                </a:lnTo>
                <a:close/>
                <a:moveTo>
                  <a:pt x="208645" y="40385"/>
                </a:moveTo>
                <a:lnTo>
                  <a:pt x="208645" y="45069"/>
                </a:lnTo>
                <a:lnTo>
                  <a:pt x="202017" y="45069"/>
                </a:lnTo>
                <a:lnTo>
                  <a:pt x="202017" y="40385"/>
                </a:lnTo>
                <a:close/>
                <a:moveTo>
                  <a:pt x="215595" y="40385"/>
                </a:moveTo>
                <a:lnTo>
                  <a:pt x="215595" y="45069"/>
                </a:lnTo>
                <a:lnTo>
                  <a:pt x="208975" y="45069"/>
                </a:lnTo>
                <a:lnTo>
                  <a:pt x="208975" y="40385"/>
                </a:lnTo>
                <a:close/>
                <a:moveTo>
                  <a:pt x="222553" y="40385"/>
                </a:moveTo>
                <a:lnTo>
                  <a:pt x="222553" y="45069"/>
                </a:lnTo>
                <a:lnTo>
                  <a:pt x="215925" y="45069"/>
                </a:lnTo>
                <a:lnTo>
                  <a:pt x="215925" y="40385"/>
                </a:lnTo>
                <a:close/>
                <a:moveTo>
                  <a:pt x="229503" y="40385"/>
                </a:moveTo>
                <a:lnTo>
                  <a:pt x="229503" y="45069"/>
                </a:lnTo>
                <a:lnTo>
                  <a:pt x="222883" y="45069"/>
                </a:lnTo>
                <a:lnTo>
                  <a:pt x="222883" y="40385"/>
                </a:lnTo>
                <a:close/>
                <a:moveTo>
                  <a:pt x="236461" y="40385"/>
                </a:moveTo>
                <a:lnTo>
                  <a:pt x="236461" y="45069"/>
                </a:lnTo>
                <a:lnTo>
                  <a:pt x="229833" y="45069"/>
                </a:lnTo>
                <a:lnTo>
                  <a:pt x="229833" y="40385"/>
                </a:lnTo>
                <a:close/>
                <a:moveTo>
                  <a:pt x="243420" y="40385"/>
                </a:moveTo>
                <a:lnTo>
                  <a:pt x="243420" y="45069"/>
                </a:lnTo>
                <a:lnTo>
                  <a:pt x="236791" y="45069"/>
                </a:lnTo>
                <a:lnTo>
                  <a:pt x="236791" y="40385"/>
                </a:lnTo>
                <a:close/>
                <a:moveTo>
                  <a:pt x="250369" y="40385"/>
                </a:moveTo>
                <a:lnTo>
                  <a:pt x="250369" y="45069"/>
                </a:lnTo>
                <a:lnTo>
                  <a:pt x="243741" y="45069"/>
                </a:lnTo>
                <a:lnTo>
                  <a:pt x="243741" y="40385"/>
                </a:lnTo>
                <a:close/>
                <a:moveTo>
                  <a:pt x="257328" y="40385"/>
                </a:moveTo>
                <a:lnTo>
                  <a:pt x="257328" y="45069"/>
                </a:lnTo>
                <a:lnTo>
                  <a:pt x="250699" y="45069"/>
                </a:lnTo>
                <a:lnTo>
                  <a:pt x="250699" y="40385"/>
                </a:lnTo>
                <a:close/>
                <a:moveTo>
                  <a:pt x="264277" y="40385"/>
                </a:moveTo>
                <a:lnTo>
                  <a:pt x="264277" y="45069"/>
                </a:lnTo>
                <a:lnTo>
                  <a:pt x="257658" y="45069"/>
                </a:lnTo>
                <a:lnTo>
                  <a:pt x="257658" y="40385"/>
                </a:lnTo>
                <a:close/>
                <a:moveTo>
                  <a:pt x="271235" y="40385"/>
                </a:moveTo>
                <a:lnTo>
                  <a:pt x="271235" y="45069"/>
                </a:lnTo>
                <a:lnTo>
                  <a:pt x="264607" y="45069"/>
                </a:lnTo>
                <a:lnTo>
                  <a:pt x="264607" y="40385"/>
                </a:lnTo>
                <a:close/>
                <a:moveTo>
                  <a:pt x="278185" y="40385"/>
                </a:moveTo>
                <a:lnTo>
                  <a:pt x="278185" y="45069"/>
                </a:lnTo>
                <a:lnTo>
                  <a:pt x="271566" y="45069"/>
                </a:lnTo>
                <a:lnTo>
                  <a:pt x="271566" y="40385"/>
                </a:lnTo>
                <a:close/>
                <a:moveTo>
                  <a:pt x="285143" y="40385"/>
                </a:moveTo>
                <a:lnTo>
                  <a:pt x="285143" y="45069"/>
                </a:lnTo>
                <a:lnTo>
                  <a:pt x="278515" y="45069"/>
                </a:lnTo>
                <a:lnTo>
                  <a:pt x="278515" y="40385"/>
                </a:lnTo>
                <a:close/>
                <a:moveTo>
                  <a:pt x="6958" y="45390"/>
                </a:moveTo>
                <a:lnTo>
                  <a:pt x="6958" y="50082"/>
                </a:lnTo>
                <a:lnTo>
                  <a:pt x="330" y="50082"/>
                </a:lnTo>
                <a:lnTo>
                  <a:pt x="330" y="45390"/>
                </a:lnTo>
                <a:close/>
                <a:moveTo>
                  <a:pt x="13908" y="45390"/>
                </a:moveTo>
                <a:lnTo>
                  <a:pt x="13908" y="50082"/>
                </a:lnTo>
                <a:lnTo>
                  <a:pt x="7288" y="50082"/>
                </a:lnTo>
                <a:lnTo>
                  <a:pt x="7288" y="45390"/>
                </a:lnTo>
                <a:close/>
                <a:moveTo>
                  <a:pt x="20866" y="45390"/>
                </a:moveTo>
                <a:lnTo>
                  <a:pt x="20866" y="50082"/>
                </a:lnTo>
                <a:lnTo>
                  <a:pt x="14238" y="50082"/>
                </a:lnTo>
                <a:lnTo>
                  <a:pt x="14238" y="45390"/>
                </a:lnTo>
                <a:close/>
                <a:moveTo>
                  <a:pt x="27816" y="45390"/>
                </a:moveTo>
                <a:lnTo>
                  <a:pt x="27816" y="50082"/>
                </a:lnTo>
                <a:lnTo>
                  <a:pt x="21196" y="50082"/>
                </a:lnTo>
                <a:lnTo>
                  <a:pt x="21196" y="45390"/>
                </a:lnTo>
                <a:close/>
                <a:moveTo>
                  <a:pt x="34774" y="45390"/>
                </a:moveTo>
                <a:lnTo>
                  <a:pt x="34774" y="50082"/>
                </a:lnTo>
                <a:lnTo>
                  <a:pt x="28146" y="50082"/>
                </a:lnTo>
                <a:lnTo>
                  <a:pt x="28146" y="45390"/>
                </a:lnTo>
                <a:close/>
                <a:moveTo>
                  <a:pt x="41733" y="45390"/>
                </a:moveTo>
                <a:lnTo>
                  <a:pt x="41733" y="50082"/>
                </a:lnTo>
                <a:lnTo>
                  <a:pt x="35104" y="50082"/>
                </a:lnTo>
                <a:lnTo>
                  <a:pt x="35104" y="45390"/>
                </a:lnTo>
                <a:close/>
                <a:moveTo>
                  <a:pt x="48682" y="45390"/>
                </a:moveTo>
                <a:lnTo>
                  <a:pt x="48682" y="50082"/>
                </a:lnTo>
                <a:lnTo>
                  <a:pt x="42054" y="50082"/>
                </a:lnTo>
                <a:lnTo>
                  <a:pt x="42054" y="45390"/>
                </a:lnTo>
                <a:close/>
                <a:moveTo>
                  <a:pt x="55641" y="45390"/>
                </a:moveTo>
                <a:lnTo>
                  <a:pt x="55641" y="50082"/>
                </a:lnTo>
                <a:lnTo>
                  <a:pt x="49012" y="50082"/>
                </a:lnTo>
                <a:lnTo>
                  <a:pt x="49012" y="45390"/>
                </a:lnTo>
                <a:close/>
                <a:moveTo>
                  <a:pt x="62590" y="45390"/>
                </a:moveTo>
                <a:lnTo>
                  <a:pt x="62590" y="50082"/>
                </a:lnTo>
                <a:lnTo>
                  <a:pt x="55971" y="50082"/>
                </a:lnTo>
                <a:lnTo>
                  <a:pt x="55971" y="45390"/>
                </a:lnTo>
                <a:close/>
                <a:moveTo>
                  <a:pt x="69548" y="45390"/>
                </a:moveTo>
                <a:lnTo>
                  <a:pt x="69548" y="50082"/>
                </a:lnTo>
                <a:lnTo>
                  <a:pt x="62920" y="50082"/>
                </a:lnTo>
                <a:lnTo>
                  <a:pt x="62920" y="45390"/>
                </a:lnTo>
                <a:close/>
                <a:moveTo>
                  <a:pt x="76498" y="45390"/>
                </a:moveTo>
                <a:lnTo>
                  <a:pt x="76498" y="50082"/>
                </a:lnTo>
                <a:lnTo>
                  <a:pt x="69879" y="50082"/>
                </a:lnTo>
                <a:lnTo>
                  <a:pt x="69879" y="45390"/>
                </a:lnTo>
                <a:close/>
                <a:moveTo>
                  <a:pt x="83456" y="45390"/>
                </a:moveTo>
                <a:lnTo>
                  <a:pt x="83456" y="50082"/>
                </a:lnTo>
                <a:lnTo>
                  <a:pt x="76828" y="50082"/>
                </a:lnTo>
                <a:lnTo>
                  <a:pt x="76828" y="45390"/>
                </a:lnTo>
                <a:close/>
                <a:moveTo>
                  <a:pt x="90415" y="45390"/>
                </a:moveTo>
                <a:lnTo>
                  <a:pt x="90415" y="50082"/>
                </a:lnTo>
                <a:lnTo>
                  <a:pt x="83786" y="50082"/>
                </a:lnTo>
                <a:lnTo>
                  <a:pt x="83786" y="45390"/>
                </a:lnTo>
                <a:close/>
                <a:moveTo>
                  <a:pt x="97364" y="45390"/>
                </a:moveTo>
                <a:lnTo>
                  <a:pt x="97364" y="50082"/>
                </a:lnTo>
                <a:lnTo>
                  <a:pt x="90745" y="50082"/>
                </a:lnTo>
                <a:lnTo>
                  <a:pt x="90745" y="45390"/>
                </a:lnTo>
                <a:close/>
                <a:moveTo>
                  <a:pt x="104323" y="45390"/>
                </a:moveTo>
                <a:lnTo>
                  <a:pt x="104323" y="50082"/>
                </a:lnTo>
                <a:lnTo>
                  <a:pt x="97694" y="50082"/>
                </a:lnTo>
                <a:lnTo>
                  <a:pt x="97694" y="45390"/>
                </a:lnTo>
                <a:close/>
                <a:moveTo>
                  <a:pt x="111272" y="45390"/>
                </a:moveTo>
                <a:lnTo>
                  <a:pt x="111272" y="50082"/>
                </a:lnTo>
                <a:lnTo>
                  <a:pt x="104653" y="50082"/>
                </a:lnTo>
                <a:lnTo>
                  <a:pt x="104653" y="45390"/>
                </a:lnTo>
                <a:close/>
                <a:moveTo>
                  <a:pt x="118231" y="45390"/>
                </a:moveTo>
                <a:lnTo>
                  <a:pt x="118231" y="50082"/>
                </a:lnTo>
                <a:lnTo>
                  <a:pt x="111602" y="50082"/>
                </a:lnTo>
                <a:lnTo>
                  <a:pt x="111602" y="45390"/>
                </a:lnTo>
                <a:close/>
                <a:moveTo>
                  <a:pt x="125189" y="45390"/>
                </a:moveTo>
                <a:lnTo>
                  <a:pt x="125189" y="50082"/>
                </a:lnTo>
                <a:lnTo>
                  <a:pt x="118561" y="50082"/>
                </a:lnTo>
                <a:lnTo>
                  <a:pt x="118561" y="45390"/>
                </a:lnTo>
                <a:close/>
                <a:moveTo>
                  <a:pt x="132139" y="45390"/>
                </a:moveTo>
                <a:lnTo>
                  <a:pt x="132139" y="50082"/>
                </a:lnTo>
                <a:lnTo>
                  <a:pt x="125510" y="50082"/>
                </a:lnTo>
                <a:lnTo>
                  <a:pt x="125510" y="45390"/>
                </a:lnTo>
                <a:close/>
                <a:moveTo>
                  <a:pt x="139097" y="45390"/>
                </a:moveTo>
                <a:lnTo>
                  <a:pt x="139097" y="50082"/>
                </a:lnTo>
                <a:lnTo>
                  <a:pt x="132469" y="50082"/>
                </a:lnTo>
                <a:lnTo>
                  <a:pt x="132469" y="45390"/>
                </a:lnTo>
                <a:close/>
                <a:moveTo>
                  <a:pt x="146046" y="45390"/>
                </a:moveTo>
                <a:lnTo>
                  <a:pt x="146046" y="50082"/>
                </a:lnTo>
                <a:lnTo>
                  <a:pt x="139427" y="50082"/>
                </a:lnTo>
                <a:lnTo>
                  <a:pt x="139427" y="45390"/>
                </a:lnTo>
                <a:close/>
                <a:moveTo>
                  <a:pt x="153005" y="45390"/>
                </a:moveTo>
                <a:lnTo>
                  <a:pt x="153005" y="50082"/>
                </a:lnTo>
                <a:lnTo>
                  <a:pt x="146377" y="50082"/>
                </a:lnTo>
                <a:lnTo>
                  <a:pt x="146377" y="45390"/>
                </a:lnTo>
                <a:close/>
                <a:moveTo>
                  <a:pt x="159954" y="45390"/>
                </a:moveTo>
                <a:lnTo>
                  <a:pt x="159954" y="50082"/>
                </a:lnTo>
                <a:lnTo>
                  <a:pt x="153335" y="50082"/>
                </a:lnTo>
                <a:lnTo>
                  <a:pt x="153335" y="45390"/>
                </a:lnTo>
                <a:close/>
                <a:moveTo>
                  <a:pt x="166913" y="45390"/>
                </a:moveTo>
                <a:lnTo>
                  <a:pt x="166913" y="50082"/>
                </a:lnTo>
                <a:lnTo>
                  <a:pt x="160284" y="50082"/>
                </a:lnTo>
                <a:lnTo>
                  <a:pt x="160284" y="45390"/>
                </a:lnTo>
                <a:close/>
                <a:moveTo>
                  <a:pt x="173871" y="45390"/>
                </a:moveTo>
                <a:lnTo>
                  <a:pt x="173871" y="50082"/>
                </a:lnTo>
                <a:lnTo>
                  <a:pt x="167243" y="50082"/>
                </a:lnTo>
                <a:lnTo>
                  <a:pt x="167243" y="45390"/>
                </a:lnTo>
                <a:close/>
                <a:moveTo>
                  <a:pt x="180821" y="45390"/>
                </a:moveTo>
                <a:lnTo>
                  <a:pt x="180821" y="50082"/>
                </a:lnTo>
                <a:lnTo>
                  <a:pt x="174201" y="50082"/>
                </a:lnTo>
                <a:lnTo>
                  <a:pt x="174201" y="45390"/>
                </a:lnTo>
                <a:close/>
                <a:moveTo>
                  <a:pt x="187779" y="45390"/>
                </a:moveTo>
                <a:lnTo>
                  <a:pt x="187779" y="50082"/>
                </a:lnTo>
                <a:lnTo>
                  <a:pt x="181151" y="50082"/>
                </a:lnTo>
                <a:lnTo>
                  <a:pt x="181151" y="45390"/>
                </a:lnTo>
                <a:close/>
                <a:moveTo>
                  <a:pt x="194729" y="45390"/>
                </a:moveTo>
                <a:lnTo>
                  <a:pt x="194729" y="50082"/>
                </a:lnTo>
                <a:lnTo>
                  <a:pt x="188109" y="50082"/>
                </a:lnTo>
                <a:lnTo>
                  <a:pt x="188109" y="45390"/>
                </a:lnTo>
                <a:close/>
                <a:moveTo>
                  <a:pt x="201687" y="45390"/>
                </a:moveTo>
                <a:lnTo>
                  <a:pt x="201687" y="50082"/>
                </a:lnTo>
                <a:lnTo>
                  <a:pt x="195059" y="50082"/>
                </a:lnTo>
                <a:lnTo>
                  <a:pt x="195059" y="45390"/>
                </a:lnTo>
                <a:close/>
                <a:moveTo>
                  <a:pt x="208645" y="45390"/>
                </a:moveTo>
                <a:lnTo>
                  <a:pt x="208645" y="50082"/>
                </a:lnTo>
                <a:lnTo>
                  <a:pt x="202017" y="50082"/>
                </a:lnTo>
                <a:lnTo>
                  <a:pt x="202017" y="45390"/>
                </a:lnTo>
                <a:close/>
                <a:moveTo>
                  <a:pt x="215595" y="45390"/>
                </a:moveTo>
                <a:lnTo>
                  <a:pt x="215595" y="50082"/>
                </a:lnTo>
                <a:lnTo>
                  <a:pt x="208975" y="50082"/>
                </a:lnTo>
                <a:lnTo>
                  <a:pt x="208975" y="45390"/>
                </a:lnTo>
                <a:close/>
                <a:moveTo>
                  <a:pt x="222553" y="45390"/>
                </a:moveTo>
                <a:lnTo>
                  <a:pt x="222553" y="50082"/>
                </a:lnTo>
                <a:lnTo>
                  <a:pt x="215925" y="50082"/>
                </a:lnTo>
                <a:lnTo>
                  <a:pt x="215925" y="45390"/>
                </a:lnTo>
                <a:close/>
                <a:moveTo>
                  <a:pt x="229503" y="45390"/>
                </a:moveTo>
                <a:lnTo>
                  <a:pt x="229503" y="50082"/>
                </a:lnTo>
                <a:lnTo>
                  <a:pt x="222883" y="50082"/>
                </a:lnTo>
                <a:lnTo>
                  <a:pt x="222883" y="45390"/>
                </a:lnTo>
                <a:close/>
                <a:moveTo>
                  <a:pt x="236461" y="45390"/>
                </a:moveTo>
                <a:lnTo>
                  <a:pt x="236461" y="50082"/>
                </a:lnTo>
                <a:lnTo>
                  <a:pt x="229833" y="50082"/>
                </a:lnTo>
                <a:lnTo>
                  <a:pt x="229833" y="45390"/>
                </a:lnTo>
                <a:close/>
                <a:moveTo>
                  <a:pt x="243420" y="45390"/>
                </a:moveTo>
                <a:lnTo>
                  <a:pt x="243420" y="50082"/>
                </a:lnTo>
                <a:lnTo>
                  <a:pt x="236791" y="50082"/>
                </a:lnTo>
                <a:lnTo>
                  <a:pt x="236791" y="45390"/>
                </a:lnTo>
                <a:close/>
                <a:moveTo>
                  <a:pt x="250369" y="45390"/>
                </a:moveTo>
                <a:lnTo>
                  <a:pt x="250369" y="50082"/>
                </a:lnTo>
                <a:lnTo>
                  <a:pt x="243741" y="50082"/>
                </a:lnTo>
                <a:lnTo>
                  <a:pt x="243741" y="45390"/>
                </a:lnTo>
                <a:close/>
                <a:moveTo>
                  <a:pt x="257328" y="45390"/>
                </a:moveTo>
                <a:lnTo>
                  <a:pt x="257328" y="50082"/>
                </a:lnTo>
                <a:lnTo>
                  <a:pt x="250699" y="50082"/>
                </a:lnTo>
                <a:lnTo>
                  <a:pt x="250699" y="45390"/>
                </a:lnTo>
                <a:close/>
                <a:moveTo>
                  <a:pt x="264277" y="45390"/>
                </a:moveTo>
                <a:lnTo>
                  <a:pt x="264277" y="50082"/>
                </a:lnTo>
                <a:lnTo>
                  <a:pt x="257658" y="50082"/>
                </a:lnTo>
                <a:lnTo>
                  <a:pt x="257658" y="45390"/>
                </a:lnTo>
                <a:close/>
                <a:moveTo>
                  <a:pt x="271235" y="45390"/>
                </a:moveTo>
                <a:lnTo>
                  <a:pt x="271235" y="50082"/>
                </a:lnTo>
                <a:lnTo>
                  <a:pt x="264607" y="50082"/>
                </a:lnTo>
                <a:lnTo>
                  <a:pt x="264607" y="45390"/>
                </a:lnTo>
                <a:close/>
                <a:moveTo>
                  <a:pt x="278185" y="45390"/>
                </a:moveTo>
                <a:lnTo>
                  <a:pt x="278185" y="50082"/>
                </a:lnTo>
                <a:lnTo>
                  <a:pt x="271566" y="50082"/>
                </a:lnTo>
                <a:lnTo>
                  <a:pt x="271566" y="45390"/>
                </a:lnTo>
                <a:close/>
                <a:moveTo>
                  <a:pt x="285143" y="45390"/>
                </a:moveTo>
                <a:lnTo>
                  <a:pt x="285143" y="50082"/>
                </a:lnTo>
                <a:lnTo>
                  <a:pt x="278515" y="50082"/>
                </a:lnTo>
                <a:lnTo>
                  <a:pt x="278515" y="45390"/>
                </a:lnTo>
                <a:close/>
                <a:moveTo>
                  <a:pt x="6958" y="50404"/>
                </a:moveTo>
                <a:lnTo>
                  <a:pt x="6958" y="55087"/>
                </a:lnTo>
                <a:lnTo>
                  <a:pt x="330" y="55087"/>
                </a:lnTo>
                <a:lnTo>
                  <a:pt x="330" y="50404"/>
                </a:lnTo>
                <a:close/>
                <a:moveTo>
                  <a:pt x="13908" y="50404"/>
                </a:moveTo>
                <a:lnTo>
                  <a:pt x="13908" y="55087"/>
                </a:lnTo>
                <a:lnTo>
                  <a:pt x="7288" y="55087"/>
                </a:lnTo>
                <a:lnTo>
                  <a:pt x="7288" y="50404"/>
                </a:lnTo>
                <a:close/>
                <a:moveTo>
                  <a:pt x="20866" y="50404"/>
                </a:moveTo>
                <a:lnTo>
                  <a:pt x="20866" y="55087"/>
                </a:lnTo>
                <a:lnTo>
                  <a:pt x="14238" y="55087"/>
                </a:lnTo>
                <a:lnTo>
                  <a:pt x="14238" y="50404"/>
                </a:lnTo>
                <a:close/>
                <a:moveTo>
                  <a:pt x="27816" y="50404"/>
                </a:moveTo>
                <a:lnTo>
                  <a:pt x="27816" y="55087"/>
                </a:lnTo>
                <a:lnTo>
                  <a:pt x="21196" y="55087"/>
                </a:lnTo>
                <a:lnTo>
                  <a:pt x="21196" y="50404"/>
                </a:lnTo>
                <a:close/>
                <a:moveTo>
                  <a:pt x="34774" y="50404"/>
                </a:moveTo>
                <a:lnTo>
                  <a:pt x="34774" y="55087"/>
                </a:lnTo>
                <a:lnTo>
                  <a:pt x="28146" y="55087"/>
                </a:lnTo>
                <a:lnTo>
                  <a:pt x="28146" y="50404"/>
                </a:lnTo>
                <a:close/>
                <a:moveTo>
                  <a:pt x="41733" y="50404"/>
                </a:moveTo>
                <a:lnTo>
                  <a:pt x="41733" y="55087"/>
                </a:lnTo>
                <a:lnTo>
                  <a:pt x="35104" y="55087"/>
                </a:lnTo>
                <a:lnTo>
                  <a:pt x="35104" y="50404"/>
                </a:lnTo>
                <a:close/>
                <a:moveTo>
                  <a:pt x="48682" y="50404"/>
                </a:moveTo>
                <a:lnTo>
                  <a:pt x="48682" y="55087"/>
                </a:lnTo>
                <a:lnTo>
                  <a:pt x="42054" y="55087"/>
                </a:lnTo>
                <a:lnTo>
                  <a:pt x="42054" y="50404"/>
                </a:lnTo>
                <a:close/>
                <a:moveTo>
                  <a:pt x="55641" y="50404"/>
                </a:moveTo>
                <a:lnTo>
                  <a:pt x="55641" y="55087"/>
                </a:lnTo>
                <a:lnTo>
                  <a:pt x="49012" y="55087"/>
                </a:lnTo>
                <a:lnTo>
                  <a:pt x="49012" y="50404"/>
                </a:lnTo>
                <a:close/>
                <a:moveTo>
                  <a:pt x="62590" y="50404"/>
                </a:moveTo>
                <a:lnTo>
                  <a:pt x="62590" y="55087"/>
                </a:lnTo>
                <a:lnTo>
                  <a:pt x="55971" y="55087"/>
                </a:lnTo>
                <a:lnTo>
                  <a:pt x="55971" y="50404"/>
                </a:lnTo>
                <a:close/>
                <a:moveTo>
                  <a:pt x="69548" y="50404"/>
                </a:moveTo>
                <a:lnTo>
                  <a:pt x="69548" y="55087"/>
                </a:lnTo>
                <a:lnTo>
                  <a:pt x="62920" y="55087"/>
                </a:lnTo>
                <a:lnTo>
                  <a:pt x="62920" y="50404"/>
                </a:lnTo>
                <a:close/>
                <a:moveTo>
                  <a:pt x="76498" y="50404"/>
                </a:moveTo>
                <a:lnTo>
                  <a:pt x="76498" y="55087"/>
                </a:lnTo>
                <a:lnTo>
                  <a:pt x="69879" y="55087"/>
                </a:lnTo>
                <a:lnTo>
                  <a:pt x="69879" y="50404"/>
                </a:lnTo>
                <a:close/>
                <a:moveTo>
                  <a:pt x="83456" y="50404"/>
                </a:moveTo>
                <a:lnTo>
                  <a:pt x="83456" y="55087"/>
                </a:lnTo>
                <a:lnTo>
                  <a:pt x="76828" y="55087"/>
                </a:lnTo>
                <a:lnTo>
                  <a:pt x="76828" y="50404"/>
                </a:lnTo>
                <a:close/>
                <a:moveTo>
                  <a:pt x="90415" y="50404"/>
                </a:moveTo>
                <a:lnTo>
                  <a:pt x="90415" y="55087"/>
                </a:lnTo>
                <a:lnTo>
                  <a:pt x="83786" y="55087"/>
                </a:lnTo>
                <a:lnTo>
                  <a:pt x="83786" y="50404"/>
                </a:lnTo>
                <a:close/>
                <a:moveTo>
                  <a:pt x="97364" y="50404"/>
                </a:moveTo>
                <a:lnTo>
                  <a:pt x="97364" y="55087"/>
                </a:lnTo>
                <a:lnTo>
                  <a:pt x="90745" y="55087"/>
                </a:lnTo>
                <a:lnTo>
                  <a:pt x="90745" y="50404"/>
                </a:lnTo>
                <a:close/>
                <a:moveTo>
                  <a:pt x="104323" y="50404"/>
                </a:moveTo>
                <a:lnTo>
                  <a:pt x="104323" y="55087"/>
                </a:lnTo>
                <a:lnTo>
                  <a:pt x="97694" y="55087"/>
                </a:lnTo>
                <a:lnTo>
                  <a:pt x="97694" y="50404"/>
                </a:lnTo>
                <a:close/>
                <a:moveTo>
                  <a:pt x="111272" y="50404"/>
                </a:moveTo>
                <a:lnTo>
                  <a:pt x="111272" y="55087"/>
                </a:lnTo>
                <a:lnTo>
                  <a:pt x="104653" y="55087"/>
                </a:lnTo>
                <a:lnTo>
                  <a:pt x="104653" y="50404"/>
                </a:lnTo>
                <a:close/>
                <a:moveTo>
                  <a:pt x="118231" y="50404"/>
                </a:moveTo>
                <a:lnTo>
                  <a:pt x="118231" y="55087"/>
                </a:lnTo>
                <a:lnTo>
                  <a:pt x="111602" y="55087"/>
                </a:lnTo>
                <a:lnTo>
                  <a:pt x="111602" y="50404"/>
                </a:lnTo>
                <a:close/>
                <a:moveTo>
                  <a:pt x="125189" y="50404"/>
                </a:moveTo>
                <a:lnTo>
                  <a:pt x="125189" y="55087"/>
                </a:lnTo>
                <a:lnTo>
                  <a:pt x="118561" y="55087"/>
                </a:lnTo>
                <a:lnTo>
                  <a:pt x="118561" y="50404"/>
                </a:lnTo>
                <a:close/>
                <a:moveTo>
                  <a:pt x="132139" y="50404"/>
                </a:moveTo>
                <a:lnTo>
                  <a:pt x="132139" y="55087"/>
                </a:lnTo>
                <a:lnTo>
                  <a:pt x="125510" y="55087"/>
                </a:lnTo>
                <a:lnTo>
                  <a:pt x="125510" y="50404"/>
                </a:lnTo>
                <a:close/>
                <a:moveTo>
                  <a:pt x="139097" y="50404"/>
                </a:moveTo>
                <a:lnTo>
                  <a:pt x="139097" y="55087"/>
                </a:lnTo>
                <a:lnTo>
                  <a:pt x="132469" y="55087"/>
                </a:lnTo>
                <a:lnTo>
                  <a:pt x="132469" y="50404"/>
                </a:lnTo>
                <a:close/>
                <a:moveTo>
                  <a:pt x="146046" y="50404"/>
                </a:moveTo>
                <a:lnTo>
                  <a:pt x="146046" y="55087"/>
                </a:lnTo>
                <a:lnTo>
                  <a:pt x="139427" y="55087"/>
                </a:lnTo>
                <a:lnTo>
                  <a:pt x="139427" y="50404"/>
                </a:lnTo>
                <a:close/>
                <a:moveTo>
                  <a:pt x="153005" y="50404"/>
                </a:moveTo>
                <a:lnTo>
                  <a:pt x="153005" y="55087"/>
                </a:lnTo>
                <a:lnTo>
                  <a:pt x="146377" y="55087"/>
                </a:lnTo>
                <a:lnTo>
                  <a:pt x="146377" y="50404"/>
                </a:lnTo>
                <a:close/>
                <a:moveTo>
                  <a:pt x="159954" y="50404"/>
                </a:moveTo>
                <a:lnTo>
                  <a:pt x="159954" y="55087"/>
                </a:lnTo>
                <a:lnTo>
                  <a:pt x="153335" y="55087"/>
                </a:lnTo>
                <a:lnTo>
                  <a:pt x="153335" y="50404"/>
                </a:lnTo>
                <a:close/>
                <a:moveTo>
                  <a:pt x="166913" y="50404"/>
                </a:moveTo>
                <a:lnTo>
                  <a:pt x="166913" y="55087"/>
                </a:lnTo>
                <a:lnTo>
                  <a:pt x="160284" y="55087"/>
                </a:lnTo>
                <a:lnTo>
                  <a:pt x="160284" y="50404"/>
                </a:lnTo>
                <a:close/>
                <a:moveTo>
                  <a:pt x="173871" y="50404"/>
                </a:moveTo>
                <a:lnTo>
                  <a:pt x="173871" y="55087"/>
                </a:lnTo>
                <a:lnTo>
                  <a:pt x="167243" y="55087"/>
                </a:lnTo>
                <a:lnTo>
                  <a:pt x="167243" y="50404"/>
                </a:lnTo>
                <a:close/>
                <a:moveTo>
                  <a:pt x="180821" y="50404"/>
                </a:moveTo>
                <a:lnTo>
                  <a:pt x="180821" y="55087"/>
                </a:lnTo>
                <a:lnTo>
                  <a:pt x="174201" y="55087"/>
                </a:lnTo>
                <a:lnTo>
                  <a:pt x="174201" y="50404"/>
                </a:lnTo>
                <a:close/>
                <a:moveTo>
                  <a:pt x="187779" y="50404"/>
                </a:moveTo>
                <a:lnTo>
                  <a:pt x="187779" y="55087"/>
                </a:lnTo>
                <a:lnTo>
                  <a:pt x="181151" y="55087"/>
                </a:lnTo>
                <a:lnTo>
                  <a:pt x="181151" y="50404"/>
                </a:lnTo>
                <a:close/>
                <a:moveTo>
                  <a:pt x="194729" y="50404"/>
                </a:moveTo>
                <a:lnTo>
                  <a:pt x="194729" y="55087"/>
                </a:lnTo>
                <a:lnTo>
                  <a:pt x="188109" y="55087"/>
                </a:lnTo>
                <a:lnTo>
                  <a:pt x="188109" y="50404"/>
                </a:lnTo>
                <a:close/>
                <a:moveTo>
                  <a:pt x="201687" y="50404"/>
                </a:moveTo>
                <a:lnTo>
                  <a:pt x="201687" y="55087"/>
                </a:lnTo>
                <a:lnTo>
                  <a:pt x="195059" y="55087"/>
                </a:lnTo>
                <a:lnTo>
                  <a:pt x="195059" y="50404"/>
                </a:lnTo>
                <a:close/>
                <a:moveTo>
                  <a:pt x="208645" y="50404"/>
                </a:moveTo>
                <a:lnTo>
                  <a:pt x="208645" y="55087"/>
                </a:lnTo>
                <a:lnTo>
                  <a:pt x="202017" y="55087"/>
                </a:lnTo>
                <a:lnTo>
                  <a:pt x="202017" y="50404"/>
                </a:lnTo>
                <a:close/>
                <a:moveTo>
                  <a:pt x="215595" y="50404"/>
                </a:moveTo>
                <a:lnTo>
                  <a:pt x="215595" y="55087"/>
                </a:lnTo>
                <a:lnTo>
                  <a:pt x="208975" y="55087"/>
                </a:lnTo>
                <a:lnTo>
                  <a:pt x="208975" y="50404"/>
                </a:lnTo>
                <a:close/>
                <a:moveTo>
                  <a:pt x="222553" y="50404"/>
                </a:moveTo>
                <a:lnTo>
                  <a:pt x="222553" y="55087"/>
                </a:lnTo>
                <a:lnTo>
                  <a:pt x="215925" y="55087"/>
                </a:lnTo>
                <a:lnTo>
                  <a:pt x="215925" y="50404"/>
                </a:lnTo>
                <a:close/>
                <a:moveTo>
                  <a:pt x="229503" y="50404"/>
                </a:moveTo>
                <a:lnTo>
                  <a:pt x="229503" y="55087"/>
                </a:lnTo>
                <a:lnTo>
                  <a:pt x="222883" y="55087"/>
                </a:lnTo>
                <a:lnTo>
                  <a:pt x="222883" y="50404"/>
                </a:lnTo>
                <a:close/>
                <a:moveTo>
                  <a:pt x="236461" y="50404"/>
                </a:moveTo>
                <a:lnTo>
                  <a:pt x="236461" y="55087"/>
                </a:lnTo>
                <a:lnTo>
                  <a:pt x="229833" y="55087"/>
                </a:lnTo>
                <a:lnTo>
                  <a:pt x="229833" y="50404"/>
                </a:lnTo>
                <a:close/>
                <a:moveTo>
                  <a:pt x="243420" y="50404"/>
                </a:moveTo>
                <a:lnTo>
                  <a:pt x="243420" y="55087"/>
                </a:lnTo>
                <a:lnTo>
                  <a:pt x="236791" y="55087"/>
                </a:lnTo>
                <a:lnTo>
                  <a:pt x="236791" y="50404"/>
                </a:lnTo>
                <a:close/>
                <a:moveTo>
                  <a:pt x="250369" y="50404"/>
                </a:moveTo>
                <a:lnTo>
                  <a:pt x="250369" y="55087"/>
                </a:lnTo>
                <a:lnTo>
                  <a:pt x="243741" y="55087"/>
                </a:lnTo>
                <a:lnTo>
                  <a:pt x="243741" y="50404"/>
                </a:lnTo>
                <a:close/>
                <a:moveTo>
                  <a:pt x="257328" y="50404"/>
                </a:moveTo>
                <a:lnTo>
                  <a:pt x="257328" y="55087"/>
                </a:lnTo>
                <a:lnTo>
                  <a:pt x="250699" y="55087"/>
                </a:lnTo>
                <a:lnTo>
                  <a:pt x="250699" y="50404"/>
                </a:lnTo>
                <a:close/>
                <a:moveTo>
                  <a:pt x="264277" y="50404"/>
                </a:moveTo>
                <a:lnTo>
                  <a:pt x="264277" y="55087"/>
                </a:lnTo>
                <a:lnTo>
                  <a:pt x="257658" y="55087"/>
                </a:lnTo>
                <a:lnTo>
                  <a:pt x="257658" y="50404"/>
                </a:lnTo>
                <a:close/>
                <a:moveTo>
                  <a:pt x="271235" y="50404"/>
                </a:moveTo>
                <a:lnTo>
                  <a:pt x="271235" y="55087"/>
                </a:lnTo>
                <a:lnTo>
                  <a:pt x="264607" y="55087"/>
                </a:lnTo>
                <a:lnTo>
                  <a:pt x="264607" y="50404"/>
                </a:lnTo>
                <a:close/>
                <a:moveTo>
                  <a:pt x="278185" y="50404"/>
                </a:moveTo>
                <a:lnTo>
                  <a:pt x="278185" y="55087"/>
                </a:lnTo>
                <a:lnTo>
                  <a:pt x="271566" y="55087"/>
                </a:lnTo>
                <a:lnTo>
                  <a:pt x="271566" y="50404"/>
                </a:lnTo>
                <a:close/>
                <a:moveTo>
                  <a:pt x="285143" y="50404"/>
                </a:moveTo>
                <a:lnTo>
                  <a:pt x="285143" y="55087"/>
                </a:lnTo>
                <a:lnTo>
                  <a:pt x="278515" y="55087"/>
                </a:lnTo>
                <a:lnTo>
                  <a:pt x="278515" y="50404"/>
                </a:lnTo>
                <a:close/>
                <a:moveTo>
                  <a:pt x="6958" y="55408"/>
                </a:moveTo>
                <a:lnTo>
                  <a:pt x="6958" y="60101"/>
                </a:lnTo>
                <a:lnTo>
                  <a:pt x="330" y="60101"/>
                </a:lnTo>
                <a:lnTo>
                  <a:pt x="330" y="55408"/>
                </a:lnTo>
                <a:close/>
                <a:moveTo>
                  <a:pt x="13908" y="55408"/>
                </a:moveTo>
                <a:lnTo>
                  <a:pt x="13908" y="60101"/>
                </a:lnTo>
                <a:lnTo>
                  <a:pt x="7288" y="60101"/>
                </a:lnTo>
                <a:lnTo>
                  <a:pt x="7288" y="55408"/>
                </a:lnTo>
                <a:close/>
                <a:moveTo>
                  <a:pt x="20866" y="55408"/>
                </a:moveTo>
                <a:lnTo>
                  <a:pt x="20866" y="60101"/>
                </a:lnTo>
                <a:lnTo>
                  <a:pt x="14238" y="60101"/>
                </a:lnTo>
                <a:lnTo>
                  <a:pt x="14238" y="55408"/>
                </a:lnTo>
                <a:close/>
                <a:moveTo>
                  <a:pt x="27816" y="55408"/>
                </a:moveTo>
                <a:lnTo>
                  <a:pt x="27816" y="60101"/>
                </a:lnTo>
                <a:lnTo>
                  <a:pt x="21196" y="60101"/>
                </a:lnTo>
                <a:lnTo>
                  <a:pt x="21196" y="55408"/>
                </a:lnTo>
                <a:close/>
                <a:moveTo>
                  <a:pt x="34774" y="55408"/>
                </a:moveTo>
                <a:lnTo>
                  <a:pt x="34774" y="60101"/>
                </a:lnTo>
                <a:lnTo>
                  <a:pt x="28146" y="60101"/>
                </a:lnTo>
                <a:lnTo>
                  <a:pt x="28146" y="55408"/>
                </a:lnTo>
                <a:close/>
                <a:moveTo>
                  <a:pt x="41733" y="55408"/>
                </a:moveTo>
                <a:lnTo>
                  <a:pt x="41733" y="60101"/>
                </a:lnTo>
                <a:lnTo>
                  <a:pt x="35104" y="60101"/>
                </a:lnTo>
                <a:lnTo>
                  <a:pt x="35104" y="55408"/>
                </a:lnTo>
                <a:close/>
                <a:moveTo>
                  <a:pt x="48682" y="55408"/>
                </a:moveTo>
                <a:lnTo>
                  <a:pt x="48682" y="60101"/>
                </a:lnTo>
                <a:lnTo>
                  <a:pt x="42054" y="60101"/>
                </a:lnTo>
                <a:lnTo>
                  <a:pt x="42054" y="55408"/>
                </a:lnTo>
                <a:close/>
                <a:moveTo>
                  <a:pt x="55641" y="55408"/>
                </a:moveTo>
                <a:lnTo>
                  <a:pt x="55641" y="60101"/>
                </a:lnTo>
                <a:lnTo>
                  <a:pt x="49012" y="60101"/>
                </a:lnTo>
                <a:lnTo>
                  <a:pt x="49012" y="55408"/>
                </a:lnTo>
                <a:close/>
                <a:moveTo>
                  <a:pt x="62590" y="55408"/>
                </a:moveTo>
                <a:lnTo>
                  <a:pt x="62590" y="60101"/>
                </a:lnTo>
                <a:lnTo>
                  <a:pt x="55971" y="60101"/>
                </a:lnTo>
                <a:lnTo>
                  <a:pt x="55971" y="55408"/>
                </a:lnTo>
                <a:close/>
                <a:moveTo>
                  <a:pt x="69548" y="55408"/>
                </a:moveTo>
                <a:lnTo>
                  <a:pt x="69548" y="60101"/>
                </a:lnTo>
                <a:lnTo>
                  <a:pt x="62920" y="60101"/>
                </a:lnTo>
                <a:lnTo>
                  <a:pt x="62920" y="55408"/>
                </a:lnTo>
                <a:close/>
                <a:moveTo>
                  <a:pt x="76498" y="55408"/>
                </a:moveTo>
                <a:lnTo>
                  <a:pt x="76498" y="60101"/>
                </a:lnTo>
                <a:lnTo>
                  <a:pt x="69879" y="60101"/>
                </a:lnTo>
                <a:lnTo>
                  <a:pt x="69879" y="55408"/>
                </a:lnTo>
                <a:close/>
                <a:moveTo>
                  <a:pt x="83456" y="55408"/>
                </a:moveTo>
                <a:lnTo>
                  <a:pt x="83456" y="60101"/>
                </a:lnTo>
                <a:lnTo>
                  <a:pt x="76828" y="60101"/>
                </a:lnTo>
                <a:lnTo>
                  <a:pt x="76828" y="55408"/>
                </a:lnTo>
                <a:close/>
                <a:moveTo>
                  <a:pt x="90415" y="55408"/>
                </a:moveTo>
                <a:lnTo>
                  <a:pt x="90415" y="60101"/>
                </a:lnTo>
                <a:lnTo>
                  <a:pt x="83786" y="60101"/>
                </a:lnTo>
                <a:lnTo>
                  <a:pt x="83786" y="55408"/>
                </a:lnTo>
                <a:close/>
                <a:moveTo>
                  <a:pt x="97364" y="55408"/>
                </a:moveTo>
                <a:lnTo>
                  <a:pt x="97364" y="60101"/>
                </a:lnTo>
                <a:lnTo>
                  <a:pt x="90745" y="60101"/>
                </a:lnTo>
                <a:lnTo>
                  <a:pt x="90745" y="55408"/>
                </a:lnTo>
                <a:close/>
                <a:moveTo>
                  <a:pt x="104323" y="55408"/>
                </a:moveTo>
                <a:lnTo>
                  <a:pt x="104323" y="60101"/>
                </a:lnTo>
                <a:lnTo>
                  <a:pt x="97694" y="60101"/>
                </a:lnTo>
                <a:lnTo>
                  <a:pt x="97694" y="55408"/>
                </a:lnTo>
                <a:close/>
                <a:moveTo>
                  <a:pt x="111272" y="55408"/>
                </a:moveTo>
                <a:lnTo>
                  <a:pt x="111272" y="60101"/>
                </a:lnTo>
                <a:lnTo>
                  <a:pt x="104653" y="60101"/>
                </a:lnTo>
                <a:lnTo>
                  <a:pt x="104653" y="55408"/>
                </a:lnTo>
                <a:close/>
                <a:moveTo>
                  <a:pt x="118231" y="55408"/>
                </a:moveTo>
                <a:lnTo>
                  <a:pt x="118231" y="60101"/>
                </a:lnTo>
                <a:lnTo>
                  <a:pt x="111602" y="60101"/>
                </a:lnTo>
                <a:lnTo>
                  <a:pt x="111602" y="55408"/>
                </a:lnTo>
                <a:close/>
                <a:moveTo>
                  <a:pt x="125189" y="55408"/>
                </a:moveTo>
                <a:lnTo>
                  <a:pt x="125189" y="60101"/>
                </a:lnTo>
                <a:lnTo>
                  <a:pt x="118561" y="60101"/>
                </a:lnTo>
                <a:lnTo>
                  <a:pt x="118561" y="55408"/>
                </a:lnTo>
                <a:close/>
                <a:moveTo>
                  <a:pt x="132139" y="55408"/>
                </a:moveTo>
                <a:lnTo>
                  <a:pt x="132139" y="60101"/>
                </a:lnTo>
                <a:lnTo>
                  <a:pt x="125510" y="60101"/>
                </a:lnTo>
                <a:lnTo>
                  <a:pt x="125510" y="55408"/>
                </a:lnTo>
                <a:close/>
                <a:moveTo>
                  <a:pt x="139097" y="55408"/>
                </a:moveTo>
                <a:lnTo>
                  <a:pt x="139097" y="60101"/>
                </a:lnTo>
                <a:lnTo>
                  <a:pt x="132469" y="60101"/>
                </a:lnTo>
                <a:lnTo>
                  <a:pt x="132469" y="55408"/>
                </a:lnTo>
                <a:close/>
                <a:moveTo>
                  <a:pt x="146046" y="55408"/>
                </a:moveTo>
                <a:lnTo>
                  <a:pt x="146046" y="60101"/>
                </a:lnTo>
                <a:lnTo>
                  <a:pt x="139427" y="60101"/>
                </a:lnTo>
                <a:lnTo>
                  <a:pt x="139427" y="55408"/>
                </a:lnTo>
                <a:close/>
                <a:moveTo>
                  <a:pt x="153005" y="55408"/>
                </a:moveTo>
                <a:lnTo>
                  <a:pt x="153005" y="60101"/>
                </a:lnTo>
                <a:lnTo>
                  <a:pt x="146377" y="60101"/>
                </a:lnTo>
                <a:lnTo>
                  <a:pt x="146377" y="55408"/>
                </a:lnTo>
                <a:close/>
                <a:moveTo>
                  <a:pt x="159954" y="55408"/>
                </a:moveTo>
                <a:lnTo>
                  <a:pt x="159954" y="60101"/>
                </a:lnTo>
                <a:lnTo>
                  <a:pt x="153335" y="60101"/>
                </a:lnTo>
                <a:lnTo>
                  <a:pt x="153335" y="55408"/>
                </a:lnTo>
                <a:close/>
                <a:moveTo>
                  <a:pt x="166913" y="55408"/>
                </a:moveTo>
                <a:lnTo>
                  <a:pt x="166913" y="60101"/>
                </a:lnTo>
                <a:lnTo>
                  <a:pt x="160284" y="60101"/>
                </a:lnTo>
                <a:lnTo>
                  <a:pt x="160284" y="55408"/>
                </a:lnTo>
                <a:close/>
                <a:moveTo>
                  <a:pt x="173871" y="55408"/>
                </a:moveTo>
                <a:lnTo>
                  <a:pt x="173871" y="60101"/>
                </a:lnTo>
                <a:lnTo>
                  <a:pt x="167243" y="60101"/>
                </a:lnTo>
                <a:lnTo>
                  <a:pt x="167243" y="55408"/>
                </a:lnTo>
                <a:close/>
                <a:moveTo>
                  <a:pt x="180821" y="55408"/>
                </a:moveTo>
                <a:lnTo>
                  <a:pt x="180821" y="60101"/>
                </a:lnTo>
                <a:lnTo>
                  <a:pt x="174201" y="60101"/>
                </a:lnTo>
                <a:lnTo>
                  <a:pt x="174201" y="55408"/>
                </a:lnTo>
                <a:close/>
                <a:moveTo>
                  <a:pt x="187779" y="55408"/>
                </a:moveTo>
                <a:lnTo>
                  <a:pt x="187779" y="60101"/>
                </a:lnTo>
                <a:lnTo>
                  <a:pt x="181151" y="60101"/>
                </a:lnTo>
                <a:lnTo>
                  <a:pt x="181151" y="55408"/>
                </a:lnTo>
                <a:close/>
                <a:moveTo>
                  <a:pt x="194729" y="55408"/>
                </a:moveTo>
                <a:lnTo>
                  <a:pt x="194729" y="60101"/>
                </a:lnTo>
                <a:lnTo>
                  <a:pt x="188109" y="60101"/>
                </a:lnTo>
                <a:lnTo>
                  <a:pt x="188109" y="55408"/>
                </a:lnTo>
                <a:close/>
                <a:moveTo>
                  <a:pt x="201687" y="55408"/>
                </a:moveTo>
                <a:lnTo>
                  <a:pt x="201687" y="60101"/>
                </a:lnTo>
                <a:lnTo>
                  <a:pt x="195059" y="60101"/>
                </a:lnTo>
                <a:lnTo>
                  <a:pt x="195059" y="55408"/>
                </a:lnTo>
                <a:close/>
                <a:moveTo>
                  <a:pt x="208645" y="55408"/>
                </a:moveTo>
                <a:lnTo>
                  <a:pt x="208645" y="60101"/>
                </a:lnTo>
                <a:lnTo>
                  <a:pt x="202017" y="60101"/>
                </a:lnTo>
                <a:lnTo>
                  <a:pt x="202017" y="55408"/>
                </a:lnTo>
                <a:close/>
                <a:moveTo>
                  <a:pt x="215595" y="55408"/>
                </a:moveTo>
                <a:lnTo>
                  <a:pt x="215595" y="60101"/>
                </a:lnTo>
                <a:lnTo>
                  <a:pt x="208975" y="60101"/>
                </a:lnTo>
                <a:lnTo>
                  <a:pt x="208975" y="55408"/>
                </a:lnTo>
                <a:close/>
                <a:moveTo>
                  <a:pt x="222553" y="55408"/>
                </a:moveTo>
                <a:lnTo>
                  <a:pt x="222553" y="60101"/>
                </a:lnTo>
                <a:lnTo>
                  <a:pt x="215925" y="60101"/>
                </a:lnTo>
                <a:lnTo>
                  <a:pt x="215925" y="55408"/>
                </a:lnTo>
                <a:close/>
                <a:moveTo>
                  <a:pt x="229503" y="55408"/>
                </a:moveTo>
                <a:lnTo>
                  <a:pt x="229503" y="60101"/>
                </a:lnTo>
                <a:lnTo>
                  <a:pt x="222883" y="60101"/>
                </a:lnTo>
                <a:lnTo>
                  <a:pt x="222883" y="55408"/>
                </a:lnTo>
                <a:close/>
                <a:moveTo>
                  <a:pt x="236461" y="55408"/>
                </a:moveTo>
                <a:lnTo>
                  <a:pt x="236461" y="60101"/>
                </a:lnTo>
                <a:lnTo>
                  <a:pt x="229833" y="60101"/>
                </a:lnTo>
                <a:lnTo>
                  <a:pt x="229833" y="55408"/>
                </a:lnTo>
                <a:close/>
                <a:moveTo>
                  <a:pt x="243420" y="55408"/>
                </a:moveTo>
                <a:lnTo>
                  <a:pt x="243420" y="60101"/>
                </a:lnTo>
                <a:lnTo>
                  <a:pt x="236791" y="60101"/>
                </a:lnTo>
                <a:lnTo>
                  <a:pt x="236791" y="55408"/>
                </a:lnTo>
                <a:close/>
                <a:moveTo>
                  <a:pt x="250369" y="55408"/>
                </a:moveTo>
                <a:lnTo>
                  <a:pt x="250369" y="60101"/>
                </a:lnTo>
                <a:lnTo>
                  <a:pt x="243741" y="60101"/>
                </a:lnTo>
                <a:lnTo>
                  <a:pt x="243741" y="55408"/>
                </a:lnTo>
                <a:close/>
                <a:moveTo>
                  <a:pt x="257328" y="55408"/>
                </a:moveTo>
                <a:lnTo>
                  <a:pt x="257328" y="60101"/>
                </a:lnTo>
                <a:lnTo>
                  <a:pt x="250699" y="60101"/>
                </a:lnTo>
                <a:lnTo>
                  <a:pt x="250699" y="55408"/>
                </a:lnTo>
                <a:close/>
                <a:moveTo>
                  <a:pt x="264277" y="55408"/>
                </a:moveTo>
                <a:lnTo>
                  <a:pt x="264277" y="60101"/>
                </a:lnTo>
                <a:lnTo>
                  <a:pt x="257658" y="60101"/>
                </a:lnTo>
                <a:lnTo>
                  <a:pt x="257658" y="55408"/>
                </a:lnTo>
                <a:close/>
                <a:moveTo>
                  <a:pt x="271235" y="55408"/>
                </a:moveTo>
                <a:lnTo>
                  <a:pt x="271235" y="60101"/>
                </a:lnTo>
                <a:lnTo>
                  <a:pt x="264607" y="60101"/>
                </a:lnTo>
                <a:lnTo>
                  <a:pt x="264607" y="55408"/>
                </a:lnTo>
                <a:close/>
                <a:moveTo>
                  <a:pt x="278185" y="55408"/>
                </a:moveTo>
                <a:lnTo>
                  <a:pt x="278185" y="60101"/>
                </a:lnTo>
                <a:lnTo>
                  <a:pt x="271566" y="60101"/>
                </a:lnTo>
                <a:lnTo>
                  <a:pt x="271566" y="55408"/>
                </a:lnTo>
                <a:close/>
                <a:moveTo>
                  <a:pt x="285143" y="55408"/>
                </a:moveTo>
                <a:lnTo>
                  <a:pt x="285143" y="60101"/>
                </a:lnTo>
                <a:lnTo>
                  <a:pt x="278515" y="60101"/>
                </a:lnTo>
                <a:lnTo>
                  <a:pt x="278515" y="55408"/>
                </a:lnTo>
                <a:close/>
                <a:moveTo>
                  <a:pt x="6958" y="60413"/>
                </a:moveTo>
                <a:lnTo>
                  <a:pt x="6958" y="65105"/>
                </a:lnTo>
                <a:lnTo>
                  <a:pt x="330" y="65105"/>
                </a:lnTo>
                <a:lnTo>
                  <a:pt x="330" y="60413"/>
                </a:lnTo>
                <a:close/>
                <a:moveTo>
                  <a:pt x="13908" y="60413"/>
                </a:moveTo>
                <a:lnTo>
                  <a:pt x="13908" y="65105"/>
                </a:lnTo>
                <a:lnTo>
                  <a:pt x="7288" y="65105"/>
                </a:lnTo>
                <a:lnTo>
                  <a:pt x="7288" y="60413"/>
                </a:lnTo>
                <a:close/>
                <a:moveTo>
                  <a:pt x="20866" y="60413"/>
                </a:moveTo>
                <a:lnTo>
                  <a:pt x="20866" y="65105"/>
                </a:lnTo>
                <a:lnTo>
                  <a:pt x="14238" y="65105"/>
                </a:lnTo>
                <a:lnTo>
                  <a:pt x="14238" y="60413"/>
                </a:lnTo>
                <a:close/>
                <a:moveTo>
                  <a:pt x="27816" y="60413"/>
                </a:moveTo>
                <a:lnTo>
                  <a:pt x="27816" y="65105"/>
                </a:lnTo>
                <a:lnTo>
                  <a:pt x="21196" y="65105"/>
                </a:lnTo>
                <a:lnTo>
                  <a:pt x="21196" y="60413"/>
                </a:lnTo>
                <a:close/>
                <a:moveTo>
                  <a:pt x="34774" y="60413"/>
                </a:moveTo>
                <a:lnTo>
                  <a:pt x="34774" y="65105"/>
                </a:lnTo>
                <a:lnTo>
                  <a:pt x="28146" y="65105"/>
                </a:lnTo>
                <a:lnTo>
                  <a:pt x="28146" y="60413"/>
                </a:lnTo>
                <a:close/>
                <a:moveTo>
                  <a:pt x="41733" y="60413"/>
                </a:moveTo>
                <a:lnTo>
                  <a:pt x="41733" y="65105"/>
                </a:lnTo>
                <a:lnTo>
                  <a:pt x="35104" y="65105"/>
                </a:lnTo>
                <a:lnTo>
                  <a:pt x="35104" y="60413"/>
                </a:lnTo>
                <a:close/>
                <a:moveTo>
                  <a:pt x="48682" y="60413"/>
                </a:moveTo>
                <a:lnTo>
                  <a:pt x="48682" y="65105"/>
                </a:lnTo>
                <a:lnTo>
                  <a:pt x="42054" y="65105"/>
                </a:lnTo>
                <a:lnTo>
                  <a:pt x="42054" y="60413"/>
                </a:lnTo>
                <a:close/>
                <a:moveTo>
                  <a:pt x="55641" y="60413"/>
                </a:moveTo>
                <a:lnTo>
                  <a:pt x="55641" y="65105"/>
                </a:lnTo>
                <a:lnTo>
                  <a:pt x="49012" y="65105"/>
                </a:lnTo>
                <a:lnTo>
                  <a:pt x="49012" y="60413"/>
                </a:lnTo>
                <a:close/>
                <a:moveTo>
                  <a:pt x="62590" y="60413"/>
                </a:moveTo>
                <a:lnTo>
                  <a:pt x="62590" y="65105"/>
                </a:lnTo>
                <a:lnTo>
                  <a:pt x="55971" y="65105"/>
                </a:lnTo>
                <a:lnTo>
                  <a:pt x="55971" y="60413"/>
                </a:lnTo>
                <a:close/>
                <a:moveTo>
                  <a:pt x="69548" y="60413"/>
                </a:moveTo>
                <a:lnTo>
                  <a:pt x="69548" y="65105"/>
                </a:lnTo>
                <a:lnTo>
                  <a:pt x="62920" y="65105"/>
                </a:lnTo>
                <a:lnTo>
                  <a:pt x="62920" y="60413"/>
                </a:lnTo>
                <a:close/>
                <a:moveTo>
                  <a:pt x="76498" y="60413"/>
                </a:moveTo>
                <a:lnTo>
                  <a:pt x="76498" y="65105"/>
                </a:lnTo>
                <a:lnTo>
                  <a:pt x="69879" y="65105"/>
                </a:lnTo>
                <a:lnTo>
                  <a:pt x="69879" y="60413"/>
                </a:lnTo>
                <a:close/>
                <a:moveTo>
                  <a:pt x="83456" y="60413"/>
                </a:moveTo>
                <a:lnTo>
                  <a:pt x="83456" y="65105"/>
                </a:lnTo>
                <a:lnTo>
                  <a:pt x="76828" y="65105"/>
                </a:lnTo>
                <a:lnTo>
                  <a:pt x="76828" y="60413"/>
                </a:lnTo>
                <a:close/>
                <a:moveTo>
                  <a:pt x="90415" y="60413"/>
                </a:moveTo>
                <a:lnTo>
                  <a:pt x="90415" y="65105"/>
                </a:lnTo>
                <a:lnTo>
                  <a:pt x="83786" y="65105"/>
                </a:lnTo>
                <a:lnTo>
                  <a:pt x="83786" y="60413"/>
                </a:lnTo>
                <a:close/>
                <a:moveTo>
                  <a:pt x="97364" y="60413"/>
                </a:moveTo>
                <a:lnTo>
                  <a:pt x="97364" y="65105"/>
                </a:lnTo>
                <a:lnTo>
                  <a:pt x="90745" y="65105"/>
                </a:lnTo>
                <a:lnTo>
                  <a:pt x="90745" y="60413"/>
                </a:lnTo>
                <a:close/>
                <a:moveTo>
                  <a:pt x="104323" y="60413"/>
                </a:moveTo>
                <a:lnTo>
                  <a:pt x="104323" y="65105"/>
                </a:lnTo>
                <a:lnTo>
                  <a:pt x="97694" y="65105"/>
                </a:lnTo>
                <a:lnTo>
                  <a:pt x="97694" y="60413"/>
                </a:lnTo>
                <a:close/>
                <a:moveTo>
                  <a:pt x="111272" y="60413"/>
                </a:moveTo>
                <a:lnTo>
                  <a:pt x="111272" y="65105"/>
                </a:lnTo>
                <a:lnTo>
                  <a:pt x="104653" y="65105"/>
                </a:lnTo>
                <a:lnTo>
                  <a:pt x="104653" y="60413"/>
                </a:lnTo>
                <a:close/>
                <a:moveTo>
                  <a:pt x="118231" y="60413"/>
                </a:moveTo>
                <a:lnTo>
                  <a:pt x="118231" y="65105"/>
                </a:lnTo>
                <a:lnTo>
                  <a:pt x="111602" y="65105"/>
                </a:lnTo>
                <a:lnTo>
                  <a:pt x="111602" y="60413"/>
                </a:lnTo>
                <a:close/>
                <a:moveTo>
                  <a:pt x="125189" y="60413"/>
                </a:moveTo>
                <a:lnTo>
                  <a:pt x="125189" y="65105"/>
                </a:lnTo>
                <a:lnTo>
                  <a:pt x="118561" y="65105"/>
                </a:lnTo>
                <a:lnTo>
                  <a:pt x="118561" y="60413"/>
                </a:lnTo>
                <a:close/>
                <a:moveTo>
                  <a:pt x="132139" y="60413"/>
                </a:moveTo>
                <a:lnTo>
                  <a:pt x="132139" y="65105"/>
                </a:lnTo>
                <a:lnTo>
                  <a:pt x="125510" y="65105"/>
                </a:lnTo>
                <a:lnTo>
                  <a:pt x="125510" y="60413"/>
                </a:lnTo>
                <a:close/>
                <a:moveTo>
                  <a:pt x="139097" y="60413"/>
                </a:moveTo>
                <a:lnTo>
                  <a:pt x="139097" y="65105"/>
                </a:lnTo>
                <a:lnTo>
                  <a:pt x="132469" y="65105"/>
                </a:lnTo>
                <a:lnTo>
                  <a:pt x="132469" y="60413"/>
                </a:lnTo>
                <a:close/>
                <a:moveTo>
                  <a:pt x="146046" y="60413"/>
                </a:moveTo>
                <a:lnTo>
                  <a:pt x="146046" y="65105"/>
                </a:lnTo>
                <a:lnTo>
                  <a:pt x="139427" y="65105"/>
                </a:lnTo>
                <a:lnTo>
                  <a:pt x="139427" y="60413"/>
                </a:lnTo>
                <a:close/>
                <a:moveTo>
                  <a:pt x="153005" y="60413"/>
                </a:moveTo>
                <a:lnTo>
                  <a:pt x="153005" y="65105"/>
                </a:lnTo>
                <a:lnTo>
                  <a:pt x="146377" y="65105"/>
                </a:lnTo>
                <a:lnTo>
                  <a:pt x="146377" y="60413"/>
                </a:lnTo>
                <a:close/>
                <a:moveTo>
                  <a:pt x="159954" y="60413"/>
                </a:moveTo>
                <a:lnTo>
                  <a:pt x="159954" y="65105"/>
                </a:lnTo>
                <a:lnTo>
                  <a:pt x="153335" y="65105"/>
                </a:lnTo>
                <a:lnTo>
                  <a:pt x="153335" y="60413"/>
                </a:lnTo>
                <a:close/>
                <a:moveTo>
                  <a:pt x="166913" y="60413"/>
                </a:moveTo>
                <a:lnTo>
                  <a:pt x="166913" y="65105"/>
                </a:lnTo>
                <a:lnTo>
                  <a:pt x="160284" y="65105"/>
                </a:lnTo>
                <a:lnTo>
                  <a:pt x="160284" y="60413"/>
                </a:lnTo>
                <a:close/>
                <a:moveTo>
                  <a:pt x="173871" y="60413"/>
                </a:moveTo>
                <a:lnTo>
                  <a:pt x="173871" y="65105"/>
                </a:lnTo>
                <a:lnTo>
                  <a:pt x="167243" y="65105"/>
                </a:lnTo>
                <a:lnTo>
                  <a:pt x="167243" y="60413"/>
                </a:lnTo>
                <a:close/>
                <a:moveTo>
                  <a:pt x="180821" y="60413"/>
                </a:moveTo>
                <a:lnTo>
                  <a:pt x="180821" y="65105"/>
                </a:lnTo>
                <a:lnTo>
                  <a:pt x="174201" y="65105"/>
                </a:lnTo>
                <a:lnTo>
                  <a:pt x="174201" y="60413"/>
                </a:lnTo>
                <a:close/>
                <a:moveTo>
                  <a:pt x="187779" y="60413"/>
                </a:moveTo>
                <a:lnTo>
                  <a:pt x="187779" y="65105"/>
                </a:lnTo>
                <a:lnTo>
                  <a:pt x="181151" y="65105"/>
                </a:lnTo>
                <a:lnTo>
                  <a:pt x="181151" y="60413"/>
                </a:lnTo>
                <a:close/>
                <a:moveTo>
                  <a:pt x="194729" y="60413"/>
                </a:moveTo>
                <a:lnTo>
                  <a:pt x="194729" y="65105"/>
                </a:lnTo>
                <a:lnTo>
                  <a:pt x="188109" y="65105"/>
                </a:lnTo>
                <a:lnTo>
                  <a:pt x="188109" y="60413"/>
                </a:lnTo>
                <a:close/>
                <a:moveTo>
                  <a:pt x="201687" y="60413"/>
                </a:moveTo>
                <a:lnTo>
                  <a:pt x="201687" y="65105"/>
                </a:lnTo>
                <a:lnTo>
                  <a:pt x="195059" y="65105"/>
                </a:lnTo>
                <a:lnTo>
                  <a:pt x="195059" y="60413"/>
                </a:lnTo>
                <a:close/>
                <a:moveTo>
                  <a:pt x="208645" y="60413"/>
                </a:moveTo>
                <a:lnTo>
                  <a:pt x="208645" y="65105"/>
                </a:lnTo>
                <a:lnTo>
                  <a:pt x="202017" y="65105"/>
                </a:lnTo>
                <a:lnTo>
                  <a:pt x="202017" y="60413"/>
                </a:lnTo>
                <a:close/>
                <a:moveTo>
                  <a:pt x="215595" y="60413"/>
                </a:moveTo>
                <a:lnTo>
                  <a:pt x="215595" y="65105"/>
                </a:lnTo>
                <a:lnTo>
                  <a:pt x="208975" y="65105"/>
                </a:lnTo>
                <a:lnTo>
                  <a:pt x="208975" y="60413"/>
                </a:lnTo>
                <a:close/>
                <a:moveTo>
                  <a:pt x="222553" y="60413"/>
                </a:moveTo>
                <a:lnTo>
                  <a:pt x="222553" y="65105"/>
                </a:lnTo>
                <a:lnTo>
                  <a:pt x="215925" y="65105"/>
                </a:lnTo>
                <a:lnTo>
                  <a:pt x="215925" y="60413"/>
                </a:lnTo>
                <a:close/>
                <a:moveTo>
                  <a:pt x="229503" y="60413"/>
                </a:moveTo>
                <a:lnTo>
                  <a:pt x="229503" y="65105"/>
                </a:lnTo>
                <a:lnTo>
                  <a:pt x="222883" y="65105"/>
                </a:lnTo>
                <a:lnTo>
                  <a:pt x="222883" y="60413"/>
                </a:lnTo>
                <a:close/>
                <a:moveTo>
                  <a:pt x="236461" y="60413"/>
                </a:moveTo>
                <a:lnTo>
                  <a:pt x="236461" y="65105"/>
                </a:lnTo>
                <a:lnTo>
                  <a:pt x="229833" y="65105"/>
                </a:lnTo>
                <a:lnTo>
                  <a:pt x="229833" y="60413"/>
                </a:lnTo>
                <a:close/>
                <a:moveTo>
                  <a:pt x="243420" y="60413"/>
                </a:moveTo>
                <a:lnTo>
                  <a:pt x="243420" y="65105"/>
                </a:lnTo>
                <a:lnTo>
                  <a:pt x="236791" y="65105"/>
                </a:lnTo>
                <a:lnTo>
                  <a:pt x="236791" y="60413"/>
                </a:lnTo>
                <a:close/>
                <a:moveTo>
                  <a:pt x="250369" y="60413"/>
                </a:moveTo>
                <a:lnTo>
                  <a:pt x="250369" y="65105"/>
                </a:lnTo>
                <a:lnTo>
                  <a:pt x="243741" y="65105"/>
                </a:lnTo>
                <a:lnTo>
                  <a:pt x="243741" y="60413"/>
                </a:lnTo>
                <a:close/>
                <a:moveTo>
                  <a:pt x="257328" y="60413"/>
                </a:moveTo>
                <a:lnTo>
                  <a:pt x="257328" y="65105"/>
                </a:lnTo>
                <a:lnTo>
                  <a:pt x="250699" y="65105"/>
                </a:lnTo>
                <a:lnTo>
                  <a:pt x="250699" y="60413"/>
                </a:lnTo>
                <a:close/>
                <a:moveTo>
                  <a:pt x="264277" y="60413"/>
                </a:moveTo>
                <a:lnTo>
                  <a:pt x="264277" y="65105"/>
                </a:lnTo>
                <a:lnTo>
                  <a:pt x="257658" y="65105"/>
                </a:lnTo>
                <a:lnTo>
                  <a:pt x="257658" y="60413"/>
                </a:lnTo>
                <a:close/>
                <a:moveTo>
                  <a:pt x="271235" y="60413"/>
                </a:moveTo>
                <a:lnTo>
                  <a:pt x="271235" y="65105"/>
                </a:lnTo>
                <a:lnTo>
                  <a:pt x="264607" y="65105"/>
                </a:lnTo>
                <a:lnTo>
                  <a:pt x="264607" y="60413"/>
                </a:lnTo>
                <a:close/>
                <a:moveTo>
                  <a:pt x="278185" y="60413"/>
                </a:moveTo>
                <a:lnTo>
                  <a:pt x="278185" y="65105"/>
                </a:lnTo>
                <a:lnTo>
                  <a:pt x="271566" y="65105"/>
                </a:lnTo>
                <a:lnTo>
                  <a:pt x="271566" y="60413"/>
                </a:lnTo>
                <a:close/>
                <a:moveTo>
                  <a:pt x="285143" y="60413"/>
                </a:moveTo>
                <a:lnTo>
                  <a:pt x="285143" y="65105"/>
                </a:lnTo>
                <a:lnTo>
                  <a:pt x="278515" y="65105"/>
                </a:lnTo>
                <a:lnTo>
                  <a:pt x="278515" y="60413"/>
                </a:lnTo>
                <a:close/>
                <a:moveTo>
                  <a:pt x="6958" y="65427"/>
                </a:moveTo>
                <a:lnTo>
                  <a:pt x="6958" y="70110"/>
                </a:lnTo>
                <a:lnTo>
                  <a:pt x="330" y="70110"/>
                </a:lnTo>
                <a:lnTo>
                  <a:pt x="330" y="65427"/>
                </a:lnTo>
                <a:close/>
                <a:moveTo>
                  <a:pt x="13908" y="65427"/>
                </a:moveTo>
                <a:lnTo>
                  <a:pt x="13908" y="70110"/>
                </a:lnTo>
                <a:lnTo>
                  <a:pt x="7288" y="70110"/>
                </a:lnTo>
                <a:lnTo>
                  <a:pt x="7288" y="65427"/>
                </a:lnTo>
                <a:close/>
                <a:moveTo>
                  <a:pt x="20866" y="65427"/>
                </a:moveTo>
                <a:lnTo>
                  <a:pt x="20866" y="70110"/>
                </a:lnTo>
                <a:lnTo>
                  <a:pt x="14238" y="70110"/>
                </a:lnTo>
                <a:lnTo>
                  <a:pt x="14238" y="65427"/>
                </a:lnTo>
                <a:close/>
                <a:moveTo>
                  <a:pt x="27816" y="65427"/>
                </a:moveTo>
                <a:lnTo>
                  <a:pt x="27816" y="70110"/>
                </a:lnTo>
                <a:lnTo>
                  <a:pt x="21196" y="70110"/>
                </a:lnTo>
                <a:lnTo>
                  <a:pt x="21196" y="65427"/>
                </a:lnTo>
                <a:close/>
                <a:moveTo>
                  <a:pt x="34774" y="65427"/>
                </a:moveTo>
                <a:lnTo>
                  <a:pt x="34774" y="70110"/>
                </a:lnTo>
                <a:lnTo>
                  <a:pt x="28146" y="70110"/>
                </a:lnTo>
                <a:lnTo>
                  <a:pt x="28146" y="65427"/>
                </a:lnTo>
                <a:close/>
                <a:moveTo>
                  <a:pt x="41733" y="65427"/>
                </a:moveTo>
                <a:lnTo>
                  <a:pt x="41733" y="70110"/>
                </a:lnTo>
                <a:lnTo>
                  <a:pt x="35104" y="70110"/>
                </a:lnTo>
                <a:lnTo>
                  <a:pt x="35104" y="65427"/>
                </a:lnTo>
                <a:close/>
                <a:moveTo>
                  <a:pt x="48682" y="65427"/>
                </a:moveTo>
                <a:lnTo>
                  <a:pt x="48682" y="70110"/>
                </a:lnTo>
                <a:lnTo>
                  <a:pt x="42054" y="70110"/>
                </a:lnTo>
                <a:lnTo>
                  <a:pt x="42054" y="65427"/>
                </a:lnTo>
                <a:close/>
                <a:moveTo>
                  <a:pt x="55641" y="65427"/>
                </a:moveTo>
                <a:lnTo>
                  <a:pt x="55641" y="70110"/>
                </a:lnTo>
                <a:lnTo>
                  <a:pt x="49012" y="70110"/>
                </a:lnTo>
                <a:lnTo>
                  <a:pt x="49012" y="65427"/>
                </a:lnTo>
                <a:close/>
                <a:moveTo>
                  <a:pt x="62590" y="65427"/>
                </a:moveTo>
                <a:lnTo>
                  <a:pt x="62590" y="70110"/>
                </a:lnTo>
                <a:lnTo>
                  <a:pt x="55971" y="70110"/>
                </a:lnTo>
                <a:lnTo>
                  <a:pt x="55971" y="65427"/>
                </a:lnTo>
                <a:close/>
                <a:moveTo>
                  <a:pt x="69548" y="65427"/>
                </a:moveTo>
                <a:lnTo>
                  <a:pt x="69548" y="70110"/>
                </a:lnTo>
                <a:lnTo>
                  <a:pt x="62920" y="70110"/>
                </a:lnTo>
                <a:lnTo>
                  <a:pt x="62920" y="65427"/>
                </a:lnTo>
                <a:close/>
                <a:moveTo>
                  <a:pt x="76498" y="65427"/>
                </a:moveTo>
                <a:lnTo>
                  <a:pt x="76498" y="70110"/>
                </a:lnTo>
                <a:lnTo>
                  <a:pt x="69879" y="70110"/>
                </a:lnTo>
                <a:lnTo>
                  <a:pt x="69879" y="65427"/>
                </a:lnTo>
                <a:close/>
                <a:moveTo>
                  <a:pt x="83456" y="65427"/>
                </a:moveTo>
                <a:lnTo>
                  <a:pt x="83456" y="70110"/>
                </a:lnTo>
                <a:lnTo>
                  <a:pt x="76828" y="70110"/>
                </a:lnTo>
                <a:lnTo>
                  <a:pt x="76828" y="65427"/>
                </a:lnTo>
                <a:close/>
                <a:moveTo>
                  <a:pt x="90415" y="65427"/>
                </a:moveTo>
                <a:lnTo>
                  <a:pt x="90415" y="70110"/>
                </a:lnTo>
                <a:lnTo>
                  <a:pt x="83786" y="70110"/>
                </a:lnTo>
                <a:lnTo>
                  <a:pt x="83786" y="65427"/>
                </a:lnTo>
                <a:close/>
                <a:moveTo>
                  <a:pt x="97364" y="65427"/>
                </a:moveTo>
                <a:lnTo>
                  <a:pt x="97364" y="70110"/>
                </a:lnTo>
                <a:lnTo>
                  <a:pt x="90745" y="70110"/>
                </a:lnTo>
                <a:lnTo>
                  <a:pt x="90745" y="65427"/>
                </a:lnTo>
                <a:close/>
                <a:moveTo>
                  <a:pt x="104323" y="65427"/>
                </a:moveTo>
                <a:lnTo>
                  <a:pt x="104323" y="70110"/>
                </a:lnTo>
                <a:lnTo>
                  <a:pt x="97694" y="70110"/>
                </a:lnTo>
                <a:lnTo>
                  <a:pt x="97694" y="65427"/>
                </a:lnTo>
                <a:close/>
                <a:moveTo>
                  <a:pt x="111272" y="65427"/>
                </a:moveTo>
                <a:lnTo>
                  <a:pt x="111272" y="70110"/>
                </a:lnTo>
                <a:lnTo>
                  <a:pt x="104653" y="70110"/>
                </a:lnTo>
                <a:lnTo>
                  <a:pt x="104653" y="65427"/>
                </a:lnTo>
                <a:close/>
                <a:moveTo>
                  <a:pt x="118231" y="65427"/>
                </a:moveTo>
                <a:lnTo>
                  <a:pt x="118231" y="70110"/>
                </a:lnTo>
                <a:lnTo>
                  <a:pt x="111602" y="70110"/>
                </a:lnTo>
                <a:lnTo>
                  <a:pt x="111602" y="65427"/>
                </a:lnTo>
                <a:close/>
                <a:moveTo>
                  <a:pt x="125189" y="65427"/>
                </a:moveTo>
                <a:lnTo>
                  <a:pt x="125189" y="70110"/>
                </a:lnTo>
                <a:lnTo>
                  <a:pt x="118561" y="70110"/>
                </a:lnTo>
                <a:lnTo>
                  <a:pt x="118561" y="65427"/>
                </a:lnTo>
                <a:close/>
                <a:moveTo>
                  <a:pt x="132139" y="65427"/>
                </a:moveTo>
                <a:lnTo>
                  <a:pt x="132139" y="70110"/>
                </a:lnTo>
                <a:lnTo>
                  <a:pt x="125510" y="70110"/>
                </a:lnTo>
                <a:lnTo>
                  <a:pt x="125510" y="65427"/>
                </a:lnTo>
                <a:close/>
                <a:moveTo>
                  <a:pt x="139097" y="65427"/>
                </a:moveTo>
                <a:lnTo>
                  <a:pt x="139097" y="70110"/>
                </a:lnTo>
                <a:lnTo>
                  <a:pt x="132469" y="70110"/>
                </a:lnTo>
                <a:lnTo>
                  <a:pt x="132469" y="65427"/>
                </a:lnTo>
                <a:close/>
                <a:moveTo>
                  <a:pt x="146046" y="65427"/>
                </a:moveTo>
                <a:lnTo>
                  <a:pt x="146046" y="70110"/>
                </a:lnTo>
                <a:lnTo>
                  <a:pt x="139427" y="70110"/>
                </a:lnTo>
                <a:lnTo>
                  <a:pt x="139427" y="65427"/>
                </a:lnTo>
                <a:close/>
                <a:moveTo>
                  <a:pt x="153005" y="65427"/>
                </a:moveTo>
                <a:lnTo>
                  <a:pt x="153005" y="70110"/>
                </a:lnTo>
                <a:lnTo>
                  <a:pt x="146377" y="70110"/>
                </a:lnTo>
                <a:lnTo>
                  <a:pt x="146377" y="65427"/>
                </a:lnTo>
                <a:close/>
                <a:moveTo>
                  <a:pt x="159954" y="65427"/>
                </a:moveTo>
                <a:lnTo>
                  <a:pt x="159954" y="70110"/>
                </a:lnTo>
                <a:lnTo>
                  <a:pt x="153335" y="70110"/>
                </a:lnTo>
                <a:lnTo>
                  <a:pt x="153335" y="65427"/>
                </a:lnTo>
                <a:close/>
                <a:moveTo>
                  <a:pt x="166913" y="65427"/>
                </a:moveTo>
                <a:lnTo>
                  <a:pt x="166913" y="70110"/>
                </a:lnTo>
                <a:lnTo>
                  <a:pt x="160284" y="70110"/>
                </a:lnTo>
                <a:lnTo>
                  <a:pt x="160284" y="65427"/>
                </a:lnTo>
                <a:close/>
                <a:moveTo>
                  <a:pt x="173871" y="65427"/>
                </a:moveTo>
                <a:lnTo>
                  <a:pt x="173871" y="70110"/>
                </a:lnTo>
                <a:lnTo>
                  <a:pt x="167243" y="70110"/>
                </a:lnTo>
                <a:lnTo>
                  <a:pt x="167243" y="65427"/>
                </a:lnTo>
                <a:close/>
                <a:moveTo>
                  <a:pt x="180821" y="65427"/>
                </a:moveTo>
                <a:lnTo>
                  <a:pt x="180821" y="70110"/>
                </a:lnTo>
                <a:lnTo>
                  <a:pt x="174201" y="70110"/>
                </a:lnTo>
                <a:lnTo>
                  <a:pt x="174201" y="65427"/>
                </a:lnTo>
                <a:close/>
                <a:moveTo>
                  <a:pt x="187779" y="65427"/>
                </a:moveTo>
                <a:lnTo>
                  <a:pt x="187779" y="70110"/>
                </a:lnTo>
                <a:lnTo>
                  <a:pt x="181151" y="70110"/>
                </a:lnTo>
                <a:lnTo>
                  <a:pt x="181151" y="65427"/>
                </a:lnTo>
                <a:close/>
                <a:moveTo>
                  <a:pt x="194729" y="65427"/>
                </a:moveTo>
                <a:lnTo>
                  <a:pt x="194729" y="70110"/>
                </a:lnTo>
                <a:lnTo>
                  <a:pt x="188109" y="70110"/>
                </a:lnTo>
                <a:lnTo>
                  <a:pt x="188109" y="65427"/>
                </a:lnTo>
                <a:close/>
                <a:moveTo>
                  <a:pt x="201687" y="65427"/>
                </a:moveTo>
                <a:lnTo>
                  <a:pt x="201687" y="70110"/>
                </a:lnTo>
                <a:lnTo>
                  <a:pt x="195059" y="70110"/>
                </a:lnTo>
                <a:lnTo>
                  <a:pt x="195059" y="65427"/>
                </a:lnTo>
                <a:close/>
                <a:moveTo>
                  <a:pt x="208645" y="65427"/>
                </a:moveTo>
                <a:lnTo>
                  <a:pt x="208645" y="70110"/>
                </a:lnTo>
                <a:lnTo>
                  <a:pt x="202017" y="70110"/>
                </a:lnTo>
                <a:lnTo>
                  <a:pt x="202017" y="65427"/>
                </a:lnTo>
                <a:close/>
                <a:moveTo>
                  <a:pt x="215595" y="65427"/>
                </a:moveTo>
                <a:lnTo>
                  <a:pt x="215595" y="70110"/>
                </a:lnTo>
                <a:lnTo>
                  <a:pt x="208975" y="70110"/>
                </a:lnTo>
                <a:lnTo>
                  <a:pt x="208975" y="65427"/>
                </a:lnTo>
                <a:close/>
                <a:moveTo>
                  <a:pt x="222553" y="65427"/>
                </a:moveTo>
                <a:lnTo>
                  <a:pt x="222553" y="70110"/>
                </a:lnTo>
                <a:lnTo>
                  <a:pt x="215925" y="70110"/>
                </a:lnTo>
                <a:lnTo>
                  <a:pt x="215925" y="65427"/>
                </a:lnTo>
                <a:close/>
                <a:moveTo>
                  <a:pt x="229503" y="65427"/>
                </a:moveTo>
                <a:lnTo>
                  <a:pt x="229503" y="70110"/>
                </a:lnTo>
                <a:lnTo>
                  <a:pt x="222883" y="70110"/>
                </a:lnTo>
                <a:lnTo>
                  <a:pt x="222883" y="65427"/>
                </a:lnTo>
                <a:close/>
                <a:moveTo>
                  <a:pt x="236461" y="65427"/>
                </a:moveTo>
                <a:lnTo>
                  <a:pt x="236461" y="70110"/>
                </a:lnTo>
                <a:lnTo>
                  <a:pt x="229833" y="70110"/>
                </a:lnTo>
                <a:lnTo>
                  <a:pt x="229833" y="65427"/>
                </a:lnTo>
                <a:close/>
                <a:moveTo>
                  <a:pt x="243420" y="65427"/>
                </a:moveTo>
                <a:lnTo>
                  <a:pt x="243420" y="70110"/>
                </a:lnTo>
                <a:lnTo>
                  <a:pt x="236791" y="70110"/>
                </a:lnTo>
                <a:lnTo>
                  <a:pt x="236791" y="65427"/>
                </a:lnTo>
                <a:close/>
                <a:moveTo>
                  <a:pt x="250369" y="65427"/>
                </a:moveTo>
                <a:lnTo>
                  <a:pt x="250369" y="70110"/>
                </a:lnTo>
                <a:lnTo>
                  <a:pt x="243741" y="70110"/>
                </a:lnTo>
                <a:lnTo>
                  <a:pt x="243741" y="65427"/>
                </a:lnTo>
                <a:close/>
                <a:moveTo>
                  <a:pt x="257328" y="65427"/>
                </a:moveTo>
                <a:lnTo>
                  <a:pt x="257328" y="70110"/>
                </a:lnTo>
                <a:lnTo>
                  <a:pt x="250699" y="70110"/>
                </a:lnTo>
                <a:lnTo>
                  <a:pt x="250699" y="65427"/>
                </a:lnTo>
                <a:close/>
                <a:moveTo>
                  <a:pt x="264277" y="65427"/>
                </a:moveTo>
                <a:lnTo>
                  <a:pt x="264277" y="70110"/>
                </a:lnTo>
                <a:lnTo>
                  <a:pt x="257658" y="70110"/>
                </a:lnTo>
                <a:lnTo>
                  <a:pt x="257658" y="65427"/>
                </a:lnTo>
                <a:close/>
                <a:moveTo>
                  <a:pt x="271235" y="65427"/>
                </a:moveTo>
                <a:lnTo>
                  <a:pt x="271235" y="70110"/>
                </a:lnTo>
                <a:lnTo>
                  <a:pt x="264607" y="70110"/>
                </a:lnTo>
                <a:lnTo>
                  <a:pt x="264607" y="65427"/>
                </a:lnTo>
                <a:close/>
                <a:moveTo>
                  <a:pt x="278185" y="65427"/>
                </a:moveTo>
                <a:lnTo>
                  <a:pt x="278185" y="70110"/>
                </a:lnTo>
                <a:lnTo>
                  <a:pt x="271566" y="70110"/>
                </a:lnTo>
                <a:lnTo>
                  <a:pt x="271566" y="65427"/>
                </a:lnTo>
                <a:close/>
                <a:moveTo>
                  <a:pt x="285143" y="65427"/>
                </a:moveTo>
                <a:lnTo>
                  <a:pt x="285143" y="70110"/>
                </a:lnTo>
                <a:lnTo>
                  <a:pt x="278515" y="70110"/>
                </a:lnTo>
                <a:lnTo>
                  <a:pt x="278515" y="65427"/>
                </a:lnTo>
                <a:close/>
                <a:moveTo>
                  <a:pt x="6958" y="70431"/>
                </a:moveTo>
                <a:lnTo>
                  <a:pt x="6958" y="75124"/>
                </a:lnTo>
                <a:lnTo>
                  <a:pt x="330" y="75124"/>
                </a:lnTo>
                <a:lnTo>
                  <a:pt x="330" y="70431"/>
                </a:lnTo>
                <a:close/>
                <a:moveTo>
                  <a:pt x="13908" y="70431"/>
                </a:moveTo>
                <a:lnTo>
                  <a:pt x="13908" y="75124"/>
                </a:lnTo>
                <a:lnTo>
                  <a:pt x="7288" y="75124"/>
                </a:lnTo>
                <a:lnTo>
                  <a:pt x="7288" y="70431"/>
                </a:lnTo>
                <a:close/>
                <a:moveTo>
                  <a:pt x="20866" y="70431"/>
                </a:moveTo>
                <a:lnTo>
                  <a:pt x="20866" y="75124"/>
                </a:lnTo>
                <a:lnTo>
                  <a:pt x="14238" y="75124"/>
                </a:lnTo>
                <a:lnTo>
                  <a:pt x="14238" y="70431"/>
                </a:lnTo>
                <a:close/>
                <a:moveTo>
                  <a:pt x="27816" y="70431"/>
                </a:moveTo>
                <a:lnTo>
                  <a:pt x="27816" y="75124"/>
                </a:lnTo>
                <a:lnTo>
                  <a:pt x="21196" y="75124"/>
                </a:lnTo>
                <a:lnTo>
                  <a:pt x="21196" y="70431"/>
                </a:lnTo>
                <a:close/>
                <a:moveTo>
                  <a:pt x="34774" y="70431"/>
                </a:moveTo>
                <a:lnTo>
                  <a:pt x="34774" y="75124"/>
                </a:lnTo>
                <a:lnTo>
                  <a:pt x="28146" y="75124"/>
                </a:lnTo>
                <a:lnTo>
                  <a:pt x="28146" y="70431"/>
                </a:lnTo>
                <a:close/>
                <a:moveTo>
                  <a:pt x="41733" y="70431"/>
                </a:moveTo>
                <a:lnTo>
                  <a:pt x="41733" y="75124"/>
                </a:lnTo>
                <a:lnTo>
                  <a:pt x="35104" y="75124"/>
                </a:lnTo>
                <a:lnTo>
                  <a:pt x="35104" y="70431"/>
                </a:lnTo>
                <a:close/>
                <a:moveTo>
                  <a:pt x="48682" y="70431"/>
                </a:moveTo>
                <a:lnTo>
                  <a:pt x="48682" y="75124"/>
                </a:lnTo>
                <a:lnTo>
                  <a:pt x="42054" y="75124"/>
                </a:lnTo>
                <a:lnTo>
                  <a:pt x="42054" y="70431"/>
                </a:lnTo>
                <a:close/>
                <a:moveTo>
                  <a:pt x="55641" y="70431"/>
                </a:moveTo>
                <a:lnTo>
                  <a:pt x="55641" y="75124"/>
                </a:lnTo>
                <a:lnTo>
                  <a:pt x="49012" y="75124"/>
                </a:lnTo>
                <a:lnTo>
                  <a:pt x="49012" y="70431"/>
                </a:lnTo>
                <a:close/>
                <a:moveTo>
                  <a:pt x="62590" y="70431"/>
                </a:moveTo>
                <a:lnTo>
                  <a:pt x="62590" y="75124"/>
                </a:lnTo>
                <a:lnTo>
                  <a:pt x="55971" y="75124"/>
                </a:lnTo>
                <a:lnTo>
                  <a:pt x="55971" y="70431"/>
                </a:lnTo>
                <a:close/>
                <a:moveTo>
                  <a:pt x="69548" y="70431"/>
                </a:moveTo>
                <a:lnTo>
                  <a:pt x="69548" y="75124"/>
                </a:lnTo>
                <a:lnTo>
                  <a:pt x="62920" y="75124"/>
                </a:lnTo>
                <a:lnTo>
                  <a:pt x="62920" y="70431"/>
                </a:lnTo>
                <a:close/>
                <a:moveTo>
                  <a:pt x="76498" y="70431"/>
                </a:moveTo>
                <a:lnTo>
                  <a:pt x="76498" y="75124"/>
                </a:lnTo>
                <a:lnTo>
                  <a:pt x="69879" y="75124"/>
                </a:lnTo>
                <a:lnTo>
                  <a:pt x="69879" y="70431"/>
                </a:lnTo>
                <a:close/>
                <a:moveTo>
                  <a:pt x="83456" y="70431"/>
                </a:moveTo>
                <a:lnTo>
                  <a:pt x="83456" y="75124"/>
                </a:lnTo>
                <a:lnTo>
                  <a:pt x="76828" y="75124"/>
                </a:lnTo>
                <a:lnTo>
                  <a:pt x="76828" y="70431"/>
                </a:lnTo>
                <a:close/>
                <a:moveTo>
                  <a:pt x="90415" y="70431"/>
                </a:moveTo>
                <a:lnTo>
                  <a:pt x="90415" y="75124"/>
                </a:lnTo>
                <a:lnTo>
                  <a:pt x="83786" y="75124"/>
                </a:lnTo>
                <a:lnTo>
                  <a:pt x="83786" y="70431"/>
                </a:lnTo>
                <a:close/>
                <a:moveTo>
                  <a:pt x="97364" y="70431"/>
                </a:moveTo>
                <a:lnTo>
                  <a:pt x="97364" y="75124"/>
                </a:lnTo>
                <a:lnTo>
                  <a:pt x="90745" y="75124"/>
                </a:lnTo>
                <a:lnTo>
                  <a:pt x="90745" y="70431"/>
                </a:lnTo>
                <a:close/>
                <a:moveTo>
                  <a:pt x="104323" y="70431"/>
                </a:moveTo>
                <a:lnTo>
                  <a:pt x="104323" y="75124"/>
                </a:lnTo>
                <a:lnTo>
                  <a:pt x="97694" y="75124"/>
                </a:lnTo>
                <a:lnTo>
                  <a:pt x="97694" y="70431"/>
                </a:lnTo>
                <a:close/>
                <a:moveTo>
                  <a:pt x="111272" y="70431"/>
                </a:moveTo>
                <a:lnTo>
                  <a:pt x="111272" y="75124"/>
                </a:lnTo>
                <a:lnTo>
                  <a:pt x="104653" y="75124"/>
                </a:lnTo>
                <a:lnTo>
                  <a:pt x="104653" y="70431"/>
                </a:lnTo>
                <a:close/>
                <a:moveTo>
                  <a:pt x="118231" y="70431"/>
                </a:moveTo>
                <a:lnTo>
                  <a:pt x="118231" y="75124"/>
                </a:lnTo>
                <a:lnTo>
                  <a:pt x="111602" y="75124"/>
                </a:lnTo>
                <a:lnTo>
                  <a:pt x="111602" y="70431"/>
                </a:lnTo>
                <a:close/>
                <a:moveTo>
                  <a:pt x="125189" y="70431"/>
                </a:moveTo>
                <a:lnTo>
                  <a:pt x="125189" y="75124"/>
                </a:lnTo>
                <a:lnTo>
                  <a:pt x="118561" y="75124"/>
                </a:lnTo>
                <a:lnTo>
                  <a:pt x="118561" y="70431"/>
                </a:lnTo>
                <a:close/>
                <a:moveTo>
                  <a:pt x="132139" y="70431"/>
                </a:moveTo>
                <a:lnTo>
                  <a:pt x="132139" y="75124"/>
                </a:lnTo>
                <a:lnTo>
                  <a:pt x="125510" y="75124"/>
                </a:lnTo>
                <a:lnTo>
                  <a:pt x="125510" y="70431"/>
                </a:lnTo>
                <a:close/>
                <a:moveTo>
                  <a:pt x="139097" y="70431"/>
                </a:moveTo>
                <a:lnTo>
                  <a:pt x="139097" y="75124"/>
                </a:lnTo>
                <a:lnTo>
                  <a:pt x="132469" y="75124"/>
                </a:lnTo>
                <a:lnTo>
                  <a:pt x="132469" y="70431"/>
                </a:lnTo>
                <a:close/>
                <a:moveTo>
                  <a:pt x="146046" y="70431"/>
                </a:moveTo>
                <a:lnTo>
                  <a:pt x="146046" y="75124"/>
                </a:lnTo>
                <a:lnTo>
                  <a:pt x="139427" y="75124"/>
                </a:lnTo>
                <a:lnTo>
                  <a:pt x="139427" y="70431"/>
                </a:lnTo>
                <a:close/>
                <a:moveTo>
                  <a:pt x="153005" y="70431"/>
                </a:moveTo>
                <a:lnTo>
                  <a:pt x="153005" y="75124"/>
                </a:lnTo>
                <a:lnTo>
                  <a:pt x="146377" y="75124"/>
                </a:lnTo>
                <a:lnTo>
                  <a:pt x="146377" y="70431"/>
                </a:lnTo>
                <a:close/>
                <a:moveTo>
                  <a:pt x="159954" y="70431"/>
                </a:moveTo>
                <a:lnTo>
                  <a:pt x="159954" y="75124"/>
                </a:lnTo>
                <a:lnTo>
                  <a:pt x="153335" y="75124"/>
                </a:lnTo>
                <a:lnTo>
                  <a:pt x="153335" y="70431"/>
                </a:lnTo>
                <a:close/>
                <a:moveTo>
                  <a:pt x="166913" y="70431"/>
                </a:moveTo>
                <a:lnTo>
                  <a:pt x="166913" y="75124"/>
                </a:lnTo>
                <a:lnTo>
                  <a:pt x="160284" y="75124"/>
                </a:lnTo>
                <a:lnTo>
                  <a:pt x="160284" y="70431"/>
                </a:lnTo>
                <a:close/>
                <a:moveTo>
                  <a:pt x="173871" y="70431"/>
                </a:moveTo>
                <a:lnTo>
                  <a:pt x="173871" y="75124"/>
                </a:lnTo>
                <a:lnTo>
                  <a:pt x="167243" y="75124"/>
                </a:lnTo>
                <a:lnTo>
                  <a:pt x="167243" y="70431"/>
                </a:lnTo>
                <a:close/>
                <a:moveTo>
                  <a:pt x="180821" y="70431"/>
                </a:moveTo>
                <a:lnTo>
                  <a:pt x="180821" y="75124"/>
                </a:lnTo>
                <a:lnTo>
                  <a:pt x="174201" y="75124"/>
                </a:lnTo>
                <a:lnTo>
                  <a:pt x="174201" y="70431"/>
                </a:lnTo>
                <a:close/>
                <a:moveTo>
                  <a:pt x="187779" y="70431"/>
                </a:moveTo>
                <a:lnTo>
                  <a:pt x="187779" y="75124"/>
                </a:lnTo>
                <a:lnTo>
                  <a:pt x="181151" y="75124"/>
                </a:lnTo>
                <a:lnTo>
                  <a:pt x="181151" y="70431"/>
                </a:lnTo>
                <a:close/>
                <a:moveTo>
                  <a:pt x="194729" y="70431"/>
                </a:moveTo>
                <a:lnTo>
                  <a:pt x="194729" y="75124"/>
                </a:lnTo>
                <a:lnTo>
                  <a:pt x="188109" y="75124"/>
                </a:lnTo>
                <a:lnTo>
                  <a:pt x="188109" y="70431"/>
                </a:lnTo>
                <a:close/>
                <a:moveTo>
                  <a:pt x="201687" y="70431"/>
                </a:moveTo>
                <a:lnTo>
                  <a:pt x="201687" y="75124"/>
                </a:lnTo>
                <a:lnTo>
                  <a:pt x="195059" y="75124"/>
                </a:lnTo>
                <a:lnTo>
                  <a:pt x="195059" y="70431"/>
                </a:lnTo>
                <a:close/>
                <a:moveTo>
                  <a:pt x="208645" y="70431"/>
                </a:moveTo>
                <a:lnTo>
                  <a:pt x="208645" y="75124"/>
                </a:lnTo>
                <a:lnTo>
                  <a:pt x="202017" y="75124"/>
                </a:lnTo>
                <a:lnTo>
                  <a:pt x="202017" y="70431"/>
                </a:lnTo>
                <a:close/>
                <a:moveTo>
                  <a:pt x="215595" y="70431"/>
                </a:moveTo>
                <a:lnTo>
                  <a:pt x="215595" y="75124"/>
                </a:lnTo>
                <a:lnTo>
                  <a:pt x="208975" y="75124"/>
                </a:lnTo>
                <a:lnTo>
                  <a:pt x="208975" y="70431"/>
                </a:lnTo>
                <a:close/>
                <a:moveTo>
                  <a:pt x="222553" y="70431"/>
                </a:moveTo>
                <a:lnTo>
                  <a:pt x="222553" y="75124"/>
                </a:lnTo>
                <a:lnTo>
                  <a:pt x="215925" y="75124"/>
                </a:lnTo>
                <a:lnTo>
                  <a:pt x="215925" y="70431"/>
                </a:lnTo>
                <a:close/>
                <a:moveTo>
                  <a:pt x="229503" y="70431"/>
                </a:moveTo>
                <a:lnTo>
                  <a:pt x="229503" y="75124"/>
                </a:lnTo>
                <a:lnTo>
                  <a:pt x="222883" y="75124"/>
                </a:lnTo>
                <a:lnTo>
                  <a:pt x="222883" y="70431"/>
                </a:lnTo>
                <a:close/>
                <a:moveTo>
                  <a:pt x="236461" y="70431"/>
                </a:moveTo>
                <a:lnTo>
                  <a:pt x="236461" y="75124"/>
                </a:lnTo>
                <a:lnTo>
                  <a:pt x="229833" y="75124"/>
                </a:lnTo>
                <a:lnTo>
                  <a:pt x="229833" y="70431"/>
                </a:lnTo>
                <a:close/>
                <a:moveTo>
                  <a:pt x="243420" y="70431"/>
                </a:moveTo>
                <a:lnTo>
                  <a:pt x="243420" y="75124"/>
                </a:lnTo>
                <a:lnTo>
                  <a:pt x="236791" y="75124"/>
                </a:lnTo>
                <a:lnTo>
                  <a:pt x="236791" y="70431"/>
                </a:lnTo>
                <a:close/>
                <a:moveTo>
                  <a:pt x="250369" y="70431"/>
                </a:moveTo>
                <a:lnTo>
                  <a:pt x="250369" y="75124"/>
                </a:lnTo>
                <a:lnTo>
                  <a:pt x="243741" y="75124"/>
                </a:lnTo>
                <a:lnTo>
                  <a:pt x="243741" y="70431"/>
                </a:lnTo>
                <a:close/>
                <a:moveTo>
                  <a:pt x="257328" y="70431"/>
                </a:moveTo>
                <a:lnTo>
                  <a:pt x="257328" y="75124"/>
                </a:lnTo>
                <a:lnTo>
                  <a:pt x="250699" y="75124"/>
                </a:lnTo>
                <a:lnTo>
                  <a:pt x="250699" y="70431"/>
                </a:lnTo>
                <a:close/>
                <a:moveTo>
                  <a:pt x="264277" y="70431"/>
                </a:moveTo>
                <a:lnTo>
                  <a:pt x="264277" y="75124"/>
                </a:lnTo>
                <a:lnTo>
                  <a:pt x="257658" y="75124"/>
                </a:lnTo>
                <a:lnTo>
                  <a:pt x="257658" y="70431"/>
                </a:lnTo>
                <a:close/>
                <a:moveTo>
                  <a:pt x="271235" y="70431"/>
                </a:moveTo>
                <a:lnTo>
                  <a:pt x="271235" y="75124"/>
                </a:lnTo>
                <a:lnTo>
                  <a:pt x="264607" y="75124"/>
                </a:lnTo>
                <a:lnTo>
                  <a:pt x="264607" y="70431"/>
                </a:lnTo>
                <a:close/>
                <a:moveTo>
                  <a:pt x="278185" y="70431"/>
                </a:moveTo>
                <a:lnTo>
                  <a:pt x="278185" y="75124"/>
                </a:lnTo>
                <a:lnTo>
                  <a:pt x="271566" y="75124"/>
                </a:lnTo>
                <a:lnTo>
                  <a:pt x="271566" y="70431"/>
                </a:lnTo>
                <a:close/>
                <a:moveTo>
                  <a:pt x="285143" y="70431"/>
                </a:moveTo>
                <a:lnTo>
                  <a:pt x="285143" y="75124"/>
                </a:lnTo>
                <a:lnTo>
                  <a:pt x="278515" y="75124"/>
                </a:lnTo>
                <a:lnTo>
                  <a:pt x="278515" y="70431"/>
                </a:lnTo>
                <a:close/>
                <a:moveTo>
                  <a:pt x="6958" y="75445"/>
                </a:moveTo>
                <a:lnTo>
                  <a:pt x="6958" y="80128"/>
                </a:lnTo>
                <a:lnTo>
                  <a:pt x="330" y="80128"/>
                </a:lnTo>
                <a:lnTo>
                  <a:pt x="330" y="75445"/>
                </a:lnTo>
                <a:close/>
                <a:moveTo>
                  <a:pt x="13908" y="75445"/>
                </a:moveTo>
                <a:lnTo>
                  <a:pt x="13908" y="80128"/>
                </a:lnTo>
                <a:lnTo>
                  <a:pt x="7288" y="80128"/>
                </a:lnTo>
                <a:lnTo>
                  <a:pt x="7288" y="75445"/>
                </a:lnTo>
                <a:close/>
                <a:moveTo>
                  <a:pt x="20866" y="75445"/>
                </a:moveTo>
                <a:lnTo>
                  <a:pt x="20866" y="80128"/>
                </a:lnTo>
                <a:lnTo>
                  <a:pt x="14238" y="80128"/>
                </a:lnTo>
                <a:lnTo>
                  <a:pt x="14238" y="75445"/>
                </a:lnTo>
                <a:close/>
                <a:moveTo>
                  <a:pt x="27816" y="75445"/>
                </a:moveTo>
                <a:lnTo>
                  <a:pt x="27816" y="80128"/>
                </a:lnTo>
                <a:lnTo>
                  <a:pt x="21196" y="80128"/>
                </a:lnTo>
                <a:lnTo>
                  <a:pt x="21196" y="75445"/>
                </a:lnTo>
                <a:close/>
                <a:moveTo>
                  <a:pt x="34774" y="75445"/>
                </a:moveTo>
                <a:lnTo>
                  <a:pt x="34774" y="80128"/>
                </a:lnTo>
                <a:lnTo>
                  <a:pt x="28146" y="80128"/>
                </a:lnTo>
                <a:lnTo>
                  <a:pt x="28146" y="75445"/>
                </a:lnTo>
                <a:close/>
                <a:moveTo>
                  <a:pt x="41733" y="75445"/>
                </a:moveTo>
                <a:lnTo>
                  <a:pt x="41733" y="80128"/>
                </a:lnTo>
                <a:lnTo>
                  <a:pt x="35104" y="80128"/>
                </a:lnTo>
                <a:lnTo>
                  <a:pt x="35104" y="75445"/>
                </a:lnTo>
                <a:close/>
                <a:moveTo>
                  <a:pt x="48682" y="75445"/>
                </a:moveTo>
                <a:lnTo>
                  <a:pt x="48682" y="80128"/>
                </a:lnTo>
                <a:lnTo>
                  <a:pt x="42054" y="80128"/>
                </a:lnTo>
                <a:lnTo>
                  <a:pt x="42054" y="75445"/>
                </a:lnTo>
                <a:close/>
                <a:moveTo>
                  <a:pt x="55641" y="75445"/>
                </a:moveTo>
                <a:lnTo>
                  <a:pt x="55641" y="80128"/>
                </a:lnTo>
                <a:lnTo>
                  <a:pt x="49012" y="80128"/>
                </a:lnTo>
                <a:lnTo>
                  <a:pt x="49012" y="75445"/>
                </a:lnTo>
                <a:close/>
                <a:moveTo>
                  <a:pt x="62590" y="75445"/>
                </a:moveTo>
                <a:lnTo>
                  <a:pt x="62590" y="80128"/>
                </a:lnTo>
                <a:lnTo>
                  <a:pt x="55971" y="80128"/>
                </a:lnTo>
                <a:lnTo>
                  <a:pt x="55971" y="75445"/>
                </a:lnTo>
                <a:close/>
                <a:moveTo>
                  <a:pt x="69548" y="75445"/>
                </a:moveTo>
                <a:lnTo>
                  <a:pt x="69548" y="80128"/>
                </a:lnTo>
                <a:lnTo>
                  <a:pt x="62920" y="80128"/>
                </a:lnTo>
                <a:lnTo>
                  <a:pt x="62920" y="75445"/>
                </a:lnTo>
                <a:close/>
                <a:moveTo>
                  <a:pt x="76498" y="75445"/>
                </a:moveTo>
                <a:lnTo>
                  <a:pt x="76498" y="80128"/>
                </a:lnTo>
                <a:lnTo>
                  <a:pt x="69879" y="80128"/>
                </a:lnTo>
                <a:lnTo>
                  <a:pt x="69879" y="75445"/>
                </a:lnTo>
                <a:close/>
                <a:moveTo>
                  <a:pt x="83456" y="75445"/>
                </a:moveTo>
                <a:lnTo>
                  <a:pt x="83456" y="80128"/>
                </a:lnTo>
                <a:lnTo>
                  <a:pt x="76828" y="80128"/>
                </a:lnTo>
                <a:lnTo>
                  <a:pt x="76828" y="75445"/>
                </a:lnTo>
                <a:close/>
                <a:moveTo>
                  <a:pt x="90415" y="75445"/>
                </a:moveTo>
                <a:lnTo>
                  <a:pt x="90415" y="80128"/>
                </a:lnTo>
                <a:lnTo>
                  <a:pt x="83786" y="80128"/>
                </a:lnTo>
                <a:lnTo>
                  <a:pt x="83786" y="75445"/>
                </a:lnTo>
                <a:close/>
                <a:moveTo>
                  <a:pt x="97364" y="75445"/>
                </a:moveTo>
                <a:lnTo>
                  <a:pt x="97364" y="80128"/>
                </a:lnTo>
                <a:lnTo>
                  <a:pt x="90745" y="80128"/>
                </a:lnTo>
                <a:lnTo>
                  <a:pt x="90745" y="75445"/>
                </a:lnTo>
                <a:close/>
                <a:moveTo>
                  <a:pt x="104323" y="75445"/>
                </a:moveTo>
                <a:lnTo>
                  <a:pt x="104323" y="80128"/>
                </a:lnTo>
                <a:lnTo>
                  <a:pt x="97694" y="80128"/>
                </a:lnTo>
                <a:lnTo>
                  <a:pt x="97694" y="75445"/>
                </a:lnTo>
                <a:close/>
                <a:moveTo>
                  <a:pt x="111272" y="75445"/>
                </a:moveTo>
                <a:lnTo>
                  <a:pt x="111272" y="80128"/>
                </a:lnTo>
                <a:lnTo>
                  <a:pt x="104653" y="80128"/>
                </a:lnTo>
                <a:lnTo>
                  <a:pt x="104653" y="75445"/>
                </a:lnTo>
                <a:close/>
                <a:moveTo>
                  <a:pt x="118231" y="75445"/>
                </a:moveTo>
                <a:lnTo>
                  <a:pt x="118231" y="80128"/>
                </a:lnTo>
                <a:lnTo>
                  <a:pt x="111602" y="80128"/>
                </a:lnTo>
                <a:lnTo>
                  <a:pt x="111602" y="75445"/>
                </a:lnTo>
                <a:close/>
                <a:moveTo>
                  <a:pt x="125189" y="75445"/>
                </a:moveTo>
                <a:lnTo>
                  <a:pt x="125189" y="80128"/>
                </a:lnTo>
                <a:lnTo>
                  <a:pt x="118561" y="80128"/>
                </a:lnTo>
                <a:lnTo>
                  <a:pt x="118561" y="75445"/>
                </a:lnTo>
                <a:close/>
                <a:moveTo>
                  <a:pt x="132139" y="75445"/>
                </a:moveTo>
                <a:lnTo>
                  <a:pt x="132139" y="80128"/>
                </a:lnTo>
                <a:lnTo>
                  <a:pt x="125510" y="80128"/>
                </a:lnTo>
                <a:lnTo>
                  <a:pt x="125510" y="75445"/>
                </a:lnTo>
                <a:close/>
                <a:moveTo>
                  <a:pt x="139097" y="75445"/>
                </a:moveTo>
                <a:lnTo>
                  <a:pt x="139097" y="80128"/>
                </a:lnTo>
                <a:lnTo>
                  <a:pt x="132469" y="80128"/>
                </a:lnTo>
                <a:lnTo>
                  <a:pt x="132469" y="75445"/>
                </a:lnTo>
                <a:close/>
                <a:moveTo>
                  <a:pt x="146046" y="75445"/>
                </a:moveTo>
                <a:lnTo>
                  <a:pt x="146046" y="80128"/>
                </a:lnTo>
                <a:lnTo>
                  <a:pt x="139427" y="80128"/>
                </a:lnTo>
                <a:lnTo>
                  <a:pt x="139427" y="75445"/>
                </a:lnTo>
                <a:close/>
                <a:moveTo>
                  <a:pt x="153005" y="75445"/>
                </a:moveTo>
                <a:lnTo>
                  <a:pt x="153005" y="80128"/>
                </a:lnTo>
                <a:lnTo>
                  <a:pt x="146377" y="80128"/>
                </a:lnTo>
                <a:lnTo>
                  <a:pt x="146377" y="75445"/>
                </a:lnTo>
                <a:close/>
                <a:moveTo>
                  <a:pt x="159954" y="75445"/>
                </a:moveTo>
                <a:lnTo>
                  <a:pt x="159954" y="80128"/>
                </a:lnTo>
                <a:lnTo>
                  <a:pt x="153335" y="80128"/>
                </a:lnTo>
                <a:lnTo>
                  <a:pt x="153335" y="75445"/>
                </a:lnTo>
                <a:close/>
                <a:moveTo>
                  <a:pt x="166913" y="75445"/>
                </a:moveTo>
                <a:lnTo>
                  <a:pt x="166913" y="80128"/>
                </a:lnTo>
                <a:lnTo>
                  <a:pt x="160284" y="80128"/>
                </a:lnTo>
                <a:lnTo>
                  <a:pt x="160284" y="75445"/>
                </a:lnTo>
                <a:close/>
                <a:moveTo>
                  <a:pt x="173871" y="75445"/>
                </a:moveTo>
                <a:lnTo>
                  <a:pt x="173871" y="80128"/>
                </a:lnTo>
                <a:lnTo>
                  <a:pt x="167243" y="80128"/>
                </a:lnTo>
                <a:lnTo>
                  <a:pt x="167243" y="75445"/>
                </a:lnTo>
                <a:close/>
                <a:moveTo>
                  <a:pt x="180821" y="75445"/>
                </a:moveTo>
                <a:lnTo>
                  <a:pt x="180821" y="80128"/>
                </a:lnTo>
                <a:lnTo>
                  <a:pt x="174201" y="80128"/>
                </a:lnTo>
                <a:lnTo>
                  <a:pt x="174201" y="75445"/>
                </a:lnTo>
                <a:close/>
                <a:moveTo>
                  <a:pt x="187779" y="75445"/>
                </a:moveTo>
                <a:lnTo>
                  <a:pt x="187779" y="80128"/>
                </a:lnTo>
                <a:lnTo>
                  <a:pt x="181151" y="80128"/>
                </a:lnTo>
                <a:lnTo>
                  <a:pt x="181151" y="75445"/>
                </a:lnTo>
                <a:close/>
                <a:moveTo>
                  <a:pt x="194729" y="75445"/>
                </a:moveTo>
                <a:lnTo>
                  <a:pt x="194729" y="80128"/>
                </a:lnTo>
                <a:lnTo>
                  <a:pt x="188109" y="80128"/>
                </a:lnTo>
                <a:lnTo>
                  <a:pt x="188109" y="75445"/>
                </a:lnTo>
                <a:close/>
                <a:moveTo>
                  <a:pt x="201687" y="75445"/>
                </a:moveTo>
                <a:lnTo>
                  <a:pt x="201687" y="80128"/>
                </a:lnTo>
                <a:lnTo>
                  <a:pt x="195059" y="80128"/>
                </a:lnTo>
                <a:lnTo>
                  <a:pt x="195059" y="75445"/>
                </a:lnTo>
                <a:close/>
                <a:moveTo>
                  <a:pt x="208645" y="75445"/>
                </a:moveTo>
                <a:lnTo>
                  <a:pt x="208645" y="80128"/>
                </a:lnTo>
                <a:lnTo>
                  <a:pt x="202017" y="80128"/>
                </a:lnTo>
                <a:lnTo>
                  <a:pt x="202017" y="75445"/>
                </a:lnTo>
                <a:close/>
                <a:moveTo>
                  <a:pt x="215595" y="75445"/>
                </a:moveTo>
                <a:lnTo>
                  <a:pt x="215595" y="80128"/>
                </a:lnTo>
                <a:lnTo>
                  <a:pt x="208975" y="80128"/>
                </a:lnTo>
                <a:lnTo>
                  <a:pt x="208975" y="75445"/>
                </a:lnTo>
                <a:close/>
                <a:moveTo>
                  <a:pt x="222553" y="75445"/>
                </a:moveTo>
                <a:lnTo>
                  <a:pt x="222553" y="80128"/>
                </a:lnTo>
                <a:lnTo>
                  <a:pt x="215925" y="80128"/>
                </a:lnTo>
                <a:lnTo>
                  <a:pt x="215925" y="75445"/>
                </a:lnTo>
                <a:close/>
                <a:moveTo>
                  <a:pt x="229503" y="75445"/>
                </a:moveTo>
                <a:lnTo>
                  <a:pt x="229503" y="80128"/>
                </a:lnTo>
                <a:lnTo>
                  <a:pt x="222883" y="80128"/>
                </a:lnTo>
                <a:lnTo>
                  <a:pt x="222883" y="75445"/>
                </a:lnTo>
                <a:close/>
                <a:moveTo>
                  <a:pt x="236461" y="75445"/>
                </a:moveTo>
                <a:lnTo>
                  <a:pt x="236461" y="80128"/>
                </a:lnTo>
                <a:lnTo>
                  <a:pt x="229833" y="80128"/>
                </a:lnTo>
                <a:lnTo>
                  <a:pt x="229833" y="75445"/>
                </a:lnTo>
                <a:close/>
                <a:moveTo>
                  <a:pt x="243420" y="75445"/>
                </a:moveTo>
                <a:lnTo>
                  <a:pt x="243420" y="80128"/>
                </a:lnTo>
                <a:lnTo>
                  <a:pt x="236791" y="80128"/>
                </a:lnTo>
                <a:lnTo>
                  <a:pt x="236791" y="75445"/>
                </a:lnTo>
                <a:close/>
                <a:moveTo>
                  <a:pt x="250369" y="75445"/>
                </a:moveTo>
                <a:lnTo>
                  <a:pt x="250369" y="80128"/>
                </a:lnTo>
                <a:lnTo>
                  <a:pt x="243741" y="80128"/>
                </a:lnTo>
                <a:lnTo>
                  <a:pt x="243741" y="75445"/>
                </a:lnTo>
                <a:close/>
                <a:moveTo>
                  <a:pt x="257328" y="75445"/>
                </a:moveTo>
                <a:lnTo>
                  <a:pt x="257328" y="80128"/>
                </a:lnTo>
                <a:lnTo>
                  <a:pt x="250699" y="80128"/>
                </a:lnTo>
                <a:lnTo>
                  <a:pt x="250699" y="75445"/>
                </a:lnTo>
                <a:close/>
                <a:moveTo>
                  <a:pt x="264277" y="75445"/>
                </a:moveTo>
                <a:lnTo>
                  <a:pt x="264277" y="80128"/>
                </a:lnTo>
                <a:lnTo>
                  <a:pt x="257658" y="80128"/>
                </a:lnTo>
                <a:lnTo>
                  <a:pt x="257658" y="75445"/>
                </a:lnTo>
                <a:close/>
                <a:moveTo>
                  <a:pt x="271235" y="75445"/>
                </a:moveTo>
                <a:lnTo>
                  <a:pt x="271235" y="80128"/>
                </a:lnTo>
                <a:lnTo>
                  <a:pt x="264607" y="80128"/>
                </a:lnTo>
                <a:lnTo>
                  <a:pt x="264607" y="75445"/>
                </a:lnTo>
                <a:close/>
                <a:moveTo>
                  <a:pt x="278185" y="75445"/>
                </a:moveTo>
                <a:lnTo>
                  <a:pt x="278185" y="80128"/>
                </a:lnTo>
                <a:lnTo>
                  <a:pt x="271566" y="80128"/>
                </a:lnTo>
                <a:lnTo>
                  <a:pt x="271566" y="75445"/>
                </a:lnTo>
                <a:close/>
                <a:moveTo>
                  <a:pt x="285143" y="75445"/>
                </a:moveTo>
                <a:lnTo>
                  <a:pt x="285143" y="80128"/>
                </a:lnTo>
                <a:lnTo>
                  <a:pt x="278515" y="80128"/>
                </a:lnTo>
                <a:lnTo>
                  <a:pt x="278515" y="75445"/>
                </a:lnTo>
                <a:close/>
                <a:moveTo>
                  <a:pt x="6958" y="80450"/>
                </a:moveTo>
                <a:lnTo>
                  <a:pt x="6958" y="85133"/>
                </a:lnTo>
                <a:lnTo>
                  <a:pt x="330" y="85133"/>
                </a:lnTo>
                <a:lnTo>
                  <a:pt x="330" y="80450"/>
                </a:lnTo>
                <a:close/>
                <a:moveTo>
                  <a:pt x="13908" y="80450"/>
                </a:moveTo>
                <a:lnTo>
                  <a:pt x="13908" y="85133"/>
                </a:lnTo>
                <a:lnTo>
                  <a:pt x="7288" y="85133"/>
                </a:lnTo>
                <a:lnTo>
                  <a:pt x="7288" y="80450"/>
                </a:lnTo>
                <a:close/>
                <a:moveTo>
                  <a:pt x="20866" y="80450"/>
                </a:moveTo>
                <a:lnTo>
                  <a:pt x="20866" y="85133"/>
                </a:lnTo>
                <a:lnTo>
                  <a:pt x="14238" y="85133"/>
                </a:lnTo>
                <a:lnTo>
                  <a:pt x="14238" y="80450"/>
                </a:lnTo>
                <a:close/>
                <a:moveTo>
                  <a:pt x="27816" y="80450"/>
                </a:moveTo>
                <a:lnTo>
                  <a:pt x="27816" y="85133"/>
                </a:lnTo>
                <a:lnTo>
                  <a:pt x="21196" y="85133"/>
                </a:lnTo>
                <a:lnTo>
                  <a:pt x="21196" y="80450"/>
                </a:lnTo>
                <a:close/>
                <a:moveTo>
                  <a:pt x="34774" y="80450"/>
                </a:moveTo>
                <a:lnTo>
                  <a:pt x="34774" y="85133"/>
                </a:lnTo>
                <a:lnTo>
                  <a:pt x="28146" y="85133"/>
                </a:lnTo>
                <a:lnTo>
                  <a:pt x="28146" y="80450"/>
                </a:lnTo>
                <a:close/>
                <a:moveTo>
                  <a:pt x="41733" y="80450"/>
                </a:moveTo>
                <a:lnTo>
                  <a:pt x="41733" y="85133"/>
                </a:lnTo>
                <a:lnTo>
                  <a:pt x="35104" y="85133"/>
                </a:lnTo>
                <a:lnTo>
                  <a:pt x="35104" y="80450"/>
                </a:lnTo>
                <a:close/>
                <a:moveTo>
                  <a:pt x="48682" y="80450"/>
                </a:moveTo>
                <a:lnTo>
                  <a:pt x="48682" y="85133"/>
                </a:lnTo>
                <a:lnTo>
                  <a:pt x="42054" y="85133"/>
                </a:lnTo>
                <a:lnTo>
                  <a:pt x="42054" y="80450"/>
                </a:lnTo>
                <a:close/>
                <a:moveTo>
                  <a:pt x="55641" y="80450"/>
                </a:moveTo>
                <a:lnTo>
                  <a:pt x="55641" y="85133"/>
                </a:lnTo>
                <a:lnTo>
                  <a:pt x="49012" y="85133"/>
                </a:lnTo>
                <a:lnTo>
                  <a:pt x="49012" y="80450"/>
                </a:lnTo>
                <a:close/>
                <a:moveTo>
                  <a:pt x="62590" y="80450"/>
                </a:moveTo>
                <a:lnTo>
                  <a:pt x="62590" y="85133"/>
                </a:lnTo>
                <a:lnTo>
                  <a:pt x="55971" y="85133"/>
                </a:lnTo>
                <a:lnTo>
                  <a:pt x="55971" y="80450"/>
                </a:lnTo>
                <a:close/>
                <a:moveTo>
                  <a:pt x="69548" y="80450"/>
                </a:moveTo>
                <a:lnTo>
                  <a:pt x="69548" y="85133"/>
                </a:lnTo>
                <a:lnTo>
                  <a:pt x="62920" y="85133"/>
                </a:lnTo>
                <a:lnTo>
                  <a:pt x="62920" y="80450"/>
                </a:lnTo>
                <a:close/>
                <a:moveTo>
                  <a:pt x="76498" y="80450"/>
                </a:moveTo>
                <a:lnTo>
                  <a:pt x="76498" y="85133"/>
                </a:lnTo>
                <a:lnTo>
                  <a:pt x="69879" y="85133"/>
                </a:lnTo>
                <a:lnTo>
                  <a:pt x="69879" y="80450"/>
                </a:lnTo>
                <a:close/>
                <a:moveTo>
                  <a:pt x="83456" y="80450"/>
                </a:moveTo>
                <a:lnTo>
                  <a:pt x="83456" y="85133"/>
                </a:lnTo>
                <a:lnTo>
                  <a:pt x="76828" y="85133"/>
                </a:lnTo>
                <a:lnTo>
                  <a:pt x="76828" y="80450"/>
                </a:lnTo>
                <a:close/>
                <a:moveTo>
                  <a:pt x="90415" y="80450"/>
                </a:moveTo>
                <a:lnTo>
                  <a:pt x="90415" y="85133"/>
                </a:lnTo>
                <a:lnTo>
                  <a:pt x="83786" y="85133"/>
                </a:lnTo>
                <a:lnTo>
                  <a:pt x="83786" y="80450"/>
                </a:lnTo>
                <a:close/>
                <a:moveTo>
                  <a:pt x="97364" y="80450"/>
                </a:moveTo>
                <a:lnTo>
                  <a:pt x="97364" y="85133"/>
                </a:lnTo>
                <a:lnTo>
                  <a:pt x="90745" y="85133"/>
                </a:lnTo>
                <a:lnTo>
                  <a:pt x="90745" y="80450"/>
                </a:lnTo>
                <a:close/>
                <a:moveTo>
                  <a:pt x="104323" y="80450"/>
                </a:moveTo>
                <a:lnTo>
                  <a:pt x="104323" y="85133"/>
                </a:lnTo>
                <a:lnTo>
                  <a:pt x="97694" y="85133"/>
                </a:lnTo>
                <a:lnTo>
                  <a:pt x="97694" y="80450"/>
                </a:lnTo>
                <a:close/>
                <a:moveTo>
                  <a:pt x="111272" y="80450"/>
                </a:moveTo>
                <a:lnTo>
                  <a:pt x="111272" y="85133"/>
                </a:lnTo>
                <a:lnTo>
                  <a:pt x="104653" y="85133"/>
                </a:lnTo>
                <a:lnTo>
                  <a:pt x="104653" y="80450"/>
                </a:lnTo>
                <a:close/>
                <a:moveTo>
                  <a:pt x="118231" y="80450"/>
                </a:moveTo>
                <a:lnTo>
                  <a:pt x="118231" y="85133"/>
                </a:lnTo>
                <a:lnTo>
                  <a:pt x="111602" y="85133"/>
                </a:lnTo>
                <a:lnTo>
                  <a:pt x="111602" y="80450"/>
                </a:lnTo>
                <a:close/>
                <a:moveTo>
                  <a:pt x="125189" y="80450"/>
                </a:moveTo>
                <a:lnTo>
                  <a:pt x="125189" y="85133"/>
                </a:lnTo>
                <a:lnTo>
                  <a:pt x="118561" y="85133"/>
                </a:lnTo>
                <a:lnTo>
                  <a:pt x="118561" y="80450"/>
                </a:lnTo>
                <a:close/>
                <a:moveTo>
                  <a:pt x="132139" y="80450"/>
                </a:moveTo>
                <a:lnTo>
                  <a:pt x="132139" y="85133"/>
                </a:lnTo>
                <a:lnTo>
                  <a:pt x="125510" y="85133"/>
                </a:lnTo>
                <a:lnTo>
                  <a:pt x="125510" y="80450"/>
                </a:lnTo>
                <a:close/>
                <a:moveTo>
                  <a:pt x="139097" y="80450"/>
                </a:moveTo>
                <a:lnTo>
                  <a:pt x="139097" y="85133"/>
                </a:lnTo>
                <a:lnTo>
                  <a:pt x="132469" y="85133"/>
                </a:lnTo>
                <a:lnTo>
                  <a:pt x="132469" y="80450"/>
                </a:lnTo>
                <a:close/>
                <a:moveTo>
                  <a:pt x="146046" y="80450"/>
                </a:moveTo>
                <a:lnTo>
                  <a:pt x="146046" y="85133"/>
                </a:lnTo>
                <a:lnTo>
                  <a:pt x="139427" y="85133"/>
                </a:lnTo>
                <a:lnTo>
                  <a:pt x="139427" y="80450"/>
                </a:lnTo>
                <a:close/>
                <a:moveTo>
                  <a:pt x="153005" y="80450"/>
                </a:moveTo>
                <a:lnTo>
                  <a:pt x="153005" y="85133"/>
                </a:lnTo>
                <a:lnTo>
                  <a:pt x="146377" y="85133"/>
                </a:lnTo>
                <a:lnTo>
                  <a:pt x="146377" y="80450"/>
                </a:lnTo>
                <a:close/>
                <a:moveTo>
                  <a:pt x="159954" y="80450"/>
                </a:moveTo>
                <a:lnTo>
                  <a:pt x="159954" y="85133"/>
                </a:lnTo>
                <a:lnTo>
                  <a:pt x="153335" y="85133"/>
                </a:lnTo>
                <a:lnTo>
                  <a:pt x="153335" y="80450"/>
                </a:lnTo>
                <a:close/>
                <a:moveTo>
                  <a:pt x="166913" y="80450"/>
                </a:moveTo>
                <a:lnTo>
                  <a:pt x="166913" y="85133"/>
                </a:lnTo>
                <a:lnTo>
                  <a:pt x="160284" y="85133"/>
                </a:lnTo>
                <a:lnTo>
                  <a:pt x="160284" y="80450"/>
                </a:lnTo>
                <a:close/>
                <a:moveTo>
                  <a:pt x="173871" y="80450"/>
                </a:moveTo>
                <a:lnTo>
                  <a:pt x="173871" y="85133"/>
                </a:lnTo>
                <a:lnTo>
                  <a:pt x="167243" y="85133"/>
                </a:lnTo>
                <a:lnTo>
                  <a:pt x="167243" y="80450"/>
                </a:lnTo>
                <a:close/>
                <a:moveTo>
                  <a:pt x="180821" y="80450"/>
                </a:moveTo>
                <a:lnTo>
                  <a:pt x="180821" y="85133"/>
                </a:lnTo>
                <a:lnTo>
                  <a:pt x="174201" y="85133"/>
                </a:lnTo>
                <a:lnTo>
                  <a:pt x="174201" y="80450"/>
                </a:lnTo>
                <a:close/>
                <a:moveTo>
                  <a:pt x="187779" y="80450"/>
                </a:moveTo>
                <a:lnTo>
                  <a:pt x="187779" y="85133"/>
                </a:lnTo>
                <a:lnTo>
                  <a:pt x="181151" y="85133"/>
                </a:lnTo>
                <a:lnTo>
                  <a:pt x="181151" y="80450"/>
                </a:lnTo>
                <a:close/>
                <a:moveTo>
                  <a:pt x="194729" y="80450"/>
                </a:moveTo>
                <a:lnTo>
                  <a:pt x="194729" y="85133"/>
                </a:lnTo>
                <a:lnTo>
                  <a:pt x="188109" y="85133"/>
                </a:lnTo>
                <a:lnTo>
                  <a:pt x="188109" y="80450"/>
                </a:lnTo>
                <a:close/>
                <a:moveTo>
                  <a:pt x="201687" y="80450"/>
                </a:moveTo>
                <a:lnTo>
                  <a:pt x="201687" y="85133"/>
                </a:lnTo>
                <a:lnTo>
                  <a:pt x="195059" y="85133"/>
                </a:lnTo>
                <a:lnTo>
                  <a:pt x="195059" y="80450"/>
                </a:lnTo>
                <a:close/>
                <a:moveTo>
                  <a:pt x="208645" y="80450"/>
                </a:moveTo>
                <a:lnTo>
                  <a:pt x="208645" y="85133"/>
                </a:lnTo>
                <a:lnTo>
                  <a:pt x="202017" y="85133"/>
                </a:lnTo>
                <a:lnTo>
                  <a:pt x="202017" y="80450"/>
                </a:lnTo>
                <a:close/>
                <a:moveTo>
                  <a:pt x="215595" y="80450"/>
                </a:moveTo>
                <a:lnTo>
                  <a:pt x="215595" y="85133"/>
                </a:lnTo>
                <a:lnTo>
                  <a:pt x="208975" y="85133"/>
                </a:lnTo>
                <a:lnTo>
                  <a:pt x="208975" y="80450"/>
                </a:lnTo>
                <a:close/>
                <a:moveTo>
                  <a:pt x="222553" y="80450"/>
                </a:moveTo>
                <a:lnTo>
                  <a:pt x="222553" y="85133"/>
                </a:lnTo>
                <a:lnTo>
                  <a:pt x="215925" y="85133"/>
                </a:lnTo>
                <a:lnTo>
                  <a:pt x="215925" y="80450"/>
                </a:lnTo>
                <a:close/>
                <a:moveTo>
                  <a:pt x="229503" y="80450"/>
                </a:moveTo>
                <a:lnTo>
                  <a:pt x="229503" y="85133"/>
                </a:lnTo>
                <a:lnTo>
                  <a:pt x="222883" y="85133"/>
                </a:lnTo>
                <a:lnTo>
                  <a:pt x="222883" y="80450"/>
                </a:lnTo>
                <a:close/>
                <a:moveTo>
                  <a:pt x="236461" y="80450"/>
                </a:moveTo>
                <a:lnTo>
                  <a:pt x="236461" y="85133"/>
                </a:lnTo>
                <a:lnTo>
                  <a:pt x="229833" y="85133"/>
                </a:lnTo>
                <a:lnTo>
                  <a:pt x="229833" y="80450"/>
                </a:lnTo>
                <a:close/>
                <a:moveTo>
                  <a:pt x="243420" y="80450"/>
                </a:moveTo>
                <a:lnTo>
                  <a:pt x="243420" y="85133"/>
                </a:lnTo>
                <a:lnTo>
                  <a:pt x="236791" y="85133"/>
                </a:lnTo>
                <a:lnTo>
                  <a:pt x="236791" y="80450"/>
                </a:lnTo>
                <a:close/>
                <a:moveTo>
                  <a:pt x="250369" y="80450"/>
                </a:moveTo>
                <a:lnTo>
                  <a:pt x="250369" y="85133"/>
                </a:lnTo>
                <a:lnTo>
                  <a:pt x="243741" y="85133"/>
                </a:lnTo>
                <a:lnTo>
                  <a:pt x="243741" y="80450"/>
                </a:lnTo>
                <a:close/>
                <a:moveTo>
                  <a:pt x="257328" y="80450"/>
                </a:moveTo>
                <a:lnTo>
                  <a:pt x="257328" y="85133"/>
                </a:lnTo>
                <a:lnTo>
                  <a:pt x="250699" y="85133"/>
                </a:lnTo>
                <a:lnTo>
                  <a:pt x="250699" y="80450"/>
                </a:lnTo>
                <a:close/>
                <a:moveTo>
                  <a:pt x="264277" y="80450"/>
                </a:moveTo>
                <a:lnTo>
                  <a:pt x="264277" y="85133"/>
                </a:lnTo>
                <a:lnTo>
                  <a:pt x="257658" y="85133"/>
                </a:lnTo>
                <a:lnTo>
                  <a:pt x="257658" y="80450"/>
                </a:lnTo>
                <a:close/>
                <a:moveTo>
                  <a:pt x="271235" y="80450"/>
                </a:moveTo>
                <a:lnTo>
                  <a:pt x="271235" y="85133"/>
                </a:lnTo>
                <a:lnTo>
                  <a:pt x="264607" y="85133"/>
                </a:lnTo>
                <a:lnTo>
                  <a:pt x="264607" y="80450"/>
                </a:lnTo>
                <a:close/>
                <a:moveTo>
                  <a:pt x="278185" y="80450"/>
                </a:moveTo>
                <a:lnTo>
                  <a:pt x="278185" y="85133"/>
                </a:lnTo>
                <a:lnTo>
                  <a:pt x="271566" y="85133"/>
                </a:lnTo>
                <a:lnTo>
                  <a:pt x="271566" y="80450"/>
                </a:lnTo>
                <a:close/>
                <a:moveTo>
                  <a:pt x="285143" y="80450"/>
                </a:moveTo>
                <a:lnTo>
                  <a:pt x="285143" y="85133"/>
                </a:lnTo>
                <a:lnTo>
                  <a:pt x="278515" y="85133"/>
                </a:lnTo>
                <a:lnTo>
                  <a:pt x="278515" y="80450"/>
                </a:lnTo>
                <a:close/>
                <a:moveTo>
                  <a:pt x="6958" y="85454"/>
                </a:moveTo>
                <a:lnTo>
                  <a:pt x="6958" y="90147"/>
                </a:lnTo>
                <a:lnTo>
                  <a:pt x="330" y="90147"/>
                </a:lnTo>
                <a:lnTo>
                  <a:pt x="330" y="85454"/>
                </a:lnTo>
                <a:close/>
                <a:moveTo>
                  <a:pt x="13908" y="85454"/>
                </a:moveTo>
                <a:lnTo>
                  <a:pt x="13908" y="90147"/>
                </a:lnTo>
                <a:lnTo>
                  <a:pt x="7288" y="90147"/>
                </a:lnTo>
                <a:lnTo>
                  <a:pt x="7288" y="85454"/>
                </a:lnTo>
                <a:close/>
                <a:moveTo>
                  <a:pt x="20866" y="85454"/>
                </a:moveTo>
                <a:lnTo>
                  <a:pt x="20866" y="90147"/>
                </a:lnTo>
                <a:lnTo>
                  <a:pt x="14238" y="90147"/>
                </a:lnTo>
                <a:lnTo>
                  <a:pt x="14238" y="85454"/>
                </a:lnTo>
                <a:close/>
                <a:moveTo>
                  <a:pt x="27816" y="85454"/>
                </a:moveTo>
                <a:lnTo>
                  <a:pt x="27816" y="90147"/>
                </a:lnTo>
                <a:lnTo>
                  <a:pt x="21196" y="90147"/>
                </a:lnTo>
                <a:lnTo>
                  <a:pt x="21196" y="85454"/>
                </a:lnTo>
                <a:close/>
                <a:moveTo>
                  <a:pt x="34774" y="85454"/>
                </a:moveTo>
                <a:lnTo>
                  <a:pt x="34774" y="90147"/>
                </a:lnTo>
                <a:lnTo>
                  <a:pt x="28146" y="90147"/>
                </a:lnTo>
                <a:lnTo>
                  <a:pt x="28146" y="85454"/>
                </a:lnTo>
                <a:close/>
                <a:moveTo>
                  <a:pt x="41733" y="85454"/>
                </a:moveTo>
                <a:lnTo>
                  <a:pt x="41733" y="90147"/>
                </a:lnTo>
                <a:lnTo>
                  <a:pt x="35104" y="90147"/>
                </a:lnTo>
                <a:lnTo>
                  <a:pt x="35104" y="85454"/>
                </a:lnTo>
                <a:close/>
                <a:moveTo>
                  <a:pt x="48682" y="85454"/>
                </a:moveTo>
                <a:lnTo>
                  <a:pt x="48682" y="90147"/>
                </a:lnTo>
                <a:lnTo>
                  <a:pt x="42054" y="90147"/>
                </a:lnTo>
                <a:lnTo>
                  <a:pt x="42054" y="85454"/>
                </a:lnTo>
                <a:close/>
                <a:moveTo>
                  <a:pt x="55641" y="85454"/>
                </a:moveTo>
                <a:lnTo>
                  <a:pt x="55641" y="90147"/>
                </a:lnTo>
                <a:lnTo>
                  <a:pt x="49012" y="90147"/>
                </a:lnTo>
                <a:lnTo>
                  <a:pt x="49012" y="85454"/>
                </a:lnTo>
                <a:close/>
                <a:moveTo>
                  <a:pt x="62590" y="85454"/>
                </a:moveTo>
                <a:lnTo>
                  <a:pt x="62590" y="90147"/>
                </a:lnTo>
                <a:lnTo>
                  <a:pt x="55971" y="90147"/>
                </a:lnTo>
                <a:lnTo>
                  <a:pt x="55971" y="85454"/>
                </a:lnTo>
                <a:close/>
                <a:moveTo>
                  <a:pt x="69548" y="85454"/>
                </a:moveTo>
                <a:lnTo>
                  <a:pt x="69548" y="90147"/>
                </a:lnTo>
                <a:lnTo>
                  <a:pt x="62920" y="90147"/>
                </a:lnTo>
                <a:lnTo>
                  <a:pt x="62920" y="85454"/>
                </a:lnTo>
                <a:close/>
                <a:moveTo>
                  <a:pt x="76498" y="85454"/>
                </a:moveTo>
                <a:lnTo>
                  <a:pt x="76498" y="90147"/>
                </a:lnTo>
                <a:lnTo>
                  <a:pt x="69879" y="90147"/>
                </a:lnTo>
                <a:lnTo>
                  <a:pt x="69879" y="85454"/>
                </a:lnTo>
                <a:close/>
                <a:moveTo>
                  <a:pt x="83456" y="85454"/>
                </a:moveTo>
                <a:lnTo>
                  <a:pt x="83456" y="90147"/>
                </a:lnTo>
                <a:lnTo>
                  <a:pt x="76828" y="90147"/>
                </a:lnTo>
                <a:lnTo>
                  <a:pt x="76828" y="85454"/>
                </a:lnTo>
                <a:close/>
                <a:moveTo>
                  <a:pt x="90415" y="85454"/>
                </a:moveTo>
                <a:lnTo>
                  <a:pt x="90415" y="90147"/>
                </a:lnTo>
                <a:lnTo>
                  <a:pt x="83786" y="90147"/>
                </a:lnTo>
                <a:lnTo>
                  <a:pt x="83786" y="85454"/>
                </a:lnTo>
                <a:close/>
                <a:moveTo>
                  <a:pt x="97364" y="85454"/>
                </a:moveTo>
                <a:lnTo>
                  <a:pt x="97364" y="90147"/>
                </a:lnTo>
                <a:lnTo>
                  <a:pt x="90745" y="90147"/>
                </a:lnTo>
                <a:lnTo>
                  <a:pt x="90745" y="85454"/>
                </a:lnTo>
                <a:close/>
                <a:moveTo>
                  <a:pt x="104323" y="85454"/>
                </a:moveTo>
                <a:lnTo>
                  <a:pt x="104323" y="90147"/>
                </a:lnTo>
                <a:lnTo>
                  <a:pt x="97694" y="90147"/>
                </a:lnTo>
                <a:lnTo>
                  <a:pt x="97694" y="85454"/>
                </a:lnTo>
                <a:close/>
                <a:moveTo>
                  <a:pt x="111272" y="85454"/>
                </a:moveTo>
                <a:lnTo>
                  <a:pt x="111272" y="90147"/>
                </a:lnTo>
                <a:lnTo>
                  <a:pt x="104653" y="90147"/>
                </a:lnTo>
                <a:lnTo>
                  <a:pt x="104653" y="85454"/>
                </a:lnTo>
                <a:close/>
                <a:moveTo>
                  <a:pt x="118231" y="85454"/>
                </a:moveTo>
                <a:lnTo>
                  <a:pt x="118231" y="90147"/>
                </a:lnTo>
                <a:lnTo>
                  <a:pt x="111602" y="90147"/>
                </a:lnTo>
                <a:lnTo>
                  <a:pt x="111602" y="85454"/>
                </a:lnTo>
                <a:close/>
                <a:moveTo>
                  <a:pt x="125189" y="85454"/>
                </a:moveTo>
                <a:lnTo>
                  <a:pt x="125189" y="90147"/>
                </a:lnTo>
                <a:lnTo>
                  <a:pt x="118561" y="90147"/>
                </a:lnTo>
                <a:lnTo>
                  <a:pt x="118561" y="85454"/>
                </a:lnTo>
                <a:close/>
                <a:moveTo>
                  <a:pt x="132139" y="85454"/>
                </a:moveTo>
                <a:lnTo>
                  <a:pt x="132139" y="90147"/>
                </a:lnTo>
                <a:lnTo>
                  <a:pt x="125510" y="90147"/>
                </a:lnTo>
                <a:lnTo>
                  <a:pt x="125510" y="85454"/>
                </a:lnTo>
                <a:close/>
                <a:moveTo>
                  <a:pt x="139097" y="85454"/>
                </a:moveTo>
                <a:lnTo>
                  <a:pt x="139097" y="90147"/>
                </a:lnTo>
                <a:lnTo>
                  <a:pt x="132469" y="90147"/>
                </a:lnTo>
                <a:lnTo>
                  <a:pt x="132469" y="85454"/>
                </a:lnTo>
                <a:close/>
                <a:moveTo>
                  <a:pt x="146046" y="85454"/>
                </a:moveTo>
                <a:lnTo>
                  <a:pt x="146046" y="90147"/>
                </a:lnTo>
                <a:lnTo>
                  <a:pt x="139427" y="90147"/>
                </a:lnTo>
                <a:lnTo>
                  <a:pt x="139427" y="85454"/>
                </a:lnTo>
                <a:close/>
                <a:moveTo>
                  <a:pt x="153005" y="85454"/>
                </a:moveTo>
                <a:lnTo>
                  <a:pt x="153005" y="90147"/>
                </a:lnTo>
                <a:lnTo>
                  <a:pt x="146377" y="90147"/>
                </a:lnTo>
                <a:lnTo>
                  <a:pt x="146377" y="85454"/>
                </a:lnTo>
                <a:close/>
                <a:moveTo>
                  <a:pt x="159954" y="85454"/>
                </a:moveTo>
                <a:lnTo>
                  <a:pt x="159954" y="90147"/>
                </a:lnTo>
                <a:lnTo>
                  <a:pt x="153335" y="90147"/>
                </a:lnTo>
                <a:lnTo>
                  <a:pt x="153335" y="85454"/>
                </a:lnTo>
                <a:close/>
                <a:moveTo>
                  <a:pt x="166913" y="85454"/>
                </a:moveTo>
                <a:lnTo>
                  <a:pt x="166913" y="90147"/>
                </a:lnTo>
                <a:lnTo>
                  <a:pt x="160284" y="90147"/>
                </a:lnTo>
                <a:lnTo>
                  <a:pt x="160284" y="85454"/>
                </a:lnTo>
                <a:close/>
                <a:moveTo>
                  <a:pt x="173871" y="85454"/>
                </a:moveTo>
                <a:lnTo>
                  <a:pt x="173871" y="90147"/>
                </a:lnTo>
                <a:lnTo>
                  <a:pt x="167243" y="90147"/>
                </a:lnTo>
                <a:lnTo>
                  <a:pt x="167243" y="85454"/>
                </a:lnTo>
                <a:close/>
                <a:moveTo>
                  <a:pt x="180821" y="85454"/>
                </a:moveTo>
                <a:lnTo>
                  <a:pt x="180821" y="90147"/>
                </a:lnTo>
                <a:lnTo>
                  <a:pt x="174201" y="90147"/>
                </a:lnTo>
                <a:lnTo>
                  <a:pt x="174201" y="85454"/>
                </a:lnTo>
                <a:close/>
                <a:moveTo>
                  <a:pt x="187779" y="85454"/>
                </a:moveTo>
                <a:lnTo>
                  <a:pt x="187779" y="90147"/>
                </a:lnTo>
                <a:lnTo>
                  <a:pt x="181151" y="90147"/>
                </a:lnTo>
                <a:lnTo>
                  <a:pt x="181151" y="85454"/>
                </a:lnTo>
                <a:close/>
                <a:moveTo>
                  <a:pt x="194729" y="85454"/>
                </a:moveTo>
                <a:lnTo>
                  <a:pt x="194729" y="90147"/>
                </a:lnTo>
                <a:lnTo>
                  <a:pt x="188109" y="90147"/>
                </a:lnTo>
                <a:lnTo>
                  <a:pt x="188109" y="85454"/>
                </a:lnTo>
                <a:close/>
                <a:moveTo>
                  <a:pt x="201687" y="85454"/>
                </a:moveTo>
                <a:lnTo>
                  <a:pt x="201687" y="90147"/>
                </a:lnTo>
                <a:lnTo>
                  <a:pt x="195059" y="90147"/>
                </a:lnTo>
                <a:lnTo>
                  <a:pt x="195059" y="85454"/>
                </a:lnTo>
                <a:close/>
                <a:moveTo>
                  <a:pt x="208645" y="85454"/>
                </a:moveTo>
                <a:lnTo>
                  <a:pt x="208645" y="90147"/>
                </a:lnTo>
                <a:lnTo>
                  <a:pt x="202017" y="90147"/>
                </a:lnTo>
                <a:lnTo>
                  <a:pt x="202017" y="85454"/>
                </a:lnTo>
                <a:close/>
                <a:moveTo>
                  <a:pt x="215595" y="85454"/>
                </a:moveTo>
                <a:lnTo>
                  <a:pt x="215595" y="90147"/>
                </a:lnTo>
                <a:lnTo>
                  <a:pt x="208975" y="90147"/>
                </a:lnTo>
                <a:lnTo>
                  <a:pt x="208975" y="85454"/>
                </a:lnTo>
                <a:close/>
                <a:moveTo>
                  <a:pt x="222553" y="85454"/>
                </a:moveTo>
                <a:lnTo>
                  <a:pt x="222553" y="90147"/>
                </a:lnTo>
                <a:lnTo>
                  <a:pt x="215925" y="90147"/>
                </a:lnTo>
                <a:lnTo>
                  <a:pt x="215925" y="85454"/>
                </a:lnTo>
                <a:close/>
                <a:moveTo>
                  <a:pt x="229503" y="85454"/>
                </a:moveTo>
                <a:lnTo>
                  <a:pt x="229503" y="90147"/>
                </a:lnTo>
                <a:lnTo>
                  <a:pt x="222883" y="90147"/>
                </a:lnTo>
                <a:lnTo>
                  <a:pt x="222883" y="85454"/>
                </a:lnTo>
                <a:close/>
                <a:moveTo>
                  <a:pt x="236461" y="85454"/>
                </a:moveTo>
                <a:lnTo>
                  <a:pt x="236461" y="90147"/>
                </a:lnTo>
                <a:lnTo>
                  <a:pt x="229833" y="90147"/>
                </a:lnTo>
                <a:lnTo>
                  <a:pt x="229833" y="85454"/>
                </a:lnTo>
                <a:close/>
                <a:moveTo>
                  <a:pt x="243420" y="85454"/>
                </a:moveTo>
                <a:lnTo>
                  <a:pt x="243420" y="90147"/>
                </a:lnTo>
                <a:lnTo>
                  <a:pt x="236791" y="90147"/>
                </a:lnTo>
                <a:lnTo>
                  <a:pt x="236791" y="85454"/>
                </a:lnTo>
                <a:close/>
                <a:moveTo>
                  <a:pt x="250369" y="85454"/>
                </a:moveTo>
                <a:lnTo>
                  <a:pt x="250369" y="90147"/>
                </a:lnTo>
                <a:lnTo>
                  <a:pt x="243741" y="90147"/>
                </a:lnTo>
                <a:lnTo>
                  <a:pt x="243741" y="85454"/>
                </a:lnTo>
                <a:close/>
                <a:moveTo>
                  <a:pt x="257328" y="85454"/>
                </a:moveTo>
                <a:lnTo>
                  <a:pt x="257328" y="90147"/>
                </a:lnTo>
                <a:lnTo>
                  <a:pt x="250699" y="90147"/>
                </a:lnTo>
                <a:lnTo>
                  <a:pt x="250699" y="85454"/>
                </a:lnTo>
                <a:close/>
                <a:moveTo>
                  <a:pt x="264277" y="85454"/>
                </a:moveTo>
                <a:lnTo>
                  <a:pt x="264277" y="90147"/>
                </a:lnTo>
                <a:lnTo>
                  <a:pt x="257658" y="90147"/>
                </a:lnTo>
                <a:lnTo>
                  <a:pt x="257658" y="85454"/>
                </a:lnTo>
                <a:close/>
                <a:moveTo>
                  <a:pt x="271235" y="85454"/>
                </a:moveTo>
                <a:lnTo>
                  <a:pt x="271235" y="90147"/>
                </a:lnTo>
                <a:lnTo>
                  <a:pt x="264607" y="90147"/>
                </a:lnTo>
                <a:lnTo>
                  <a:pt x="264607" y="85454"/>
                </a:lnTo>
                <a:close/>
                <a:moveTo>
                  <a:pt x="278185" y="85454"/>
                </a:moveTo>
                <a:lnTo>
                  <a:pt x="278185" y="90147"/>
                </a:lnTo>
                <a:lnTo>
                  <a:pt x="271566" y="90147"/>
                </a:lnTo>
                <a:lnTo>
                  <a:pt x="271566" y="85454"/>
                </a:lnTo>
                <a:close/>
                <a:moveTo>
                  <a:pt x="285143" y="85454"/>
                </a:moveTo>
                <a:lnTo>
                  <a:pt x="285143" y="90147"/>
                </a:lnTo>
                <a:lnTo>
                  <a:pt x="278515" y="90147"/>
                </a:lnTo>
                <a:lnTo>
                  <a:pt x="278515" y="85454"/>
                </a:lnTo>
                <a:close/>
                <a:moveTo>
                  <a:pt x="6958" y="90468"/>
                </a:moveTo>
                <a:lnTo>
                  <a:pt x="6958" y="95151"/>
                </a:lnTo>
                <a:lnTo>
                  <a:pt x="330" y="95151"/>
                </a:lnTo>
                <a:lnTo>
                  <a:pt x="330" y="90468"/>
                </a:lnTo>
                <a:close/>
                <a:moveTo>
                  <a:pt x="13908" y="90468"/>
                </a:moveTo>
                <a:lnTo>
                  <a:pt x="13908" y="95151"/>
                </a:lnTo>
                <a:lnTo>
                  <a:pt x="7288" y="95151"/>
                </a:lnTo>
                <a:lnTo>
                  <a:pt x="7288" y="90468"/>
                </a:lnTo>
                <a:close/>
                <a:moveTo>
                  <a:pt x="20866" y="90468"/>
                </a:moveTo>
                <a:lnTo>
                  <a:pt x="20866" y="95151"/>
                </a:lnTo>
                <a:lnTo>
                  <a:pt x="14238" y="95151"/>
                </a:lnTo>
                <a:lnTo>
                  <a:pt x="14238" y="90468"/>
                </a:lnTo>
                <a:close/>
                <a:moveTo>
                  <a:pt x="27816" y="90468"/>
                </a:moveTo>
                <a:lnTo>
                  <a:pt x="27816" y="95151"/>
                </a:lnTo>
                <a:lnTo>
                  <a:pt x="21196" y="95151"/>
                </a:lnTo>
                <a:lnTo>
                  <a:pt x="21196" y="90468"/>
                </a:lnTo>
                <a:close/>
                <a:moveTo>
                  <a:pt x="34774" y="90468"/>
                </a:moveTo>
                <a:lnTo>
                  <a:pt x="34774" y="95151"/>
                </a:lnTo>
                <a:lnTo>
                  <a:pt x="28146" y="95151"/>
                </a:lnTo>
                <a:lnTo>
                  <a:pt x="28146" y="90468"/>
                </a:lnTo>
                <a:close/>
                <a:moveTo>
                  <a:pt x="41733" y="90468"/>
                </a:moveTo>
                <a:lnTo>
                  <a:pt x="41733" y="95151"/>
                </a:lnTo>
                <a:lnTo>
                  <a:pt x="35104" y="95151"/>
                </a:lnTo>
                <a:lnTo>
                  <a:pt x="35104" y="90468"/>
                </a:lnTo>
                <a:close/>
                <a:moveTo>
                  <a:pt x="48682" y="90468"/>
                </a:moveTo>
                <a:lnTo>
                  <a:pt x="48682" y="95151"/>
                </a:lnTo>
                <a:lnTo>
                  <a:pt x="42054" y="95151"/>
                </a:lnTo>
                <a:lnTo>
                  <a:pt x="42054" y="90468"/>
                </a:lnTo>
                <a:close/>
                <a:moveTo>
                  <a:pt x="55641" y="90468"/>
                </a:moveTo>
                <a:lnTo>
                  <a:pt x="55641" y="95151"/>
                </a:lnTo>
                <a:lnTo>
                  <a:pt x="49012" y="95151"/>
                </a:lnTo>
                <a:lnTo>
                  <a:pt x="49012" y="90468"/>
                </a:lnTo>
                <a:close/>
                <a:moveTo>
                  <a:pt x="62590" y="90468"/>
                </a:moveTo>
                <a:lnTo>
                  <a:pt x="62590" y="95151"/>
                </a:lnTo>
                <a:lnTo>
                  <a:pt x="55971" y="95151"/>
                </a:lnTo>
                <a:lnTo>
                  <a:pt x="55971" y="90468"/>
                </a:lnTo>
                <a:close/>
                <a:moveTo>
                  <a:pt x="69548" y="90468"/>
                </a:moveTo>
                <a:lnTo>
                  <a:pt x="69548" y="95151"/>
                </a:lnTo>
                <a:lnTo>
                  <a:pt x="62920" y="95151"/>
                </a:lnTo>
                <a:lnTo>
                  <a:pt x="62920" y="90468"/>
                </a:lnTo>
                <a:close/>
                <a:moveTo>
                  <a:pt x="76498" y="90468"/>
                </a:moveTo>
                <a:lnTo>
                  <a:pt x="76498" y="95151"/>
                </a:lnTo>
                <a:lnTo>
                  <a:pt x="69879" y="95151"/>
                </a:lnTo>
                <a:lnTo>
                  <a:pt x="69879" y="90468"/>
                </a:lnTo>
                <a:close/>
                <a:moveTo>
                  <a:pt x="83456" y="90468"/>
                </a:moveTo>
                <a:lnTo>
                  <a:pt x="83456" y="95151"/>
                </a:lnTo>
                <a:lnTo>
                  <a:pt x="76828" y="95151"/>
                </a:lnTo>
                <a:lnTo>
                  <a:pt x="76828" y="90468"/>
                </a:lnTo>
                <a:close/>
                <a:moveTo>
                  <a:pt x="90415" y="90468"/>
                </a:moveTo>
                <a:lnTo>
                  <a:pt x="90415" y="95151"/>
                </a:lnTo>
                <a:lnTo>
                  <a:pt x="83786" y="95151"/>
                </a:lnTo>
                <a:lnTo>
                  <a:pt x="83786" y="90468"/>
                </a:lnTo>
                <a:close/>
                <a:moveTo>
                  <a:pt x="97364" y="90468"/>
                </a:moveTo>
                <a:lnTo>
                  <a:pt x="97364" y="95151"/>
                </a:lnTo>
                <a:lnTo>
                  <a:pt x="90745" y="95151"/>
                </a:lnTo>
                <a:lnTo>
                  <a:pt x="90745" y="90468"/>
                </a:lnTo>
                <a:close/>
                <a:moveTo>
                  <a:pt x="104323" y="90468"/>
                </a:moveTo>
                <a:lnTo>
                  <a:pt x="104323" y="95151"/>
                </a:lnTo>
                <a:lnTo>
                  <a:pt x="97694" y="95151"/>
                </a:lnTo>
                <a:lnTo>
                  <a:pt x="97694" y="90468"/>
                </a:lnTo>
                <a:close/>
                <a:moveTo>
                  <a:pt x="111272" y="90468"/>
                </a:moveTo>
                <a:lnTo>
                  <a:pt x="111272" y="95151"/>
                </a:lnTo>
                <a:lnTo>
                  <a:pt x="104653" y="95151"/>
                </a:lnTo>
                <a:lnTo>
                  <a:pt x="104653" y="90468"/>
                </a:lnTo>
                <a:close/>
                <a:moveTo>
                  <a:pt x="118231" y="90468"/>
                </a:moveTo>
                <a:lnTo>
                  <a:pt x="118231" y="95151"/>
                </a:lnTo>
                <a:lnTo>
                  <a:pt x="111602" y="95151"/>
                </a:lnTo>
                <a:lnTo>
                  <a:pt x="111602" y="90468"/>
                </a:lnTo>
                <a:close/>
                <a:moveTo>
                  <a:pt x="125189" y="90468"/>
                </a:moveTo>
                <a:lnTo>
                  <a:pt x="125189" y="95151"/>
                </a:lnTo>
                <a:lnTo>
                  <a:pt x="118561" y="95151"/>
                </a:lnTo>
                <a:lnTo>
                  <a:pt x="118561" y="90468"/>
                </a:lnTo>
                <a:close/>
                <a:moveTo>
                  <a:pt x="132139" y="90468"/>
                </a:moveTo>
                <a:lnTo>
                  <a:pt x="132139" y="95151"/>
                </a:lnTo>
                <a:lnTo>
                  <a:pt x="125510" y="95151"/>
                </a:lnTo>
                <a:lnTo>
                  <a:pt x="125510" y="90468"/>
                </a:lnTo>
                <a:close/>
                <a:moveTo>
                  <a:pt x="139097" y="90468"/>
                </a:moveTo>
                <a:lnTo>
                  <a:pt x="139097" y="95151"/>
                </a:lnTo>
                <a:lnTo>
                  <a:pt x="132469" y="95151"/>
                </a:lnTo>
                <a:lnTo>
                  <a:pt x="132469" y="90468"/>
                </a:lnTo>
                <a:close/>
                <a:moveTo>
                  <a:pt x="146046" y="90468"/>
                </a:moveTo>
                <a:lnTo>
                  <a:pt x="146046" y="95151"/>
                </a:lnTo>
                <a:lnTo>
                  <a:pt x="139427" y="95151"/>
                </a:lnTo>
                <a:lnTo>
                  <a:pt x="139427" y="90468"/>
                </a:lnTo>
                <a:close/>
                <a:moveTo>
                  <a:pt x="153005" y="90468"/>
                </a:moveTo>
                <a:lnTo>
                  <a:pt x="153005" y="95151"/>
                </a:lnTo>
                <a:lnTo>
                  <a:pt x="146377" y="95151"/>
                </a:lnTo>
                <a:lnTo>
                  <a:pt x="146377" y="90468"/>
                </a:lnTo>
                <a:close/>
                <a:moveTo>
                  <a:pt x="159954" y="90468"/>
                </a:moveTo>
                <a:lnTo>
                  <a:pt x="159954" y="95151"/>
                </a:lnTo>
                <a:lnTo>
                  <a:pt x="153335" y="95151"/>
                </a:lnTo>
                <a:lnTo>
                  <a:pt x="153335" y="90468"/>
                </a:lnTo>
                <a:close/>
                <a:moveTo>
                  <a:pt x="166913" y="90468"/>
                </a:moveTo>
                <a:lnTo>
                  <a:pt x="166913" y="95151"/>
                </a:lnTo>
                <a:lnTo>
                  <a:pt x="160284" y="95151"/>
                </a:lnTo>
                <a:lnTo>
                  <a:pt x="160284" y="90468"/>
                </a:lnTo>
                <a:close/>
                <a:moveTo>
                  <a:pt x="173871" y="90468"/>
                </a:moveTo>
                <a:lnTo>
                  <a:pt x="173871" y="95151"/>
                </a:lnTo>
                <a:lnTo>
                  <a:pt x="167243" y="95151"/>
                </a:lnTo>
                <a:lnTo>
                  <a:pt x="167243" y="90468"/>
                </a:lnTo>
                <a:close/>
                <a:moveTo>
                  <a:pt x="180821" y="90468"/>
                </a:moveTo>
                <a:lnTo>
                  <a:pt x="180821" y="95151"/>
                </a:lnTo>
                <a:lnTo>
                  <a:pt x="174201" y="95151"/>
                </a:lnTo>
                <a:lnTo>
                  <a:pt x="174201" y="90468"/>
                </a:lnTo>
                <a:close/>
                <a:moveTo>
                  <a:pt x="187779" y="90468"/>
                </a:moveTo>
                <a:lnTo>
                  <a:pt x="187779" y="95151"/>
                </a:lnTo>
                <a:lnTo>
                  <a:pt x="181151" y="95151"/>
                </a:lnTo>
                <a:lnTo>
                  <a:pt x="181151" y="90468"/>
                </a:lnTo>
                <a:close/>
                <a:moveTo>
                  <a:pt x="194729" y="90468"/>
                </a:moveTo>
                <a:lnTo>
                  <a:pt x="194729" y="95151"/>
                </a:lnTo>
                <a:lnTo>
                  <a:pt x="188109" y="95151"/>
                </a:lnTo>
                <a:lnTo>
                  <a:pt x="188109" y="90468"/>
                </a:lnTo>
                <a:close/>
                <a:moveTo>
                  <a:pt x="201687" y="90468"/>
                </a:moveTo>
                <a:lnTo>
                  <a:pt x="201687" y="95151"/>
                </a:lnTo>
                <a:lnTo>
                  <a:pt x="195059" y="95151"/>
                </a:lnTo>
                <a:lnTo>
                  <a:pt x="195059" y="90468"/>
                </a:lnTo>
                <a:close/>
                <a:moveTo>
                  <a:pt x="208645" y="90468"/>
                </a:moveTo>
                <a:lnTo>
                  <a:pt x="208645" y="95151"/>
                </a:lnTo>
                <a:lnTo>
                  <a:pt x="202017" y="95151"/>
                </a:lnTo>
                <a:lnTo>
                  <a:pt x="202017" y="90468"/>
                </a:lnTo>
                <a:close/>
                <a:moveTo>
                  <a:pt x="215595" y="90468"/>
                </a:moveTo>
                <a:lnTo>
                  <a:pt x="215595" y="95151"/>
                </a:lnTo>
                <a:lnTo>
                  <a:pt x="208975" y="95151"/>
                </a:lnTo>
                <a:lnTo>
                  <a:pt x="208975" y="90468"/>
                </a:lnTo>
                <a:close/>
                <a:moveTo>
                  <a:pt x="222553" y="90468"/>
                </a:moveTo>
                <a:lnTo>
                  <a:pt x="222553" y="95151"/>
                </a:lnTo>
                <a:lnTo>
                  <a:pt x="215925" y="95151"/>
                </a:lnTo>
                <a:lnTo>
                  <a:pt x="215925" y="90468"/>
                </a:lnTo>
                <a:close/>
                <a:moveTo>
                  <a:pt x="229503" y="90468"/>
                </a:moveTo>
                <a:lnTo>
                  <a:pt x="229503" y="95151"/>
                </a:lnTo>
                <a:lnTo>
                  <a:pt x="222883" y="95151"/>
                </a:lnTo>
                <a:lnTo>
                  <a:pt x="222883" y="90468"/>
                </a:lnTo>
                <a:close/>
                <a:moveTo>
                  <a:pt x="236461" y="90468"/>
                </a:moveTo>
                <a:lnTo>
                  <a:pt x="236461" y="95151"/>
                </a:lnTo>
                <a:lnTo>
                  <a:pt x="229833" y="95151"/>
                </a:lnTo>
                <a:lnTo>
                  <a:pt x="229833" y="90468"/>
                </a:lnTo>
                <a:close/>
                <a:moveTo>
                  <a:pt x="243420" y="90468"/>
                </a:moveTo>
                <a:lnTo>
                  <a:pt x="243420" y="95151"/>
                </a:lnTo>
                <a:lnTo>
                  <a:pt x="236791" y="95151"/>
                </a:lnTo>
                <a:lnTo>
                  <a:pt x="236791" y="90468"/>
                </a:lnTo>
                <a:close/>
                <a:moveTo>
                  <a:pt x="250369" y="90468"/>
                </a:moveTo>
                <a:lnTo>
                  <a:pt x="250369" y="95151"/>
                </a:lnTo>
                <a:lnTo>
                  <a:pt x="243741" y="95151"/>
                </a:lnTo>
                <a:lnTo>
                  <a:pt x="243741" y="90468"/>
                </a:lnTo>
                <a:close/>
                <a:moveTo>
                  <a:pt x="257328" y="90468"/>
                </a:moveTo>
                <a:lnTo>
                  <a:pt x="257328" y="95151"/>
                </a:lnTo>
                <a:lnTo>
                  <a:pt x="250699" y="95151"/>
                </a:lnTo>
                <a:lnTo>
                  <a:pt x="250699" y="90468"/>
                </a:lnTo>
                <a:close/>
                <a:moveTo>
                  <a:pt x="264277" y="90468"/>
                </a:moveTo>
                <a:lnTo>
                  <a:pt x="264277" y="95151"/>
                </a:lnTo>
                <a:lnTo>
                  <a:pt x="257658" y="95151"/>
                </a:lnTo>
                <a:lnTo>
                  <a:pt x="257658" y="90468"/>
                </a:lnTo>
                <a:close/>
                <a:moveTo>
                  <a:pt x="271235" y="90468"/>
                </a:moveTo>
                <a:lnTo>
                  <a:pt x="271235" y="95151"/>
                </a:lnTo>
                <a:lnTo>
                  <a:pt x="264607" y="95151"/>
                </a:lnTo>
                <a:lnTo>
                  <a:pt x="264607" y="90468"/>
                </a:lnTo>
                <a:close/>
                <a:moveTo>
                  <a:pt x="278185" y="90468"/>
                </a:moveTo>
                <a:lnTo>
                  <a:pt x="278185" y="95151"/>
                </a:lnTo>
                <a:lnTo>
                  <a:pt x="271566" y="95151"/>
                </a:lnTo>
                <a:lnTo>
                  <a:pt x="271566" y="90468"/>
                </a:lnTo>
                <a:close/>
                <a:moveTo>
                  <a:pt x="285143" y="90468"/>
                </a:moveTo>
                <a:lnTo>
                  <a:pt x="285143" y="95151"/>
                </a:lnTo>
                <a:lnTo>
                  <a:pt x="278515" y="95151"/>
                </a:lnTo>
                <a:lnTo>
                  <a:pt x="278515" y="90468"/>
                </a:lnTo>
                <a:close/>
                <a:moveTo>
                  <a:pt x="6958" y="95472"/>
                </a:moveTo>
                <a:lnTo>
                  <a:pt x="6958" y="100165"/>
                </a:lnTo>
                <a:lnTo>
                  <a:pt x="330" y="100165"/>
                </a:lnTo>
                <a:lnTo>
                  <a:pt x="330" y="95472"/>
                </a:lnTo>
                <a:close/>
                <a:moveTo>
                  <a:pt x="13908" y="95472"/>
                </a:moveTo>
                <a:lnTo>
                  <a:pt x="13908" y="100165"/>
                </a:lnTo>
                <a:lnTo>
                  <a:pt x="7288" y="100165"/>
                </a:lnTo>
                <a:lnTo>
                  <a:pt x="7288" y="95472"/>
                </a:lnTo>
                <a:close/>
                <a:moveTo>
                  <a:pt x="20866" y="95472"/>
                </a:moveTo>
                <a:lnTo>
                  <a:pt x="20866" y="100165"/>
                </a:lnTo>
                <a:lnTo>
                  <a:pt x="14238" y="100165"/>
                </a:lnTo>
                <a:lnTo>
                  <a:pt x="14238" y="95472"/>
                </a:lnTo>
                <a:close/>
                <a:moveTo>
                  <a:pt x="27816" y="95472"/>
                </a:moveTo>
                <a:lnTo>
                  <a:pt x="27816" y="100165"/>
                </a:lnTo>
                <a:lnTo>
                  <a:pt x="21196" y="100165"/>
                </a:lnTo>
                <a:lnTo>
                  <a:pt x="21196" y="95472"/>
                </a:lnTo>
                <a:close/>
                <a:moveTo>
                  <a:pt x="34774" y="95472"/>
                </a:moveTo>
                <a:lnTo>
                  <a:pt x="34774" y="100165"/>
                </a:lnTo>
                <a:lnTo>
                  <a:pt x="28146" y="100165"/>
                </a:lnTo>
                <a:lnTo>
                  <a:pt x="28146" y="95472"/>
                </a:lnTo>
                <a:close/>
                <a:moveTo>
                  <a:pt x="41733" y="95472"/>
                </a:moveTo>
                <a:lnTo>
                  <a:pt x="41733" y="100165"/>
                </a:lnTo>
                <a:lnTo>
                  <a:pt x="35104" y="100165"/>
                </a:lnTo>
                <a:lnTo>
                  <a:pt x="35104" y="95472"/>
                </a:lnTo>
                <a:close/>
                <a:moveTo>
                  <a:pt x="48682" y="95472"/>
                </a:moveTo>
                <a:lnTo>
                  <a:pt x="48682" y="100165"/>
                </a:lnTo>
                <a:lnTo>
                  <a:pt x="42054" y="100165"/>
                </a:lnTo>
                <a:lnTo>
                  <a:pt x="42054" y="95472"/>
                </a:lnTo>
                <a:close/>
                <a:moveTo>
                  <a:pt x="55641" y="95472"/>
                </a:moveTo>
                <a:lnTo>
                  <a:pt x="55641" y="100165"/>
                </a:lnTo>
                <a:lnTo>
                  <a:pt x="49012" y="100165"/>
                </a:lnTo>
                <a:lnTo>
                  <a:pt x="49012" y="95472"/>
                </a:lnTo>
                <a:close/>
                <a:moveTo>
                  <a:pt x="62590" y="95472"/>
                </a:moveTo>
                <a:lnTo>
                  <a:pt x="62590" y="100165"/>
                </a:lnTo>
                <a:lnTo>
                  <a:pt x="55971" y="100165"/>
                </a:lnTo>
                <a:lnTo>
                  <a:pt x="55971" y="95472"/>
                </a:lnTo>
                <a:close/>
                <a:moveTo>
                  <a:pt x="69548" y="95472"/>
                </a:moveTo>
                <a:lnTo>
                  <a:pt x="69548" y="100165"/>
                </a:lnTo>
                <a:lnTo>
                  <a:pt x="62920" y="100165"/>
                </a:lnTo>
                <a:lnTo>
                  <a:pt x="62920" y="95472"/>
                </a:lnTo>
                <a:close/>
                <a:moveTo>
                  <a:pt x="76498" y="95472"/>
                </a:moveTo>
                <a:lnTo>
                  <a:pt x="76498" y="100165"/>
                </a:lnTo>
                <a:lnTo>
                  <a:pt x="69879" y="100165"/>
                </a:lnTo>
                <a:lnTo>
                  <a:pt x="69879" y="95472"/>
                </a:lnTo>
                <a:close/>
                <a:moveTo>
                  <a:pt x="83456" y="95472"/>
                </a:moveTo>
                <a:lnTo>
                  <a:pt x="83456" y="100165"/>
                </a:lnTo>
                <a:lnTo>
                  <a:pt x="76828" y="100165"/>
                </a:lnTo>
                <a:lnTo>
                  <a:pt x="76828" y="95472"/>
                </a:lnTo>
                <a:close/>
                <a:moveTo>
                  <a:pt x="90415" y="95472"/>
                </a:moveTo>
                <a:lnTo>
                  <a:pt x="90415" y="100165"/>
                </a:lnTo>
                <a:lnTo>
                  <a:pt x="83786" y="100165"/>
                </a:lnTo>
                <a:lnTo>
                  <a:pt x="83786" y="95472"/>
                </a:lnTo>
                <a:close/>
                <a:moveTo>
                  <a:pt x="97364" y="95472"/>
                </a:moveTo>
                <a:lnTo>
                  <a:pt x="97364" y="100165"/>
                </a:lnTo>
                <a:lnTo>
                  <a:pt x="90745" y="100165"/>
                </a:lnTo>
                <a:lnTo>
                  <a:pt x="90745" y="95472"/>
                </a:lnTo>
                <a:close/>
                <a:moveTo>
                  <a:pt x="104323" y="95472"/>
                </a:moveTo>
                <a:lnTo>
                  <a:pt x="104323" y="100165"/>
                </a:lnTo>
                <a:lnTo>
                  <a:pt x="97694" y="100165"/>
                </a:lnTo>
                <a:lnTo>
                  <a:pt x="97694" y="95472"/>
                </a:lnTo>
                <a:close/>
                <a:moveTo>
                  <a:pt x="111272" y="95472"/>
                </a:moveTo>
                <a:lnTo>
                  <a:pt x="111272" y="100165"/>
                </a:lnTo>
                <a:lnTo>
                  <a:pt x="104653" y="100165"/>
                </a:lnTo>
                <a:lnTo>
                  <a:pt x="104653" y="95472"/>
                </a:lnTo>
                <a:close/>
                <a:moveTo>
                  <a:pt x="118231" y="95472"/>
                </a:moveTo>
                <a:lnTo>
                  <a:pt x="118231" y="100165"/>
                </a:lnTo>
                <a:lnTo>
                  <a:pt x="111602" y="100165"/>
                </a:lnTo>
                <a:lnTo>
                  <a:pt x="111602" y="95472"/>
                </a:lnTo>
                <a:close/>
                <a:moveTo>
                  <a:pt x="125189" y="95472"/>
                </a:moveTo>
                <a:lnTo>
                  <a:pt x="125189" y="100165"/>
                </a:lnTo>
                <a:lnTo>
                  <a:pt x="118561" y="100165"/>
                </a:lnTo>
                <a:lnTo>
                  <a:pt x="118561" y="95472"/>
                </a:lnTo>
                <a:close/>
                <a:moveTo>
                  <a:pt x="132139" y="95472"/>
                </a:moveTo>
                <a:lnTo>
                  <a:pt x="132139" y="100165"/>
                </a:lnTo>
                <a:lnTo>
                  <a:pt x="125510" y="100165"/>
                </a:lnTo>
                <a:lnTo>
                  <a:pt x="125510" y="95472"/>
                </a:lnTo>
                <a:close/>
                <a:moveTo>
                  <a:pt x="139097" y="95472"/>
                </a:moveTo>
                <a:lnTo>
                  <a:pt x="139097" y="100165"/>
                </a:lnTo>
                <a:lnTo>
                  <a:pt x="132469" y="100165"/>
                </a:lnTo>
                <a:lnTo>
                  <a:pt x="132469" y="95472"/>
                </a:lnTo>
                <a:close/>
                <a:moveTo>
                  <a:pt x="146046" y="95472"/>
                </a:moveTo>
                <a:lnTo>
                  <a:pt x="146046" y="100165"/>
                </a:lnTo>
                <a:lnTo>
                  <a:pt x="139427" y="100165"/>
                </a:lnTo>
                <a:lnTo>
                  <a:pt x="139427" y="95472"/>
                </a:lnTo>
                <a:close/>
                <a:moveTo>
                  <a:pt x="153005" y="95472"/>
                </a:moveTo>
                <a:lnTo>
                  <a:pt x="153005" y="100165"/>
                </a:lnTo>
                <a:lnTo>
                  <a:pt x="146377" y="100165"/>
                </a:lnTo>
                <a:lnTo>
                  <a:pt x="146377" y="95472"/>
                </a:lnTo>
                <a:close/>
                <a:moveTo>
                  <a:pt x="159954" y="95472"/>
                </a:moveTo>
                <a:lnTo>
                  <a:pt x="159954" y="100165"/>
                </a:lnTo>
                <a:lnTo>
                  <a:pt x="153335" y="100165"/>
                </a:lnTo>
                <a:lnTo>
                  <a:pt x="153335" y="95472"/>
                </a:lnTo>
                <a:close/>
                <a:moveTo>
                  <a:pt x="166913" y="95472"/>
                </a:moveTo>
                <a:lnTo>
                  <a:pt x="166913" y="100165"/>
                </a:lnTo>
                <a:lnTo>
                  <a:pt x="160284" y="100165"/>
                </a:lnTo>
                <a:lnTo>
                  <a:pt x="160284" y="95472"/>
                </a:lnTo>
                <a:close/>
                <a:moveTo>
                  <a:pt x="173871" y="95472"/>
                </a:moveTo>
                <a:lnTo>
                  <a:pt x="173871" y="100165"/>
                </a:lnTo>
                <a:lnTo>
                  <a:pt x="167243" y="100165"/>
                </a:lnTo>
                <a:lnTo>
                  <a:pt x="167243" y="95472"/>
                </a:lnTo>
                <a:close/>
                <a:moveTo>
                  <a:pt x="180821" y="95472"/>
                </a:moveTo>
                <a:lnTo>
                  <a:pt x="180821" y="100165"/>
                </a:lnTo>
                <a:lnTo>
                  <a:pt x="174201" y="100165"/>
                </a:lnTo>
                <a:lnTo>
                  <a:pt x="174201" y="95472"/>
                </a:lnTo>
                <a:close/>
                <a:moveTo>
                  <a:pt x="187779" y="95472"/>
                </a:moveTo>
                <a:lnTo>
                  <a:pt x="187779" y="100165"/>
                </a:lnTo>
                <a:lnTo>
                  <a:pt x="181151" y="100165"/>
                </a:lnTo>
                <a:lnTo>
                  <a:pt x="181151" y="95472"/>
                </a:lnTo>
                <a:close/>
                <a:moveTo>
                  <a:pt x="194729" y="95472"/>
                </a:moveTo>
                <a:lnTo>
                  <a:pt x="194729" y="100165"/>
                </a:lnTo>
                <a:lnTo>
                  <a:pt x="188109" y="100165"/>
                </a:lnTo>
                <a:lnTo>
                  <a:pt x="188109" y="95472"/>
                </a:lnTo>
                <a:close/>
                <a:moveTo>
                  <a:pt x="201687" y="95472"/>
                </a:moveTo>
                <a:lnTo>
                  <a:pt x="201687" y="100165"/>
                </a:lnTo>
                <a:lnTo>
                  <a:pt x="195059" y="100165"/>
                </a:lnTo>
                <a:lnTo>
                  <a:pt x="195059" y="95472"/>
                </a:lnTo>
                <a:close/>
                <a:moveTo>
                  <a:pt x="208645" y="95472"/>
                </a:moveTo>
                <a:lnTo>
                  <a:pt x="208645" y="100165"/>
                </a:lnTo>
                <a:lnTo>
                  <a:pt x="202017" y="100165"/>
                </a:lnTo>
                <a:lnTo>
                  <a:pt x="202017" y="95472"/>
                </a:lnTo>
                <a:close/>
                <a:moveTo>
                  <a:pt x="215595" y="95472"/>
                </a:moveTo>
                <a:lnTo>
                  <a:pt x="215595" y="100165"/>
                </a:lnTo>
                <a:lnTo>
                  <a:pt x="208975" y="100165"/>
                </a:lnTo>
                <a:lnTo>
                  <a:pt x="208975" y="95472"/>
                </a:lnTo>
                <a:close/>
                <a:moveTo>
                  <a:pt x="222553" y="95472"/>
                </a:moveTo>
                <a:lnTo>
                  <a:pt x="222553" y="100165"/>
                </a:lnTo>
                <a:lnTo>
                  <a:pt x="215925" y="100165"/>
                </a:lnTo>
                <a:lnTo>
                  <a:pt x="215925" y="95472"/>
                </a:lnTo>
                <a:close/>
                <a:moveTo>
                  <a:pt x="229503" y="95472"/>
                </a:moveTo>
                <a:lnTo>
                  <a:pt x="229503" y="100165"/>
                </a:lnTo>
                <a:lnTo>
                  <a:pt x="222883" y="100165"/>
                </a:lnTo>
                <a:lnTo>
                  <a:pt x="222883" y="95472"/>
                </a:lnTo>
                <a:close/>
                <a:moveTo>
                  <a:pt x="236461" y="95472"/>
                </a:moveTo>
                <a:lnTo>
                  <a:pt x="236461" y="100165"/>
                </a:lnTo>
                <a:lnTo>
                  <a:pt x="229833" y="100165"/>
                </a:lnTo>
                <a:lnTo>
                  <a:pt x="229833" y="95472"/>
                </a:lnTo>
                <a:close/>
                <a:moveTo>
                  <a:pt x="243420" y="95472"/>
                </a:moveTo>
                <a:lnTo>
                  <a:pt x="243420" y="100165"/>
                </a:lnTo>
                <a:lnTo>
                  <a:pt x="236791" y="100165"/>
                </a:lnTo>
                <a:lnTo>
                  <a:pt x="236791" y="95472"/>
                </a:lnTo>
                <a:close/>
                <a:moveTo>
                  <a:pt x="250369" y="95472"/>
                </a:moveTo>
                <a:lnTo>
                  <a:pt x="250369" y="100165"/>
                </a:lnTo>
                <a:lnTo>
                  <a:pt x="243741" y="100165"/>
                </a:lnTo>
                <a:lnTo>
                  <a:pt x="243741" y="95472"/>
                </a:lnTo>
                <a:close/>
                <a:moveTo>
                  <a:pt x="257328" y="95472"/>
                </a:moveTo>
                <a:lnTo>
                  <a:pt x="257328" y="100165"/>
                </a:lnTo>
                <a:lnTo>
                  <a:pt x="250699" y="100165"/>
                </a:lnTo>
                <a:lnTo>
                  <a:pt x="250699" y="95472"/>
                </a:lnTo>
                <a:close/>
                <a:moveTo>
                  <a:pt x="264277" y="95472"/>
                </a:moveTo>
                <a:lnTo>
                  <a:pt x="264277" y="100165"/>
                </a:lnTo>
                <a:lnTo>
                  <a:pt x="257658" y="100165"/>
                </a:lnTo>
                <a:lnTo>
                  <a:pt x="257658" y="95472"/>
                </a:lnTo>
                <a:close/>
                <a:moveTo>
                  <a:pt x="271235" y="95472"/>
                </a:moveTo>
                <a:lnTo>
                  <a:pt x="271235" y="100165"/>
                </a:lnTo>
                <a:lnTo>
                  <a:pt x="264607" y="100165"/>
                </a:lnTo>
                <a:lnTo>
                  <a:pt x="264607" y="95472"/>
                </a:lnTo>
                <a:close/>
                <a:moveTo>
                  <a:pt x="278185" y="95472"/>
                </a:moveTo>
                <a:lnTo>
                  <a:pt x="278185" y="100165"/>
                </a:lnTo>
                <a:lnTo>
                  <a:pt x="271566" y="100165"/>
                </a:lnTo>
                <a:lnTo>
                  <a:pt x="271566" y="95472"/>
                </a:lnTo>
                <a:close/>
                <a:moveTo>
                  <a:pt x="285143" y="95472"/>
                </a:moveTo>
                <a:lnTo>
                  <a:pt x="285143" y="100165"/>
                </a:lnTo>
                <a:lnTo>
                  <a:pt x="278515" y="100165"/>
                </a:lnTo>
                <a:lnTo>
                  <a:pt x="278515" y="95472"/>
                </a:lnTo>
                <a:close/>
                <a:moveTo>
                  <a:pt x="6958" y="100477"/>
                </a:moveTo>
                <a:lnTo>
                  <a:pt x="6958" y="105170"/>
                </a:lnTo>
                <a:lnTo>
                  <a:pt x="330" y="105170"/>
                </a:lnTo>
                <a:lnTo>
                  <a:pt x="330" y="100477"/>
                </a:lnTo>
                <a:close/>
                <a:moveTo>
                  <a:pt x="13908" y="100477"/>
                </a:moveTo>
                <a:lnTo>
                  <a:pt x="13908" y="105170"/>
                </a:lnTo>
                <a:lnTo>
                  <a:pt x="7288" y="105170"/>
                </a:lnTo>
                <a:lnTo>
                  <a:pt x="7288" y="100477"/>
                </a:lnTo>
                <a:close/>
                <a:moveTo>
                  <a:pt x="20866" y="100477"/>
                </a:moveTo>
                <a:lnTo>
                  <a:pt x="20866" y="105170"/>
                </a:lnTo>
                <a:lnTo>
                  <a:pt x="14238" y="105170"/>
                </a:lnTo>
                <a:lnTo>
                  <a:pt x="14238" y="100477"/>
                </a:lnTo>
                <a:close/>
                <a:moveTo>
                  <a:pt x="27816" y="100477"/>
                </a:moveTo>
                <a:lnTo>
                  <a:pt x="27816" y="105170"/>
                </a:lnTo>
                <a:lnTo>
                  <a:pt x="21196" y="105170"/>
                </a:lnTo>
                <a:lnTo>
                  <a:pt x="21196" y="100477"/>
                </a:lnTo>
                <a:close/>
                <a:moveTo>
                  <a:pt x="34774" y="100477"/>
                </a:moveTo>
                <a:lnTo>
                  <a:pt x="34774" y="105170"/>
                </a:lnTo>
                <a:lnTo>
                  <a:pt x="28146" y="105170"/>
                </a:lnTo>
                <a:lnTo>
                  <a:pt x="28146" y="100477"/>
                </a:lnTo>
                <a:close/>
                <a:moveTo>
                  <a:pt x="41733" y="100477"/>
                </a:moveTo>
                <a:lnTo>
                  <a:pt x="41733" y="105170"/>
                </a:lnTo>
                <a:lnTo>
                  <a:pt x="35104" y="105170"/>
                </a:lnTo>
                <a:lnTo>
                  <a:pt x="35104" y="100477"/>
                </a:lnTo>
                <a:close/>
                <a:moveTo>
                  <a:pt x="48682" y="100477"/>
                </a:moveTo>
                <a:lnTo>
                  <a:pt x="48682" y="105170"/>
                </a:lnTo>
                <a:lnTo>
                  <a:pt x="42054" y="105170"/>
                </a:lnTo>
                <a:lnTo>
                  <a:pt x="42054" y="100477"/>
                </a:lnTo>
                <a:close/>
                <a:moveTo>
                  <a:pt x="55641" y="100477"/>
                </a:moveTo>
                <a:lnTo>
                  <a:pt x="55641" y="105170"/>
                </a:lnTo>
                <a:lnTo>
                  <a:pt x="49012" y="105170"/>
                </a:lnTo>
                <a:lnTo>
                  <a:pt x="49012" y="100477"/>
                </a:lnTo>
                <a:close/>
                <a:moveTo>
                  <a:pt x="62590" y="100477"/>
                </a:moveTo>
                <a:lnTo>
                  <a:pt x="62590" y="105170"/>
                </a:lnTo>
                <a:lnTo>
                  <a:pt x="55971" y="105170"/>
                </a:lnTo>
                <a:lnTo>
                  <a:pt x="55971" y="100477"/>
                </a:lnTo>
                <a:close/>
                <a:moveTo>
                  <a:pt x="69548" y="100477"/>
                </a:moveTo>
                <a:lnTo>
                  <a:pt x="69548" y="105170"/>
                </a:lnTo>
                <a:lnTo>
                  <a:pt x="62920" y="105170"/>
                </a:lnTo>
                <a:lnTo>
                  <a:pt x="62920" y="100477"/>
                </a:lnTo>
                <a:close/>
                <a:moveTo>
                  <a:pt x="76498" y="100477"/>
                </a:moveTo>
                <a:lnTo>
                  <a:pt x="76498" y="105170"/>
                </a:lnTo>
                <a:lnTo>
                  <a:pt x="69879" y="105170"/>
                </a:lnTo>
                <a:lnTo>
                  <a:pt x="69879" y="100477"/>
                </a:lnTo>
                <a:close/>
                <a:moveTo>
                  <a:pt x="83456" y="100477"/>
                </a:moveTo>
                <a:lnTo>
                  <a:pt x="83456" y="105170"/>
                </a:lnTo>
                <a:lnTo>
                  <a:pt x="76828" y="105170"/>
                </a:lnTo>
                <a:lnTo>
                  <a:pt x="76828" y="100477"/>
                </a:lnTo>
                <a:close/>
                <a:moveTo>
                  <a:pt x="90415" y="100477"/>
                </a:moveTo>
                <a:lnTo>
                  <a:pt x="90415" y="105170"/>
                </a:lnTo>
                <a:lnTo>
                  <a:pt x="83786" y="105170"/>
                </a:lnTo>
                <a:lnTo>
                  <a:pt x="83786" y="100477"/>
                </a:lnTo>
                <a:close/>
                <a:moveTo>
                  <a:pt x="97364" y="100477"/>
                </a:moveTo>
                <a:lnTo>
                  <a:pt x="97364" y="105170"/>
                </a:lnTo>
                <a:lnTo>
                  <a:pt x="90745" y="105170"/>
                </a:lnTo>
                <a:lnTo>
                  <a:pt x="90745" y="100477"/>
                </a:lnTo>
                <a:close/>
                <a:moveTo>
                  <a:pt x="104323" y="100477"/>
                </a:moveTo>
                <a:lnTo>
                  <a:pt x="104323" y="105170"/>
                </a:lnTo>
                <a:lnTo>
                  <a:pt x="97694" y="105170"/>
                </a:lnTo>
                <a:lnTo>
                  <a:pt x="97694" y="100477"/>
                </a:lnTo>
                <a:close/>
                <a:moveTo>
                  <a:pt x="111272" y="100477"/>
                </a:moveTo>
                <a:lnTo>
                  <a:pt x="111272" y="105170"/>
                </a:lnTo>
                <a:lnTo>
                  <a:pt x="104653" y="105170"/>
                </a:lnTo>
                <a:lnTo>
                  <a:pt x="104653" y="100477"/>
                </a:lnTo>
                <a:close/>
                <a:moveTo>
                  <a:pt x="118231" y="100477"/>
                </a:moveTo>
                <a:lnTo>
                  <a:pt x="118231" y="105170"/>
                </a:lnTo>
                <a:lnTo>
                  <a:pt x="111602" y="105170"/>
                </a:lnTo>
                <a:lnTo>
                  <a:pt x="111602" y="100477"/>
                </a:lnTo>
                <a:close/>
                <a:moveTo>
                  <a:pt x="125189" y="100477"/>
                </a:moveTo>
                <a:lnTo>
                  <a:pt x="125189" y="105170"/>
                </a:lnTo>
                <a:lnTo>
                  <a:pt x="118561" y="105170"/>
                </a:lnTo>
                <a:lnTo>
                  <a:pt x="118561" y="100477"/>
                </a:lnTo>
                <a:close/>
                <a:moveTo>
                  <a:pt x="132139" y="100477"/>
                </a:moveTo>
                <a:lnTo>
                  <a:pt x="132139" y="105170"/>
                </a:lnTo>
                <a:lnTo>
                  <a:pt x="125510" y="105170"/>
                </a:lnTo>
                <a:lnTo>
                  <a:pt x="125510" y="100477"/>
                </a:lnTo>
                <a:close/>
                <a:moveTo>
                  <a:pt x="139097" y="100477"/>
                </a:moveTo>
                <a:lnTo>
                  <a:pt x="139097" y="105170"/>
                </a:lnTo>
                <a:lnTo>
                  <a:pt x="132469" y="105170"/>
                </a:lnTo>
                <a:lnTo>
                  <a:pt x="132469" y="100477"/>
                </a:lnTo>
                <a:close/>
                <a:moveTo>
                  <a:pt x="146046" y="100477"/>
                </a:moveTo>
                <a:lnTo>
                  <a:pt x="146046" y="105170"/>
                </a:lnTo>
                <a:lnTo>
                  <a:pt x="139427" y="105170"/>
                </a:lnTo>
                <a:lnTo>
                  <a:pt x="139427" y="100477"/>
                </a:lnTo>
                <a:close/>
                <a:moveTo>
                  <a:pt x="153005" y="100477"/>
                </a:moveTo>
                <a:lnTo>
                  <a:pt x="153005" y="105170"/>
                </a:lnTo>
                <a:lnTo>
                  <a:pt x="146377" y="105170"/>
                </a:lnTo>
                <a:lnTo>
                  <a:pt x="146377" y="100477"/>
                </a:lnTo>
                <a:close/>
                <a:moveTo>
                  <a:pt x="159954" y="100477"/>
                </a:moveTo>
                <a:lnTo>
                  <a:pt x="159954" y="105170"/>
                </a:lnTo>
                <a:lnTo>
                  <a:pt x="153335" y="105170"/>
                </a:lnTo>
                <a:lnTo>
                  <a:pt x="153335" y="100477"/>
                </a:lnTo>
                <a:close/>
                <a:moveTo>
                  <a:pt x="166913" y="100477"/>
                </a:moveTo>
                <a:lnTo>
                  <a:pt x="166913" y="105170"/>
                </a:lnTo>
                <a:lnTo>
                  <a:pt x="160284" y="105170"/>
                </a:lnTo>
                <a:lnTo>
                  <a:pt x="160284" y="100477"/>
                </a:lnTo>
                <a:close/>
                <a:moveTo>
                  <a:pt x="173871" y="100477"/>
                </a:moveTo>
                <a:lnTo>
                  <a:pt x="173871" y="105170"/>
                </a:lnTo>
                <a:lnTo>
                  <a:pt x="167243" y="105170"/>
                </a:lnTo>
                <a:lnTo>
                  <a:pt x="167243" y="100477"/>
                </a:lnTo>
                <a:close/>
                <a:moveTo>
                  <a:pt x="180821" y="100477"/>
                </a:moveTo>
                <a:lnTo>
                  <a:pt x="180821" y="105170"/>
                </a:lnTo>
                <a:lnTo>
                  <a:pt x="174201" y="105170"/>
                </a:lnTo>
                <a:lnTo>
                  <a:pt x="174201" y="100477"/>
                </a:lnTo>
                <a:close/>
                <a:moveTo>
                  <a:pt x="187779" y="100477"/>
                </a:moveTo>
                <a:lnTo>
                  <a:pt x="187779" y="105170"/>
                </a:lnTo>
                <a:lnTo>
                  <a:pt x="181151" y="105170"/>
                </a:lnTo>
                <a:lnTo>
                  <a:pt x="181151" y="100477"/>
                </a:lnTo>
                <a:close/>
                <a:moveTo>
                  <a:pt x="194729" y="100477"/>
                </a:moveTo>
                <a:lnTo>
                  <a:pt x="194729" y="105170"/>
                </a:lnTo>
                <a:lnTo>
                  <a:pt x="188109" y="105170"/>
                </a:lnTo>
                <a:lnTo>
                  <a:pt x="188109" y="100477"/>
                </a:lnTo>
                <a:close/>
                <a:moveTo>
                  <a:pt x="201687" y="100477"/>
                </a:moveTo>
                <a:lnTo>
                  <a:pt x="201687" y="105170"/>
                </a:lnTo>
                <a:lnTo>
                  <a:pt x="195059" y="105170"/>
                </a:lnTo>
                <a:lnTo>
                  <a:pt x="195059" y="100477"/>
                </a:lnTo>
                <a:close/>
                <a:moveTo>
                  <a:pt x="208645" y="100477"/>
                </a:moveTo>
                <a:lnTo>
                  <a:pt x="208645" y="105170"/>
                </a:lnTo>
                <a:lnTo>
                  <a:pt x="202017" y="105170"/>
                </a:lnTo>
                <a:lnTo>
                  <a:pt x="202017" y="100477"/>
                </a:lnTo>
                <a:close/>
                <a:moveTo>
                  <a:pt x="215595" y="100477"/>
                </a:moveTo>
                <a:lnTo>
                  <a:pt x="215595" y="105170"/>
                </a:lnTo>
                <a:lnTo>
                  <a:pt x="208975" y="105170"/>
                </a:lnTo>
                <a:lnTo>
                  <a:pt x="208975" y="100477"/>
                </a:lnTo>
                <a:close/>
                <a:moveTo>
                  <a:pt x="222553" y="100477"/>
                </a:moveTo>
                <a:lnTo>
                  <a:pt x="222553" y="105170"/>
                </a:lnTo>
                <a:lnTo>
                  <a:pt x="215925" y="105170"/>
                </a:lnTo>
                <a:lnTo>
                  <a:pt x="215925" y="100477"/>
                </a:lnTo>
                <a:close/>
                <a:moveTo>
                  <a:pt x="229503" y="100477"/>
                </a:moveTo>
                <a:lnTo>
                  <a:pt x="229503" y="105170"/>
                </a:lnTo>
                <a:lnTo>
                  <a:pt x="222883" y="105170"/>
                </a:lnTo>
                <a:lnTo>
                  <a:pt x="222883" y="100477"/>
                </a:lnTo>
                <a:close/>
                <a:moveTo>
                  <a:pt x="236461" y="100477"/>
                </a:moveTo>
                <a:lnTo>
                  <a:pt x="236461" y="105170"/>
                </a:lnTo>
                <a:lnTo>
                  <a:pt x="229833" y="105170"/>
                </a:lnTo>
                <a:lnTo>
                  <a:pt x="229833" y="100477"/>
                </a:lnTo>
                <a:close/>
                <a:moveTo>
                  <a:pt x="243420" y="100477"/>
                </a:moveTo>
                <a:lnTo>
                  <a:pt x="243420" y="105170"/>
                </a:lnTo>
                <a:lnTo>
                  <a:pt x="236791" y="105170"/>
                </a:lnTo>
                <a:lnTo>
                  <a:pt x="236791" y="100477"/>
                </a:lnTo>
                <a:close/>
                <a:moveTo>
                  <a:pt x="250369" y="100477"/>
                </a:moveTo>
                <a:lnTo>
                  <a:pt x="250369" y="105170"/>
                </a:lnTo>
                <a:lnTo>
                  <a:pt x="243741" y="105170"/>
                </a:lnTo>
                <a:lnTo>
                  <a:pt x="243741" y="100477"/>
                </a:lnTo>
                <a:close/>
                <a:moveTo>
                  <a:pt x="257328" y="100477"/>
                </a:moveTo>
                <a:lnTo>
                  <a:pt x="257328" y="105170"/>
                </a:lnTo>
                <a:lnTo>
                  <a:pt x="250699" y="105170"/>
                </a:lnTo>
                <a:lnTo>
                  <a:pt x="250699" y="100477"/>
                </a:lnTo>
                <a:close/>
                <a:moveTo>
                  <a:pt x="264277" y="100477"/>
                </a:moveTo>
                <a:lnTo>
                  <a:pt x="264277" y="105170"/>
                </a:lnTo>
                <a:lnTo>
                  <a:pt x="257658" y="105170"/>
                </a:lnTo>
                <a:lnTo>
                  <a:pt x="257658" y="100477"/>
                </a:lnTo>
                <a:close/>
                <a:moveTo>
                  <a:pt x="271235" y="100477"/>
                </a:moveTo>
                <a:lnTo>
                  <a:pt x="271235" y="105170"/>
                </a:lnTo>
                <a:lnTo>
                  <a:pt x="264607" y="105170"/>
                </a:lnTo>
                <a:lnTo>
                  <a:pt x="264607" y="100477"/>
                </a:lnTo>
                <a:close/>
                <a:moveTo>
                  <a:pt x="278185" y="100477"/>
                </a:moveTo>
                <a:lnTo>
                  <a:pt x="278185" y="105170"/>
                </a:lnTo>
                <a:lnTo>
                  <a:pt x="271566" y="105170"/>
                </a:lnTo>
                <a:lnTo>
                  <a:pt x="271566" y="100477"/>
                </a:lnTo>
                <a:close/>
                <a:moveTo>
                  <a:pt x="285143" y="100477"/>
                </a:moveTo>
                <a:lnTo>
                  <a:pt x="285143" y="105170"/>
                </a:lnTo>
                <a:lnTo>
                  <a:pt x="278515" y="105170"/>
                </a:lnTo>
                <a:lnTo>
                  <a:pt x="278515" y="100477"/>
                </a:lnTo>
                <a:close/>
                <a:moveTo>
                  <a:pt x="6958" y="105491"/>
                </a:moveTo>
                <a:lnTo>
                  <a:pt x="6958" y="110174"/>
                </a:lnTo>
                <a:lnTo>
                  <a:pt x="330" y="110174"/>
                </a:lnTo>
                <a:lnTo>
                  <a:pt x="330" y="105491"/>
                </a:lnTo>
                <a:close/>
                <a:moveTo>
                  <a:pt x="13908" y="105491"/>
                </a:moveTo>
                <a:lnTo>
                  <a:pt x="13908" y="110174"/>
                </a:lnTo>
                <a:lnTo>
                  <a:pt x="7288" y="110174"/>
                </a:lnTo>
                <a:lnTo>
                  <a:pt x="7288" y="105491"/>
                </a:lnTo>
                <a:close/>
                <a:moveTo>
                  <a:pt x="20866" y="105491"/>
                </a:moveTo>
                <a:lnTo>
                  <a:pt x="20866" y="110174"/>
                </a:lnTo>
                <a:lnTo>
                  <a:pt x="14238" y="110174"/>
                </a:lnTo>
                <a:lnTo>
                  <a:pt x="14238" y="105491"/>
                </a:lnTo>
                <a:close/>
                <a:moveTo>
                  <a:pt x="27816" y="105491"/>
                </a:moveTo>
                <a:lnTo>
                  <a:pt x="27816" y="110174"/>
                </a:lnTo>
                <a:lnTo>
                  <a:pt x="21196" y="110174"/>
                </a:lnTo>
                <a:lnTo>
                  <a:pt x="21196" y="105491"/>
                </a:lnTo>
                <a:close/>
                <a:moveTo>
                  <a:pt x="34774" y="105491"/>
                </a:moveTo>
                <a:lnTo>
                  <a:pt x="34774" y="110174"/>
                </a:lnTo>
                <a:lnTo>
                  <a:pt x="28146" y="110174"/>
                </a:lnTo>
                <a:lnTo>
                  <a:pt x="28146" y="105491"/>
                </a:lnTo>
                <a:close/>
                <a:moveTo>
                  <a:pt x="41733" y="105491"/>
                </a:moveTo>
                <a:lnTo>
                  <a:pt x="41733" y="110174"/>
                </a:lnTo>
                <a:lnTo>
                  <a:pt x="35104" y="110174"/>
                </a:lnTo>
                <a:lnTo>
                  <a:pt x="35104" y="105491"/>
                </a:lnTo>
                <a:close/>
                <a:moveTo>
                  <a:pt x="48682" y="105491"/>
                </a:moveTo>
                <a:lnTo>
                  <a:pt x="48682" y="110174"/>
                </a:lnTo>
                <a:lnTo>
                  <a:pt x="42054" y="110174"/>
                </a:lnTo>
                <a:lnTo>
                  <a:pt x="42054" y="105491"/>
                </a:lnTo>
                <a:close/>
                <a:moveTo>
                  <a:pt x="55641" y="105491"/>
                </a:moveTo>
                <a:lnTo>
                  <a:pt x="55641" y="110174"/>
                </a:lnTo>
                <a:lnTo>
                  <a:pt x="49012" y="110174"/>
                </a:lnTo>
                <a:lnTo>
                  <a:pt x="49012" y="105491"/>
                </a:lnTo>
                <a:close/>
                <a:moveTo>
                  <a:pt x="62590" y="105491"/>
                </a:moveTo>
                <a:lnTo>
                  <a:pt x="62590" y="110174"/>
                </a:lnTo>
                <a:lnTo>
                  <a:pt x="55971" y="110174"/>
                </a:lnTo>
                <a:lnTo>
                  <a:pt x="55971" y="105491"/>
                </a:lnTo>
                <a:close/>
                <a:moveTo>
                  <a:pt x="69548" y="105491"/>
                </a:moveTo>
                <a:lnTo>
                  <a:pt x="69548" y="110174"/>
                </a:lnTo>
                <a:lnTo>
                  <a:pt x="62920" y="110174"/>
                </a:lnTo>
                <a:lnTo>
                  <a:pt x="62920" y="105491"/>
                </a:lnTo>
                <a:close/>
                <a:moveTo>
                  <a:pt x="76498" y="105491"/>
                </a:moveTo>
                <a:lnTo>
                  <a:pt x="76498" y="110174"/>
                </a:lnTo>
                <a:lnTo>
                  <a:pt x="69879" y="110174"/>
                </a:lnTo>
                <a:lnTo>
                  <a:pt x="69879" y="105491"/>
                </a:lnTo>
                <a:close/>
                <a:moveTo>
                  <a:pt x="83456" y="105491"/>
                </a:moveTo>
                <a:lnTo>
                  <a:pt x="83456" y="110174"/>
                </a:lnTo>
                <a:lnTo>
                  <a:pt x="76828" y="110174"/>
                </a:lnTo>
                <a:lnTo>
                  <a:pt x="76828" y="105491"/>
                </a:lnTo>
                <a:close/>
                <a:moveTo>
                  <a:pt x="90415" y="105491"/>
                </a:moveTo>
                <a:lnTo>
                  <a:pt x="90415" y="110174"/>
                </a:lnTo>
                <a:lnTo>
                  <a:pt x="83786" y="110174"/>
                </a:lnTo>
                <a:lnTo>
                  <a:pt x="83786" y="105491"/>
                </a:lnTo>
                <a:close/>
                <a:moveTo>
                  <a:pt x="97364" y="105491"/>
                </a:moveTo>
                <a:lnTo>
                  <a:pt x="97364" y="110174"/>
                </a:lnTo>
                <a:lnTo>
                  <a:pt x="90745" y="110174"/>
                </a:lnTo>
                <a:lnTo>
                  <a:pt x="90745" y="105491"/>
                </a:lnTo>
                <a:close/>
                <a:moveTo>
                  <a:pt x="104323" y="105491"/>
                </a:moveTo>
                <a:lnTo>
                  <a:pt x="104323" y="110174"/>
                </a:lnTo>
                <a:lnTo>
                  <a:pt x="97694" y="110174"/>
                </a:lnTo>
                <a:lnTo>
                  <a:pt x="97694" y="105491"/>
                </a:lnTo>
                <a:close/>
                <a:moveTo>
                  <a:pt x="111272" y="105491"/>
                </a:moveTo>
                <a:lnTo>
                  <a:pt x="111272" y="110174"/>
                </a:lnTo>
                <a:lnTo>
                  <a:pt x="104653" y="110174"/>
                </a:lnTo>
                <a:lnTo>
                  <a:pt x="104653" y="105491"/>
                </a:lnTo>
                <a:close/>
                <a:moveTo>
                  <a:pt x="118231" y="105491"/>
                </a:moveTo>
                <a:lnTo>
                  <a:pt x="118231" y="110174"/>
                </a:lnTo>
                <a:lnTo>
                  <a:pt x="111602" y="110174"/>
                </a:lnTo>
                <a:lnTo>
                  <a:pt x="111602" y="105491"/>
                </a:lnTo>
                <a:close/>
                <a:moveTo>
                  <a:pt x="125189" y="105491"/>
                </a:moveTo>
                <a:lnTo>
                  <a:pt x="125189" y="110174"/>
                </a:lnTo>
                <a:lnTo>
                  <a:pt x="118561" y="110174"/>
                </a:lnTo>
                <a:lnTo>
                  <a:pt x="118561" y="105491"/>
                </a:lnTo>
                <a:close/>
                <a:moveTo>
                  <a:pt x="132139" y="105491"/>
                </a:moveTo>
                <a:lnTo>
                  <a:pt x="132139" y="110174"/>
                </a:lnTo>
                <a:lnTo>
                  <a:pt x="125510" y="110174"/>
                </a:lnTo>
                <a:lnTo>
                  <a:pt x="125510" y="105491"/>
                </a:lnTo>
                <a:close/>
                <a:moveTo>
                  <a:pt x="139097" y="105491"/>
                </a:moveTo>
                <a:lnTo>
                  <a:pt x="139097" y="110174"/>
                </a:lnTo>
                <a:lnTo>
                  <a:pt x="132469" y="110174"/>
                </a:lnTo>
                <a:lnTo>
                  <a:pt x="132469" y="105491"/>
                </a:lnTo>
                <a:close/>
                <a:moveTo>
                  <a:pt x="146046" y="105491"/>
                </a:moveTo>
                <a:lnTo>
                  <a:pt x="146046" y="110174"/>
                </a:lnTo>
                <a:lnTo>
                  <a:pt x="139427" y="110174"/>
                </a:lnTo>
                <a:lnTo>
                  <a:pt x="139427" y="105491"/>
                </a:lnTo>
                <a:close/>
                <a:moveTo>
                  <a:pt x="153005" y="105491"/>
                </a:moveTo>
                <a:lnTo>
                  <a:pt x="153005" y="110174"/>
                </a:lnTo>
                <a:lnTo>
                  <a:pt x="146377" y="110174"/>
                </a:lnTo>
                <a:lnTo>
                  <a:pt x="146377" y="105491"/>
                </a:lnTo>
                <a:close/>
                <a:moveTo>
                  <a:pt x="159954" y="105491"/>
                </a:moveTo>
                <a:lnTo>
                  <a:pt x="159954" y="110174"/>
                </a:lnTo>
                <a:lnTo>
                  <a:pt x="153335" y="110174"/>
                </a:lnTo>
                <a:lnTo>
                  <a:pt x="153335" y="105491"/>
                </a:lnTo>
                <a:close/>
                <a:moveTo>
                  <a:pt x="166913" y="105491"/>
                </a:moveTo>
                <a:lnTo>
                  <a:pt x="166913" y="110174"/>
                </a:lnTo>
                <a:lnTo>
                  <a:pt x="160284" y="110174"/>
                </a:lnTo>
                <a:lnTo>
                  <a:pt x="160284" y="105491"/>
                </a:lnTo>
                <a:close/>
                <a:moveTo>
                  <a:pt x="173871" y="105491"/>
                </a:moveTo>
                <a:lnTo>
                  <a:pt x="173871" y="110174"/>
                </a:lnTo>
                <a:lnTo>
                  <a:pt x="167243" y="110174"/>
                </a:lnTo>
                <a:lnTo>
                  <a:pt x="167243" y="105491"/>
                </a:lnTo>
                <a:close/>
                <a:moveTo>
                  <a:pt x="180821" y="105491"/>
                </a:moveTo>
                <a:lnTo>
                  <a:pt x="180821" y="110174"/>
                </a:lnTo>
                <a:lnTo>
                  <a:pt x="174201" y="110174"/>
                </a:lnTo>
                <a:lnTo>
                  <a:pt x="174201" y="105491"/>
                </a:lnTo>
                <a:close/>
                <a:moveTo>
                  <a:pt x="187779" y="105491"/>
                </a:moveTo>
                <a:lnTo>
                  <a:pt x="187779" y="110174"/>
                </a:lnTo>
                <a:lnTo>
                  <a:pt x="181151" y="110174"/>
                </a:lnTo>
                <a:lnTo>
                  <a:pt x="181151" y="105491"/>
                </a:lnTo>
                <a:close/>
                <a:moveTo>
                  <a:pt x="194729" y="105491"/>
                </a:moveTo>
                <a:lnTo>
                  <a:pt x="194729" y="110174"/>
                </a:lnTo>
                <a:lnTo>
                  <a:pt x="188109" y="110174"/>
                </a:lnTo>
                <a:lnTo>
                  <a:pt x="188109" y="105491"/>
                </a:lnTo>
                <a:close/>
                <a:moveTo>
                  <a:pt x="201687" y="105491"/>
                </a:moveTo>
                <a:lnTo>
                  <a:pt x="201687" y="110174"/>
                </a:lnTo>
                <a:lnTo>
                  <a:pt x="195059" y="110174"/>
                </a:lnTo>
                <a:lnTo>
                  <a:pt x="195059" y="105491"/>
                </a:lnTo>
                <a:close/>
                <a:moveTo>
                  <a:pt x="208645" y="105491"/>
                </a:moveTo>
                <a:lnTo>
                  <a:pt x="208645" y="110174"/>
                </a:lnTo>
                <a:lnTo>
                  <a:pt x="202017" y="110174"/>
                </a:lnTo>
                <a:lnTo>
                  <a:pt x="202017" y="105491"/>
                </a:lnTo>
                <a:close/>
                <a:moveTo>
                  <a:pt x="215595" y="105491"/>
                </a:moveTo>
                <a:lnTo>
                  <a:pt x="215595" y="110174"/>
                </a:lnTo>
                <a:lnTo>
                  <a:pt x="208975" y="110174"/>
                </a:lnTo>
                <a:lnTo>
                  <a:pt x="208975" y="105491"/>
                </a:lnTo>
                <a:close/>
                <a:moveTo>
                  <a:pt x="222553" y="105491"/>
                </a:moveTo>
                <a:lnTo>
                  <a:pt x="222553" y="110174"/>
                </a:lnTo>
                <a:lnTo>
                  <a:pt x="215925" y="110174"/>
                </a:lnTo>
                <a:lnTo>
                  <a:pt x="215925" y="105491"/>
                </a:lnTo>
                <a:close/>
                <a:moveTo>
                  <a:pt x="229503" y="105491"/>
                </a:moveTo>
                <a:lnTo>
                  <a:pt x="229503" y="110174"/>
                </a:lnTo>
                <a:lnTo>
                  <a:pt x="222883" y="110174"/>
                </a:lnTo>
                <a:lnTo>
                  <a:pt x="222883" y="105491"/>
                </a:lnTo>
                <a:close/>
                <a:moveTo>
                  <a:pt x="236461" y="105491"/>
                </a:moveTo>
                <a:lnTo>
                  <a:pt x="236461" y="110174"/>
                </a:lnTo>
                <a:lnTo>
                  <a:pt x="229833" y="110174"/>
                </a:lnTo>
                <a:lnTo>
                  <a:pt x="229833" y="105491"/>
                </a:lnTo>
                <a:close/>
                <a:moveTo>
                  <a:pt x="243420" y="105491"/>
                </a:moveTo>
                <a:lnTo>
                  <a:pt x="243420" y="110174"/>
                </a:lnTo>
                <a:lnTo>
                  <a:pt x="236791" y="110174"/>
                </a:lnTo>
                <a:lnTo>
                  <a:pt x="236791" y="105491"/>
                </a:lnTo>
                <a:close/>
                <a:moveTo>
                  <a:pt x="250369" y="105491"/>
                </a:moveTo>
                <a:lnTo>
                  <a:pt x="250369" y="110174"/>
                </a:lnTo>
                <a:lnTo>
                  <a:pt x="243741" y="110174"/>
                </a:lnTo>
                <a:lnTo>
                  <a:pt x="243741" y="105491"/>
                </a:lnTo>
                <a:close/>
                <a:moveTo>
                  <a:pt x="257328" y="105491"/>
                </a:moveTo>
                <a:lnTo>
                  <a:pt x="257328" y="110174"/>
                </a:lnTo>
                <a:lnTo>
                  <a:pt x="250699" y="110174"/>
                </a:lnTo>
                <a:lnTo>
                  <a:pt x="250699" y="105491"/>
                </a:lnTo>
                <a:close/>
                <a:moveTo>
                  <a:pt x="264277" y="105491"/>
                </a:moveTo>
                <a:lnTo>
                  <a:pt x="264277" y="110174"/>
                </a:lnTo>
                <a:lnTo>
                  <a:pt x="257658" y="110174"/>
                </a:lnTo>
                <a:lnTo>
                  <a:pt x="257658" y="105491"/>
                </a:lnTo>
                <a:close/>
                <a:moveTo>
                  <a:pt x="271235" y="105491"/>
                </a:moveTo>
                <a:lnTo>
                  <a:pt x="271235" y="110174"/>
                </a:lnTo>
                <a:lnTo>
                  <a:pt x="264607" y="110174"/>
                </a:lnTo>
                <a:lnTo>
                  <a:pt x="264607" y="105491"/>
                </a:lnTo>
                <a:close/>
                <a:moveTo>
                  <a:pt x="278185" y="105491"/>
                </a:moveTo>
                <a:lnTo>
                  <a:pt x="278185" y="110174"/>
                </a:lnTo>
                <a:lnTo>
                  <a:pt x="271566" y="110174"/>
                </a:lnTo>
                <a:lnTo>
                  <a:pt x="271566" y="105491"/>
                </a:lnTo>
                <a:close/>
                <a:moveTo>
                  <a:pt x="285143" y="105491"/>
                </a:moveTo>
                <a:lnTo>
                  <a:pt x="285143" y="110174"/>
                </a:lnTo>
                <a:lnTo>
                  <a:pt x="278515" y="110174"/>
                </a:lnTo>
                <a:lnTo>
                  <a:pt x="278515" y="105491"/>
                </a:lnTo>
                <a:close/>
                <a:moveTo>
                  <a:pt x="6958" y="110495"/>
                </a:moveTo>
                <a:lnTo>
                  <a:pt x="6958" y="115188"/>
                </a:lnTo>
                <a:lnTo>
                  <a:pt x="330" y="115188"/>
                </a:lnTo>
                <a:lnTo>
                  <a:pt x="330" y="110495"/>
                </a:lnTo>
                <a:close/>
                <a:moveTo>
                  <a:pt x="13908" y="110495"/>
                </a:moveTo>
                <a:lnTo>
                  <a:pt x="13908" y="115188"/>
                </a:lnTo>
                <a:lnTo>
                  <a:pt x="7288" y="115188"/>
                </a:lnTo>
                <a:lnTo>
                  <a:pt x="7288" y="110495"/>
                </a:lnTo>
                <a:close/>
                <a:moveTo>
                  <a:pt x="20866" y="110495"/>
                </a:moveTo>
                <a:lnTo>
                  <a:pt x="20866" y="115188"/>
                </a:lnTo>
                <a:lnTo>
                  <a:pt x="14238" y="115188"/>
                </a:lnTo>
                <a:lnTo>
                  <a:pt x="14238" y="110495"/>
                </a:lnTo>
                <a:close/>
                <a:moveTo>
                  <a:pt x="27816" y="110495"/>
                </a:moveTo>
                <a:lnTo>
                  <a:pt x="27816" y="115188"/>
                </a:lnTo>
                <a:lnTo>
                  <a:pt x="21196" y="115188"/>
                </a:lnTo>
                <a:lnTo>
                  <a:pt x="21196" y="110495"/>
                </a:lnTo>
                <a:close/>
                <a:moveTo>
                  <a:pt x="34774" y="110495"/>
                </a:moveTo>
                <a:lnTo>
                  <a:pt x="34774" y="115188"/>
                </a:lnTo>
                <a:lnTo>
                  <a:pt x="28146" y="115188"/>
                </a:lnTo>
                <a:lnTo>
                  <a:pt x="28146" y="110495"/>
                </a:lnTo>
                <a:close/>
                <a:moveTo>
                  <a:pt x="41733" y="110495"/>
                </a:moveTo>
                <a:lnTo>
                  <a:pt x="41733" y="115188"/>
                </a:lnTo>
                <a:lnTo>
                  <a:pt x="35104" y="115188"/>
                </a:lnTo>
                <a:lnTo>
                  <a:pt x="35104" y="110495"/>
                </a:lnTo>
                <a:close/>
                <a:moveTo>
                  <a:pt x="48682" y="110495"/>
                </a:moveTo>
                <a:lnTo>
                  <a:pt x="48682" y="115188"/>
                </a:lnTo>
                <a:lnTo>
                  <a:pt x="42054" y="115188"/>
                </a:lnTo>
                <a:lnTo>
                  <a:pt x="42054" y="110495"/>
                </a:lnTo>
                <a:close/>
                <a:moveTo>
                  <a:pt x="55641" y="110495"/>
                </a:moveTo>
                <a:lnTo>
                  <a:pt x="55641" y="115188"/>
                </a:lnTo>
                <a:lnTo>
                  <a:pt x="49012" y="115188"/>
                </a:lnTo>
                <a:lnTo>
                  <a:pt x="49012" y="110495"/>
                </a:lnTo>
                <a:close/>
                <a:moveTo>
                  <a:pt x="62590" y="110495"/>
                </a:moveTo>
                <a:lnTo>
                  <a:pt x="62590" y="115188"/>
                </a:lnTo>
                <a:lnTo>
                  <a:pt x="55971" y="115188"/>
                </a:lnTo>
                <a:lnTo>
                  <a:pt x="55971" y="110495"/>
                </a:lnTo>
                <a:close/>
                <a:moveTo>
                  <a:pt x="69548" y="110495"/>
                </a:moveTo>
                <a:lnTo>
                  <a:pt x="69548" y="115188"/>
                </a:lnTo>
                <a:lnTo>
                  <a:pt x="62920" y="115188"/>
                </a:lnTo>
                <a:lnTo>
                  <a:pt x="62920" y="110495"/>
                </a:lnTo>
                <a:close/>
                <a:moveTo>
                  <a:pt x="76498" y="110495"/>
                </a:moveTo>
                <a:lnTo>
                  <a:pt x="76498" y="115188"/>
                </a:lnTo>
                <a:lnTo>
                  <a:pt x="69879" y="115188"/>
                </a:lnTo>
                <a:lnTo>
                  <a:pt x="69879" y="110495"/>
                </a:lnTo>
                <a:close/>
                <a:moveTo>
                  <a:pt x="83456" y="110495"/>
                </a:moveTo>
                <a:lnTo>
                  <a:pt x="83456" y="115188"/>
                </a:lnTo>
                <a:lnTo>
                  <a:pt x="76828" y="115188"/>
                </a:lnTo>
                <a:lnTo>
                  <a:pt x="76828" y="110495"/>
                </a:lnTo>
                <a:close/>
                <a:moveTo>
                  <a:pt x="90415" y="110495"/>
                </a:moveTo>
                <a:lnTo>
                  <a:pt x="90415" y="115188"/>
                </a:lnTo>
                <a:lnTo>
                  <a:pt x="83786" y="115188"/>
                </a:lnTo>
                <a:lnTo>
                  <a:pt x="83786" y="110495"/>
                </a:lnTo>
                <a:close/>
                <a:moveTo>
                  <a:pt x="97364" y="110495"/>
                </a:moveTo>
                <a:lnTo>
                  <a:pt x="97364" y="115188"/>
                </a:lnTo>
                <a:lnTo>
                  <a:pt x="90745" y="115188"/>
                </a:lnTo>
                <a:lnTo>
                  <a:pt x="90745" y="110495"/>
                </a:lnTo>
                <a:close/>
                <a:moveTo>
                  <a:pt x="104323" y="110495"/>
                </a:moveTo>
                <a:lnTo>
                  <a:pt x="104323" y="115188"/>
                </a:lnTo>
                <a:lnTo>
                  <a:pt x="97694" y="115188"/>
                </a:lnTo>
                <a:lnTo>
                  <a:pt x="97694" y="110495"/>
                </a:lnTo>
                <a:close/>
                <a:moveTo>
                  <a:pt x="111272" y="110495"/>
                </a:moveTo>
                <a:lnTo>
                  <a:pt x="111272" y="115188"/>
                </a:lnTo>
                <a:lnTo>
                  <a:pt x="104653" y="115188"/>
                </a:lnTo>
                <a:lnTo>
                  <a:pt x="104653" y="110495"/>
                </a:lnTo>
                <a:close/>
                <a:moveTo>
                  <a:pt x="118231" y="110495"/>
                </a:moveTo>
                <a:lnTo>
                  <a:pt x="118231" y="115188"/>
                </a:lnTo>
                <a:lnTo>
                  <a:pt x="111602" y="115188"/>
                </a:lnTo>
                <a:lnTo>
                  <a:pt x="111602" y="110495"/>
                </a:lnTo>
                <a:close/>
                <a:moveTo>
                  <a:pt x="125189" y="110495"/>
                </a:moveTo>
                <a:lnTo>
                  <a:pt x="125189" y="115188"/>
                </a:lnTo>
                <a:lnTo>
                  <a:pt x="118561" y="115188"/>
                </a:lnTo>
                <a:lnTo>
                  <a:pt x="118561" y="110495"/>
                </a:lnTo>
                <a:close/>
                <a:moveTo>
                  <a:pt x="132139" y="110495"/>
                </a:moveTo>
                <a:lnTo>
                  <a:pt x="132139" y="115188"/>
                </a:lnTo>
                <a:lnTo>
                  <a:pt x="125510" y="115188"/>
                </a:lnTo>
                <a:lnTo>
                  <a:pt x="125510" y="110495"/>
                </a:lnTo>
                <a:close/>
                <a:moveTo>
                  <a:pt x="139097" y="110495"/>
                </a:moveTo>
                <a:lnTo>
                  <a:pt x="139097" y="115188"/>
                </a:lnTo>
                <a:lnTo>
                  <a:pt x="132469" y="115188"/>
                </a:lnTo>
                <a:lnTo>
                  <a:pt x="132469" y="110495"/>
                </a:lnTo>
                <a:close/>
                <a:moveTo>
                  <a:pt x="146046" y="110495"/>
                </a:moveTo>
                <a:lnTo>
                  <a:pt x="146046" y="115188"/>
                </a:lnTo>
                <a:lnTo>
                  <a:pt x="139427" y="115188"/>
                </a:lnTo>
                <a:lnTo>
                  <a:pt x="139427" y="110495"/>
                </a:lnTo>
                <a:close/>
                <a:moveTo>
                  <a:pt x="153005" y="110495"/>
                </a:moveTo>
                <a:lnTo>
                  <a:pt x="153005" y="115188"/>
                </a:lnTo>
                <a:lnTo>
                  <a:pt x="146377" y="115188"/>
                </a:lnTo>
                <a:lnTo>
                  <a:pt x="146377" y="110495"/>
                </a:lnTo>
                <a:close/>
                <a:moveTo>
                  <a:pt x="159954" y="110495"/>
                </a:moveTo>
                <a:lnTo>
                  <a:pt x="159954" y="115188"/>
                </a:lnTo>
                <a:lnTo>
                  <a:pt x="153335" y="115188"/>
                </a:lnTo>
                <a:lnTo>
                  <a:pt x="153335" y="110495"/>
                </a:lnTo>
                <a:close/>
                <a:moveTo>
                  <a:pt x="166913" y="110495"/>
                </a:moveTo>
                <a:lnTo>
                  <a:pt x="166913" y="115188"/>
                </a:lnTo>
                <a:lnTo>
                  <a:pt x="160284" y="115188"/>
                </a:lnTo>
                <a:lnTo>
                  <a:pt x="160284" y="110495"/>
                </a:lnTo>
                <a:close/>
                <a:moveTo>
                  <a:pt x="173871" y="110495"/>
                </a:moveTo>
                <a:lnTo>
                  <a:pt x="173871" y="115188"/>
                </a:lnTo>
                <a:lnTo>
                  <a:pt x="167243" y="115188"/>
                </a:lnTo>
                <a:lnTo>
                  <a:pt x="167243" y="110495"/>
                </a:lnTo>
                <a:close/>
                <a:moveTo>
                  <a:pt x="180821" y="110495"/>
                </a:moveTo>
                <a:lnTo>
                  <a:pt x="180821" y="115188"/>
                </a:lnTo>
                <a:lnTo>
                  <a:pt x="174201" y="115188"/>
                </a:lnTo>
                <a:lnTo>
                  <a:pt x="174201" y="110495"/>
                </a:lnTo>
                <a:close/>
                <a:moveTo>
                  <a:pt x="187779" y="110495"/>
                </a:moveTo>
                <a:lnTo>
                  <a:pt x="187779" y="115188"/>
                </a:lnTo>
                <a:lnTo>
                  <a:pt x="181151" y="115188"/>
                </a:lnTo>
                <a:lnTo>
                  <a:pt x="181151" y="110495"/>
                </a:lnTo>
                <a:close/>
                <a:moveTo>
                  <a:pt x="194729" y="110495"/>
                </a:moveTo>
                <a:lnTo>
                  <a:pt x="194729" y="115188"/>
                </a:lnTo>
                <a:lnTo>
                  <a:pt x="188109" y="115188"/>
                </a:lnTo>
                <a:lnTo>
                  <a:pt x="188109" y="110495"/>
                </a:lnTo>
                <a:close/>
                <a:moveTo>
                  <a:pt x="201687" y="110495"/>
                </a:moveTo>
                <a:lnTo>
                  <a:pt x="201687" y="115188"/>
                </a:lnTo>
                <a:lnTo>
                  <a:pt x="195059" y="115188"/>
                </a:lnTo>
                <a:lnTo>
                  <a:pt x="195059" y="110495"/>
                </a:lnTo>
                <a:close/>
                <a:moveTo>
                  <a:pt x="208645" y="110495"/>
                </a:moveTo>
                <a:lnTo>
                  <a:pt x="208645" y="115188"/>
                </a:lnTo>
                <a:lnTo>
                  <a:pt x="202017" y="115188"/>
                </a:lnTo>
                <a:lnTo>
                  <a:pt x="202017" y="110495"/>
                </a:lnTo>
                <a:close/>
                <a:moveTo>
                  <a:pt x="215595" y="110495"/>
                </a:moveTo>
                <a:lnTo>
                  <a:pt x="215595" y="115188"/>
                </a:lnTo>
                <a:lnTo>
                  <a:pt x="208975" y="115188"/>
                </a:lnTo>
                <a:lnTo>
                  <a:pt x="208975" y="110495"/>
                </a:lnTo>
                <a:close/>
                <a:moveTo>
                  <a:pt x="222553" y="110495"/>
                </a:moveTo>
                <a:lnTo>
                  <a:pt x="222553" y="115188"/>
                </a:lnTo>
                <a:lnTo>
                  <a:pt x="215925" y="115188"/>
                </a:lnTo>
                <a:lnTo>
                  <a:pt x="215925" y="110495"/>
                </a:lnTo>
                <a:close/>
                <a:moveTo>
                  <a:pt x="229503" y="110495"/>
                </a:moveTo>
                <a:lnTo>
                  <a:pt x="229503" y="115188"/>
                </a:lnTo>
                <a:lnTo>
                  <a:pt x="222883" y="115188"/>
                </a:lnTo>
                <a:lnTo>
                  <a:pt x="222883" y="110495"/>
                </a:lnTo>
                <a:close/>
                <a:moveTo>
                  <a:pt x="236461" y="110495"/>
                </a:moveTo>
                <a:lnTo>
                  <a:pt x="236461" y="115188"/>
                </a:lnTo>
                <a:lnTo>
                  <a:pt x="229833" y="115188"/>
                </a:lnTo>
                <a:lnTo>
                  <a:pt x="229833" y="110495"/>
                </a:lnTo>
                <a:close/>
                <a:moveTo>
                  <a:pt x="243420" y="110495"/>
                </a:moveTo>
                <a:lnTo>
                  <a:pt x="243420" y="115188"/>
                </a:lnTo>
                <a:lnTo>
                  <a:pt x="236791" y="115188"/>
                </a:lnTo>
                <a:lnTo>
                  <a:pt x="236791" y="110495"/>
                </a:lnTo>
                <a:close/>
                <a:moveTo>
                  <a:pt x="250369" y="110495"/>
                </a:moveTo>
                <a:lnTo>
                  <a:pt x="250369" y="115188"/>
                </a:lnTo>
                <a:lnTo>
                  <a:pt x="243741" y="115188"/>
                </a:lnTo>
                <a:lnTo>
                  <a:pt x="243741" y="110495"/>
                </a:lnTo>
                <a:close/>
                <a:moveTo>
                  <a:pt x="257328" y="110495"/>
                </a:moveTo>
                <a:lnTo>
                  <a:pt x="257328" y="115188"/>
                </a:lnTo>
                <a:lnTo>
                  <a:pt x="250699" y="115188"/>
                </a:lnTo>
                <a:lnTo>
                  <a:pt x="250699" y="110495"/>
                </a:lnTo>
                <a:close/>
                <a:moveTo>
                  <a:pt x="264277" y="110495"/>
                </a:moveTo>
                <a:lnTo>
                  <a:pt x="264277" y="115188"/>
                </a:lnTo>
                <a:lnTo>
                  <a:pt x="257658" y="115188"/>
                </a:lnTo>
                <a:lnTo>
                  <a:pt x="257658" y="110495"/>
                </a:lnTo>
                <a:close/>
                <a:moveTo>
                  <a:pt x="271235" y="110495"/>
                </a:moveTo>
                <a:lnTo>
                  <a:pt x="271235" y="115188"/>
                </a:lnTo>
                <a:lnTo>
                  <a:pt x="264607" y="115188"/>
                </a:lnTo>
                <a:lnTo>
                  <a:pt x="264607" y="110495"/>
                </a:lnTo>
                <a:close/>
                <a:moveTo>
                  <a:pt x="278185" y="110495"/>
                </a:moveTo>
                <a:lnTo>
                  <a:pt x="278185" y="115188"/>
                </a:lnTo>
                <a:lnTo>
                  <a:pt x="271566" y="115188"/>
                </a:lnTo>
                <a:lnTo>
                  <a:pt x="271566" y="110495"/>
                </a:lnTo>
                <a:close/>
                <a:moveTo>
                  <a:pt x="285143" y="110495"/>
                </a:moveTo>
                <a:lnTo>
                  <a:pt x="285143" y="115188"/>
                </a:lnTo>
                <a:lnTo>
                  <a:pt x="278515" y="115188"/>
                </a:lnTo>
                <a:lnTo>
                  <a:pt x="278515" y="110495"/>
                </a:lnTo>
                <a:close/>
                <a:moveTo>
                  <a:pt x="6958" y="115509"/>
                </a:moveTo>
                <a:lnTo>
                  <a:pt x="6958" y="120193"/>
                </a:lnTo>
                <a:lnTo>
                  <a:pt x="330" y="120193"/>
                </a:lnTo>
                <a:lnTo>
                  <a:pt x="330" y="115509"/>
                </a:lnTo>
                <a:close/>
                <a:moveTo>
                  <a:pt x="13908" y="115509"/>
                </a:moveTo>
                <a:lnTo>
                  <a:pt x="13908" y="120193"/>
                </a:lnTo>
                <a:lnTo>
                  <a:pt x="7288" y="120193"/>
                </a:lnTo>
                <a:lnTo>
                  <a:pt x="7288" y="115509"/>
                </a:lnTo>
                <a:close/>
                <a:moveTo>
                  <a:pt x="20866" y="115509"/>
                </a:moveTo>
                <a:lnTo>
                  <a:pt x="20866" y="120193"/>
                </a:lnTo>
                <a:lnTo>
                  <a:pt x="14238" y="120193"/>
                </a:lnTo>
                <a:lnTo>
                  <a:pt x="14238" y="115509"/>
                </a:lnTo>
                <a:close/>
                <a:moveTo>
                  <a:pt x="27816" y="115509"/>
                </a:moveTo>
                <a:lnTo>
                  <a:pt x="27816" y="120193"/>
                </a:lnTo>
                <a:lnTo>
                  <a:pt x="21196" y="120193"/>
                </a:lnTo>
                <a:lnTo>
                  <a:pt x="21196" y="115509"/>
                </a:lnTo>
                <a:close/>
                <a:moveTo>
                  <a:pt x="34774" y="115509"/>
                </a:moveTo>
                <a:lnTo>
                  <a:pt x="34774" y="120193"/>
                </a:lnTo>
                <a:lnTo>
                  <a:pt x="28146" y="120193"/>
                </a:lnTo>
                <a:lnTo>
                  <a:pt x="28146" y="115509"/>
                </a:lnTo>
                <a:close/>
                <a:moveTo>
                  <a:pt x="41733" y="115509"/>
                </a:moveTo>
                <a:lnTo>
                  <a:pt x="41733" y="120193"/>
                </a:lnTo>
                <a:lnTo>
                  <a:pt x="35104" y="120193"/>
                </a:lnTo>
                <a:lnTo>
                  <a:pt x="35104" y="115509"/>
                </a:lnTo>
                <a:close/>
                <a:moveTo>
                  <a:pt x="48682" y="115509"/>
                </a:moveTo>
                <a:lnTo>
                  <a:pt x="48682" y="120193"/>
                </a:lnTo>
                <a:lnTo>
                  <a:pt x="42054" y="120193"/>
                </a:lnTo>
                <a:lnTo>
                  <a:pt x="42054" y="115509"/>
                </a:lnTo>
                <a:close/>
                <a:moveTo>
                  <a:pt x="55641" y="115509"/>
                </a:moveTo>
                <a:lnTo>
                  <a:pt x="55641" y="120193"/>
                </a:lnTo>
                <a:lnTo>
                  <a:pt x="49012" y="120193"/>
                </a:lnTo>
                <a:lnTo>
                  <a:pt x="49012" y="115509"/>
                </a:lnTo>
                <a:close/>
                <a:moveTo>
                  <a:pt x="62590" y="115509"/>
                </a:moveTo>
                <a:lnTo>
                  <a:pt x="62590" y="120193"/>
                </a:lnTo>
                <a:lnTo>
                  <a:pt x="55971" y="120193"/>
                </a:lnTo>
                <a:lnTo>
                  <a:pt x="55971" y="115509"/>
                </a:lnTo>
                <a:close/>
                <a:moveTo>
                  <a:pt x="69548" y="115509"/>
                </a:moveTo>
                <a:lnTo>
                  <a:pt x="69548" y="120193"/>
                </a:lnTo>
                <a:lnTo>
                  <a:pt x="62920" y="120193"/>
                </a:lnTo>
                <a:lnTo>
                  <a:pt x="62920" y="115509"/>
                </a:lnTo>
                <a:close/>
                <a:moveTo>
                  <a:pt x="76498" y="115509"/>
                </a:moveTo>
                <a:lnTo>
                  <a:pt x="76498" y="120193"/>
                </a:lnTo>
                <a:lnTo>
                  <a:pt x="69879" y="120193"/>
                </a:lnTo>
                <a:lnTo>
                  <a:pt x="69879" y="115509"/>
                </a:lnTo>
                <a:close/>
                <a:moveTo>
                  <a:pt x="83456" y="115509"/>
                </a:moveTo>
                <a:lnTo>
                  <a:pt x="83456" y="120193"/>
                </a:lnTo>
                <a:lnTo>
                  <a:pt x="76828" y="120193"/>
                </a:lnTo>
                <a:lnTo>
                  <a:pt x="76828" y="115509"/>
                </a:lnTo>
                <a:close/>
                <a:moveTo>
                  <a:pt x="90415" y="115509"/>
                </a:moveTo>
                <a:lnTo>
                  <a:pt x="90415" y="120193"/>
                </a:lnTo>
                <a:lnTo>
                  <a:pt x="83786" y="120193"/>
                </a:lnTo>
                <a:lnTo>
                  <a:pt x="83786" y="115509"/>
                </a:lnTo>
                <a:close/>
                <a:moveTo>
                  <a:pt x="97364" y="115509"/>
                </a:moveTo>
                <a:lnTo>
                  <a:pt x="97364" y="120193"/>
                </a:lnTo>
                <a:lnTo>
                  <a:pt x="90745" y="120193"/>
                </a:lnTo>
                <a:lnTo>
                  <a:pt x="90745" y="115509"/>
                </a:lnTo>
                <a:close/>
                <a:moveTo>
                  <a:pt x="104323" y="115509"/>
                </a:moveTo>
                <a:lnTo>
                  <a:pt x="104323" y="120193"/>
                </a:lnTo>
                <a:lnTo>
                  <a:pt x="97694" y="120193"/>
                </a:lnTo>
                <a:lnTo>
                  <a:pt x="97694" y="115509"/>
                </a:lnTo>
                <a:close/>
                <a:moveTo>
                  <a:pt x="111272" y="115509"/>
                </a:moveTo>
                <a:lnTo>
                  <a:pt x="111272" y="120193"/>
                </a:lnTo>
                <a:lnTo>
                  <a:pt x="104653" y="120193"/>
                </a:lnTo>
                <a:lnTo>
                  <a:pt x="104653" y="115509"/>
                </a:lnTo>
                <a:close/>
                <a:moveTo>
                  <a:pt x="118231" y="115509"/>
                </a:moveTo>
                <a:lnTo>
                  <a:pt x="118231" y="120193"/>
                </a:lnTo>
                <a:lnTo>
                  <a:pt x="111602" y="120193"/>
                </a:lnTo>
                <a:lnTo>
                  <a:pt x="111602" y="115509"/>
                </a:lnTo>
                <a:close/>
                <a:moveTo>
                  <a:pt x="125189" y="115509"/>
                </a:moveTo>
                <a:lnTo>
                  <a:pt x="125189" y="120193"/>
                </a:lnTo>
                <a:lnTo>
                  <a:pt x="118561" y="120193"/>
                </a:lnTo>
                <a:lnTo>
                  <a:pt x="118561" y="115509"/>
                </a:lnTo>
                <a:close/>
                <a:moveTo>
                  <a:pt x="132139" y="115509"/>
                </a:moveTo>
                <a:lnTo>
                  <a:pt x="132139" y="120193"/>
                </a:lnTo>
                <a:lnTo>
                  <a:pt x="125510" y="120193"/>
                </a:lnTo>
                <a:lnTo>
                  <a:pt x="125510" y="115509"/>
                </a:lnTo>
                <a:close/>
                <a:moveTo>
                  <a:pt x="139097" y="115509"/>
                </a:moveTo>
                <a:lnTo>
                  <a:pt x="139097" y="120193"/>
                </a:lnTo>
                <a:lnTo>
                  <a:pt x="132469" y="120193"/>
                </a:lnTo>
                <a:lnTo>
                  <a:pt x="132469" y="115509"/>
                </a:lnTo>
                <a:close/>
                <a:moveTo>
                  <a:pt x="146046" y="115509"/>
                </a:moveTo>
                <a:lnTo>
                  <a:pt x="146046" y="120193"/>
                </a:lnTo>
                <a:lnTo>
                  <a:pt x="139427" y="120193"/>
                </a:lnTo>
                <a:lnTo>
                  <a:pt x="139427" y="115509"/>
                </a:lnTo>
                <a:close/>
                <a:moveTo>
                  <a:pt x="153005" y="115509"/>
                </a:moveTo>
                <a:lnTo>
                  <a:pt x="153005" y="120193"/>
                </a:lnTo>
                <a:lnTo>
                  <a:pt x="146377" y="120193"/>
                </a:lnTo>
                <a:lnTo>
                  <a:pt x="146377" y="115509"/>
                </a:lnTo>
                <a:close/>
                <a:moveTo>
                  <a:pt x="159954" y="115509"/>
                </a:moveTo>
                <a:lnTo>
                  <a:pt x="159954" y="120193"/>
                </a:lnTo>
                <a:lnTo>
                  <a:pt x="153335" y="120193"/>
                </a:lnTo>
                <a:lnTo>
                  <a:pt x="153335" y="115509"/>
                </a:lnTo>
                <a:close/>
                <a:moveTo>
                  <a:pt x="166913" y="115509"/>
                </a:moveTo>
                <a:lnTo>
                  <a:pt x="166913" y="120193"/>
                </a:lnTo>
                <a:lnTo>
                  <a:pt x="160284" y="120193"/>
                </a:lnTo>
                <a:lnTo>
                  <a:pt x="160284" y="115509"/>
                </a:lnTo>
                <a:close/>
                <a:moveTo>
                  <a:pt x="173871" y="115509"/>
                </a:moveTo>
                <a:lnTo>
                  <a:pt x="173871" y="120193"/>
                </a:lnTo>
                <a:lnTo>
                  <a:pt x="167243" y="120193"/>
                </a:lnTo>
                <a:lnTo>
                  <a:pt x="167243" y="115509"/>
                </a:lnTo>
                <a:close/>
                <a:moveTo>
                  <a:pt x="180821" y="115509"/>
                </a:moveTo>
                <a:lnTo>
                  <a:pt x="180821" y="120193"/>
                </a:lnTo>
                <a:lnTo>
                  <a:pt x="174201" y="120193"/>
                </a:lnTo>
                <a:lnTo>
                  <a:pt x="174201" y="115509"/>
                </a:lnTo>
                <a:close/>
                <a:moveTo>
                  <a:pt x="187779" y="115509"/>
                </a:moveTo>
                <a:lnTo>
                  <a:pt x="187779" y="120193"/>
                </a:lnTo>
                <a:lnTo>
                  <a:pt x="181151" y="120193"/>
                </a:lnTo>
                <a:lnTo>
                  <a:pt x="181151" y="115509"/>
                </a:lnTo>
                <a:close/>
                <a:moveTo>
                  <a:pt x="194729" y="115509"/>
                </a:moveTo>
                <a:lnTo>
                  <a:pt x="194729" y="120193"/>
                </a:lnTo>
                <a:lnTo>
                  <a:pt x="188109" y="120193"/>
                </a:lnTo>
                <a:lnTo>
                  <a:pt x="188109" y="115509"/>
                </a:lnTo>
                <a:close/>
                <a:moveTo>
                  <a:pt x="201687" y="115509"/>
                </a:moveTo>
                <a:lnTo>
                  <a:pt x="201687" y="120193"/>
                </a:lnTo>
                <a:lnTo>
                  <a:pt x="195059" y="120193"/>
                </a:lnTo>
                <a:lnTo>
                  <a:pt x="195059" y="115509"/>
                </a:lnTo>
                <a:close/>
                <a:moveTo>
                  <a:pt x="208645" y="115509"/>
                </a:moveTo>
                <a:lnTo>
                  <a:pt x="208645" y="120193"/>
                </a:lnTo>
                <a:lnTo>
                  <a:pt x="202017" y="120193"/>
                </a:lnTo>
                <a:lnTo>
                  <a:pt x="202017" y="115509"/>
                </a:lnTo>
                <a:close/>
                <a:moveTo>
                  <a:pt x="215595" y="115509"/>
                </a:moveTo>
                <a:lnTo>
                  <a:pt x="215595" y="120193"/>
                </a:lnTo>
                <a:lnTo>
                  <a:pt x="208975" y="120193"/>
                </a:lnTo>
                <a:lnTo>
                  <a:pt x="208975" y="115509"/>
                </a:lnTo>
                <a:close/>
                <a:moveTo>
                  <a:pt x="222553" y="115509"/>
                </a:moveTo>
                <a:lnTo>
                  <a:pt x="222553" y="120193"/>
                </a:lnTo>
                <a:lnTo>
                  <a:pt x="215925" y="120193"/>
                </a:lnTo>
                <a:lnTo>
                  <a:pt x="215925" y="115509"/>
                </a:lnTo>
                <a:close/>
                <a:moveTo>
                  <a:pt x="229503" y="115509"/>
                </a:moveTo>
                <a:lnTo>
                  <a:pt x="229503" y="120193"/>
                </a:lnTo>
                <a:lnTo>
                  <a:pt x="222883" y="120193"/>
                </a:lnTo>
                <a:lnTo>
                  <a:pt x="222883" y="115509"/>
                </a:lnTo>
                <a:close/>
                <a:moveTo>
                  <a:pt x="236461" y="115509"/>
                </a:moveTo>
                <a:lnTo>
                  <a:pt x="236461" y="120193"/>
                </a:lnTo>
                <a:lnTo>
                  <a:pt x="229833" y="120193"/>
                </a:lnTo>
                <a:lnTo>
                  <a:pt x="229833" y="115509"/>
                </a:lnTo>
                <a:close/>
                <a:moveTo>
                  <a:pt x="243420" y="115509"/>
                </a:moveTo>
                <a:lnTo>
                  <a:pt x="243420" y="120193"/>
                </a:lnTo>
                <a:lnTo>
                  <a:pt x="236791" y="120193"/>
                </a:lnTo>
                <a:lnTo>
                  <a:pt x="236791" y="115509"/>
                </a:lnTo>
                <a:close/>
                <a:moveTo>
                  <a:pt x="250369" y="115509"/>
                </a:moveTo>
                <a:lnTo>
                  <a:pt x="250369" y="120193"/>
                </a:lnTo>
                <a:lnTo>
                  <a:pt x="243741" y="120193"/>
                </a:lnTo>
                <a:lnTo>
                  <a:pt x="243741" y="115509"/>
                </a:lnTo>
                <a:close/>
                <a:moveTo>
                  <a:pt x="257328" y="115509"/>
                </a:moveTo>
                <a:lnTo>
                  <a:pt x="257328" y="120193"/>
                </a:lnTo>
                <a:lnTo>
                  <a:pt x="250699" y="120193"/>
                </a:lnTo>
                <a:lnTo>
                  <a:pt x="250699" y="115509"/>
                </a:lnTo>
                <a:close/>
                <a:moveTo>
                  <a:pt x="264277" y="115509"/>
                </a:moveTo>
                <a:lnTo>
                  <a:pt x="264277" y="120193"/>
                </a:lnTo>
                <a:lnTo>
                  <a:pt x="257658" y="120193"/>
                </a:lnTo>
                <a:lnTo>
                  <a:pt x="257658" y="115509"/>
                </a:lnTo>
                <a:close/>
                <a:moveTo>
                  <a:pt x="271235" y="115509"/>
                </a:moveTo>
                <a:lnTo>
                  <a:pt x="271235" y="120193"/>
                </a:lnTo>
                <a:lnTo>
                  <a:pt x="264607" y="120193"/>
                </a:lnTo>
                <a:lnTo>
                  <a:pt x="264607" y="115509"/>
                </a:lnTo>
                <a:close/>
                <a:moveTo>
                  <a:pt x="278185" y="115509"/>
                </a:moveTo>
                <a:lnTo>
                  <a:pt x="278185" y="120193"/>
                </a:lnTo>
                <a:lnTo>
                  <a:pt x="271566" y="120193"/>
                </a:lnTo>
                <a:lnTo>
                  <a:pt x="271566" y="115509"/>
                </a:lnTo>
                <a:close/>
                <a:moveTo>
                  <a:pt x="285143" y="115509"/>
                </a:moveTo>
                <a:lnTo>
                  <a:pt x="285143" y="120193"/>
                </a:lnTo>
                <a:lnTo>
                  <a:pt x="278515" y="120193"/>
                </a:lnTo>
                <a:lnTo>
                  <a:pt x="278515" y="115509"/>
                </a:lnTo>
                <a:close/>
                <a:moveTo>
                  <a:pt x="6958" y="120514"/>
                </a:moveTo>
                <a:lnTo>
                  <a:pt x="6958" y="125197"/>
                </a:lnTo>
                <a:lnTo>
                  <a:pt x="330" y="125197"/>
                </a:lnTo>
                <a:lnTo>
                  <a:pt x="330" y="120514"/>
                </a:lnTo>
                <a:close/>
                <a:moveTo>
                  <a:pt x="13908" y="120514"/>
                </a:moveTo>
                <a:lnTo>
                  <a:pt x="13908" y="125197"/>
                </a:lnTo>
                <a:lnTo>
                  <a:pt x="7288" y="125197"/>
                </a:lnTo>
                <a:lnTo>
                  <a:pt x="7288" y="120514"/>
                </a:lnTo>
                <a:close/>
                <a:moveTo>
                  <a:pt x="20866" y="120514"/>
                </a:moveTo>
                <a:lnTo>
                  <a:pt x="20866" y="125197"/>
                </a:lnTo>
                <a:lnTo>
                  <a:pt x="14238" y="125197"/>
                </a:lnTo>
                <a:lnTo>
                  <a:pt x="14238" y="120514"/>
                </a:lnTo>
                <a:close/>
                <a:moveTo>
                  <a:pt x="27816" y="120514"/>
                </a:moveTo>
                <a:lnTo>
                  <a:pt x="27816" y="125197"/>
                </a:lnTo>
                <a:lnTo>
                  <a:pt x="21196" y="125197"/>
                </a:lnTo>
                <a:lnTo>
                  <a:pt x="21196" y="120514"/>
                </a:lnTo>
                <a:close/>
                <a:moveTo>
                  <a:pt x="34774" y="120514"/>
                </a:moveTo>
                <a:lnTo>
                  <a:pt x="34774" y="125197"/>
                </a:lnTo>
                <a:lnTo>
                  <a:pt x="28146" y="125197"/>
                </a:lnTo>
                <a:lnTo>
                  <a:pt x="28146" y="120514"/>
                </a:lnTo>
                <a:close/>
                <a:moveTo>
                  <a:pt x="41733" y="120514"/>
                </a:moveTo>
                <a:lnTo>
                  <a:pt x="41733" y="125197"/>
                </a:lnTo>
                <a:lnTo>
                  <a:pt x="35104" y="125197"/>
                </a:lnTo>
                <a:lnTo>
                  <a:pt x="35104" y="120514"/>
                </a:lnTo>
                <a:close/>
                <a:moveTo>
                  <a:pt x="48682" y="120514"/>
                </a:moveTo>
                <a:lnTo>
                  <a:pt x="48682" y="125197"/>
                </a:lnTo>
                <a:lnTo>
                  <a:pt x="42054" y="125197"/>
                </a:lnTo>
                <a:lnTo>
                  <a:pt x="42054" y="120514"/>
                </a:lnTo>
                <a:close/>
                <a:moveTo>
                  <a:pt x="55641" y="120514"/>
                </a:moveTo>
                <a:lnTo>
                  <a:pt x="55641" y="125197"/>
                </a:lnTo>
                <a:lnTo>
                  <a:pt x="49012" y="125197"/>
                </a:lnTo>
                <a:lnTo>
                  <a:pt x="49012" y="120514"/>
                </a:lnTo>
                <a:close/>
                <a:moveTo>
                  <a:pt x="62590" y="120514"/>
                </a:moveTo>
                <a:lnTo>
                  <a:pt x="62590" y="125197"/>
                </a:lnTo>
                <a:lnTo>
                  <a:pt x="55971" y="125197"/>
                </a:lnTo>
                <a:lnTo>
                  <a:pt x="55971" y="120514"/>
                </a:lnTo>
                <a:close/>
                <a:moveTo>
                  <a:pt x="69548" y="120514"/>
                </a:moveTo>
                <a:lnTo>
                  <a:pt x="69548" y="125197"/>
                </a:lnTo>
                <a:lnTo>
                  <a:pt x="62920" y="125197"/>
                </a:lnTo>
                <a:lnTo>
                  <a:pt x="62920" y="120514"/>
                </a:lnTo>
                <a:close/>
                <a:moveTo>
                  <a:pt x="76498" y="120514"/>
                </a:moveTo>
                <a:lnTo>
                  <a:pt x="76498" y="125197"/>
                </a:lnTo>
                <a:lnTo>
                  <a:pt x="69879" y="125197"/>
                </a:lnTo>
                <a:lnTo>
                  <a:pt x="69879" y="120514"/>
                </a:lnTo>
                <a:close/>
                <a:moveTo>
                  <a:pt x="83456" y="120514"/>
                </a:moveTo>
                <a:lnTo>
                  <a:pt x="83456" y="125197"/>
                </a:lnTo>
                <a:lnTo>
                  <a:pt x="76828" y="125197"/>
                </a:lnTo>
                <a:lnTo>
                  <a:pt x="76828" y="120514"/>
                </a:lnTo>
                <a:close/>
                <a:moveTo>
                  <a:pt x="90415" y="120514"/>
                </a:moveTo>
                <a:lnTo>
                  <a:pt x="90415" y="125197"/>
                </a:lnTo>
                <a:lnTo>
                  <a:pt x="83786" y="125197"/>
                </a:lnTo>
                <a:lnTo>
                  <a:pt x="83786" y="120514"/>
                </a:lnTo>
                <a:close/>
                <a:moveTo>
                  <a:pt x="97364" y="120514"/>
                </a:moveTo>
                <a:lnTo>
                  <a:pt x="97364" y="125197"/>
                </a:lnTo>
                <a:lnTo>
                  <a:pt x="90745" y="125197"/>
                </a:lnTo>
                <a:lnTo>
                  <a:pt x="90745" y="120514"/>
                </a:lnTo>
                <a:close/>
                <a:moveTo>
                  <a:pt x="104323" y="120514"/>
                </a:moveTo>
                <a:lnTo>
                  <a:pt x="104323" y="125197"/>
                </a:lnTo>
                <a:lnTo>
                  <a:pt x="97694" y="125197"/>
                </a:lnTo>
                <a:lnTo>
                  <a:pt x="97694" y="120514"/>
                </a:lnTo>
                <a:close/>
                <a:moveTo>
                  <a:pt x="111272" y="120514"/>
                </a:moveTo>
                <a:lnTo>
                  <a:pt x="111272" y="125197"/>
                </a:lnTo>
                <a:lnTo>
                  <a:pt x="104653" y="125197"/>
                </a:lnTo>
                <a:lnTo>
                  <a:pt x="104653" y="120514"/>
                </a:lnTo>
                <a:close/>
                <a:moveTo>
                  <a:pt x="118231" y="120514"/>
                </a:moveTo>
                <a:lnTo>
                  <a:pt x="118231" y="125197"/>
                </a:lnTo>
                <a:lnTo>
                  <a:pt x="111602" y="125197"/>
                </a:lnTo>
                <a:lnTo>
                  <a:pt x="111602" y="120514"/>
                </a:lnTo>
                <a:close/>
                <a:moveTo>
                  <a:pt x="125189" y="120514"/>
                </a:moveTo>
                <a:lnTo>
                  <a:pt x="125189" y="125197"/>
                </a:lnTo>
                <a:lnTo>
                  <a:pt x="118561" y="125197"/>
                </a:lnTo>
                <a:lnTo>
                  <a:pt x="118561" y="120514"/>
                </a:lnTo>
                <a:close/>
                <a:moveTo>
                  <a:pt x="132139" y="120514"/>
                </a:moveTo>
                <a:lnTo>
                  <a:pt x="132139" y="125197"/>
                </a:lnTo>
                <a:lnTo>
                  <a:pt x="125510" y="125197"/>
                </a:lnTo>
                <a:lnTo>
                  <a:pt x="125510" y="120514"/>
                </a:lnTo>
                <a:close/>
                <a:moveTo>
                  <a:pt x="139097" y="120514"/>
                </a:moveTo>
                <a:lnTo>
                  <a:pt x="139097" y="125197"/>
                </a:lnTo>
                <a:lnTo>
                  <a:pt x="132469" y="125197"/>
                </a:lnTo>
                <a:lnTo>
                  <a:pt x="132469" y="120514"/>
                </a:lnTo>
                <a:close/>
                <a:moveTo>
                  <a:pt x="146046" y="120514"/>
                </a:moveTo>
                <a:lnTo>
                  <a:pt x="146046" y="125197"/>
                </a:lnTo>
                <a:lnTo>
                  <a:pt x="139427" y="125197"/>
                </a:lnTo>
                <a:lnTo>
                  <a:pt x="139427" y="120514"/>
                </a:lnTo>
                <a:close/>
                <a:moveTo>
                  <a:pt x="153005" y="120514"/>
                </a:moveTo>
                <a:lnTo>
                  <a:pt x="153005" y="125197"/>
                </a:lnTo>
                <a:lnTo>
                  <a:pt x="146377" y="125197"/>
                </a:lnTo>
                <a:lnTo>
                  <a:pt x="146377" y="120514"/>
                </a:lnTo>
                <a:close/>
                <a:moveTo>
                  <a:pt x="159954" y="120514"/>
                </a:moveTo>
                <a:lnTo>
                  <a:pt x="159954" y="125197"/>
                </a:lnTo>
                <a:lnTo>
                  <a:pt x="153335" y="125197"/>
                </a:lnTo>
                <a:lnTo>
                  <a:pt x="153335" y="120514"/>
                </a:lnTo>
                <a:close/>
                <a:moveTo>
                  <a:pt x="166913" y="120514"/>
                </a:moveTo>
                <a:lnTo>
                  <a:pt x="166913" y="125197"/>
                </a:lnTo>
                <a:lnTo>
                  <a:pt x="160284" y="125197"/>
                </a:lnTo>
                <a:lnTo>
                  <a:pt x="160284" y="120514"/>
                </a:lnTo>
                <a:close/>
                <a:moveTo>
                  <a:pt x="173871" y="120514"/>
                </a:moveTo>
                <a:lnTo>
                  <a:pt x="173871" y="125197"/>
                </a:lnTo>
                <a:lnTo>
                  <a:pt x="167243" y="125197"/>
                </a:lnTo>
                <a:lnTo>
                  <a:pt x="167243" y="120514"/>
                </a:lnTo>
                <a:close/>
                <a:moveTo>
                  <a:pt x="180821" y="120514"/>
                </a:moveTo>
                <a:lnTo>
                  <a:pt x="180821" y="125197"/>
                </a:lnTo>
                <a:lnTo>
                  <a:pt x="174201" y="125197"/>
                </a:lnTo>
                <a:lnTo>
                  <a:pt x="174201" y="120514"/>
                </a:lnTo>
                <a:close/>
                <a:moveTo>
                  <a:pt x="187779" y="120514"/>
                </a:moveTo>
                <a:lnTo>
                  <a:pt x="187779" y="125197"/>
                </a:lnTo>
                <a:lnTo>
                  <a:pt x="181151" y="125197"/>
                </a:lnTo>
                <a:lnTo>
                  <a:pt x="181151" y="120514"/>
                </a:lnTo>
                <a:close/>
                <a:moveTo>
                  <a:pt x="194729" y="120514"/>
                </a:moveTo>
                <a:lnTo>
                  <a:pt x="194729" y="125197"/>
                </a:lnTo>
                <a:lnTo>
                  <a:pt x="188109" y="125197"/>
                </a:lnTo>
                <a:lnTo>
                  <a:pt x="188109" y="120514"/>
                </a:lnTo>
                <a:close/>
                <a:moveTo>
                  <a:pt x="201687" y="120514"/>
                </a:moveTo>
                <a:lnTo>
                  <a:pt x="201687" y="125197"/>
                </a:lnTo>
                <a:lnTo>
                  <a:pt x="195059" y="125197"/>
                </a:lnTo>
                <a:lnTo>
                  <a:pt x="195059" y="120514"/>
                </a:lnTo>
                <a:close/>
                <a:moveTo>
                  <a:pt x="208645" y="120514"/>
                </a:moveTo>
                <a:lnTo>
                  <a:pt x="208645" y="125197"/>
                </a:lnTo>
                <a:lnTo>
                  <a:pt x="202017" y="125197"/>
                </a:lnTo>
                <a:lnTo>
                  <a:pt x="202017" y="120514"/>
                </a:lnTo>
                <a:close/>
                <a:moveTo>
                  <a:pt x="215595" y="120514"/>
                </a:moveTo>
                <a:lnTo>
                  <a:pt x="215595" y="125197"/>
                </a:lnTo>
                <a:lnTo>
                  <a:pt x="208975" y="125197"/>
                </a:lnTo>
                <a:lnTo>
                  <a:pt x="208975" y="120514"/>
                </a:lnTo>
                <a:close/>
                <a:moveTo>
                  <a:pt x="222553" y="120514"/>
                </a:moveTo>
                <a:lnTo>
                  <a:pt x="222553" y="125197"/>
                </a:lnTo>
                <a:lnTo>
                  <a:pt x="215925" y="125197"/>
                </a:lnTo>
                <a:lnTo>
                  <a:pt x="215925" y="120514"/>
                </a:lnTo>
                <a:close/>
                <a:moveTo>
                  <a:pt x="229503" y="120514"/>
                </a:moveTo>
                <a:lnTo>
                  <a:pt x="229503" y="125197"/>
                </a:lnTo>
                <a:lnTo>
                  <a:pt x="222883" y="125197"/>
                </a:lnTo>
                <a:lnTo>
                  <a:pt x="222883" y="120514"/>
                </a:lnTo>
                <a:close/>
                <a:moveTo>
                  <a:pt x="236461" y="120514"/>
                </a:moveTo>
                <a:lnTo>
                  <a:pt x="236461" y="125197"/>
                </a:lnTo>
                <a:lnTo>
                  <a:pt x="229833" y="125197"/>
                </a:lnTo>
                <a:lnTo>
                  <a:pt x="229833" y="120514"/>
                </a:lnTo>
                <a:close/>
                <a:moveTo>
                  <a:pt x="243420" y="120514"/>
                </a:moveTo>
                <a:lnTo>
                  <a:pt x="243420" y="125197"/>
                </a:lnTo>
                <a:lnTo>
                  <a:pt x="236791" y="125197"/>
                </a:lnTo>
                <a:lnTo>
                  <a:pt x="236791" y="120514"/>
                </a:lnTo>
                <a:close/>
                <a:moveTo>
                  <a:pt x="250369" y="120514"/>
                </a:moveTo>
                <a:lnTo>
                  <a:pt x="250369" y="125197"/>
                </a:lnTo>
                <a:lnTo>
                  <a:pt x="243741" y="125197"/>
                </a:lnTo>
                <a:lnTo>
                  <a:pt x="243741" y="120514"/>
                </a:lnTo>
                <a:close/>
                <a:moveTo>
                  <a:pt x="257328" y="120514"/>
                </a:moveTo>
                <a:lnTo>
                  <a:pt x="257328" y="125197"/>
                </a:lnTo>
                <a:lnTo>
                  <a:pt x="250699" y="125197"/>
                </a:lnTo>
                <a:lnTo>
                  <a:pt x="250699" y="120514"/>
                </a:lnTo>
                <a:close/>
                <a:moveTo>
                  <a:pt x="264277" y="120514"/>
                </a:moveTo>
                <a:lnTo>
                  <a:pt x="264277" y="125197"/>
                </a:lnTo>
                <a:lnTo>
                  <a:pt x="257658" y="125197"/>
                </a:lnTo>
                <a:lnTo>
                  <a:pt x="257658" y="120514"/>
                </a:lnTo>
                <a:close/>
                <a:moveTo>
                  <a:pt x="271235" y="120514"/>
                </a:moveTo>
                <a:lnTo>
                  <a:pt x="271235" y="125197"/>
                </a:lnTo>
                <a:lnTo>
                  <a:pt x="264607" y="125197"/>
                </a:lnTo>
                <a:lnTo>
                  <a:pt x="264607" y="120514"/>
                </a:lnTo>
                <a:close/>
                <a:moveTo>
                  <a:pt x="278185" y="120514"/>
                </a:moveTo>
                <a:lnTo>
                  <a:pt x="278185" y="125197"/>
                </a:lnTo>
                <a:lnTo>
                  <a:pt x="271566" y="125197"/>
                </a:lnTo>
                <a:lnTo>
                  <a:pt x="271566" y="120514"/>
                </a:lnTo>
                <a:close/>
                <a:moveTo>
                  <a:pt x="285143" y="120514"/>
                </a:moveTo>
                <a:lnTo>
                  <a:pt x="285143" y="125197"/>
                </a:lnTo>
                <a:lnTo>
                  <a:pt x="278515" y="125197"/>
                </a:lnTo>
                <a:lnTo>
                  <a:pt x="278515" y="120514"/>
                </a:lnTo>
                <a:close/>
                <a:moveTo>
                  <a:pt x="6958" y="125518"/>
                </a:moveTo>
                <a:lnTo>
                  <a:pt x="6958" y="130211"/>
                </a:lnTo>
                <a:lnTo>
                  <a:pt x="330" y="130211"/>
                </a:lnTo>
                <a:lnTo>
                  <a:pt x="330" y="125518"/>
                </a:lnTo>
                <a:close/>
                <a:moveTo>
                  <a:pt x="13908" y="125518"/>
                </a:moveTo>
                <a:lnTo>
                  <a:pt x="13908" y="130211"/>
                </a:lnTo>
                <a:lnTo>
                  <a:pt x="7288" y="130211"/>
                </a:lnTo>
                <a:lnTo>
                  <a:pt x="7288" y="125518"/>
                </a:lnTo>
                <a:close/>
                <a:moveTo>
                  <a:pt x="20866" y="125518"/>
                </a:moveTo>
                <a:lnTo>
                  <a:pt x="20866" y="130211"/>
                </a:lnTo>
                <a:lnTo>
                  <a:pt x="14238" y="130211"/>
                </a:lnTo>
                <a:lnTo>
                  <a:pt x="14238" y="125518"/>
                </a:lnTo>
                <a:close/>
                <a:moveTo>
                  <a:pt x="27816" y="125518"/>
                </a:moveTo>
                <a:lnTo>
                  <a:pt x="27816" y="130211"/>
                </a:lnTo>
                <a:lnTo>
                  <a:pt x="21196" y="130211"/>
                </a:lnTo>
                <a:lnTo>
                  <a:pt x="21196" y="125518"/>
                </a:lnTo>
                <a:close/>
                <a:moveTo>
                  <a:pt x="34774" y="125518"/>
                </a:moveTo>
                <a:lnTo>
                  <a:pt x="34774" y="130211"/>
                </a:lnTo>
                <a:lnTo>
                  <a:pt x="28146" y="130211"/>
                </a:lnTo>
                <a:lnTo>
                  <a:pt x="28146" y="125518"/>
                </a:lnTo>
                <a:close/>
                <a:moveTo>
                  <a:pt x="41733" y="125518"/>
                </a:moveTo>
                <a:lnTo>
                  <a:pt x="41733" y="130211"/>
                </a:lnTo>
                <a:lnTo>
                  <a:pt x="35104" y="130211"/>
                </a:lnTo>
                <a:lnTo>
                  <a:pt x="35104" y="125518"/>
                </a:lnTo>
                <a:close/>
                <a:moveTo>
                  <a:pt x="48682" y="125518"/>
                </a:moveTo>
                <a:lnTo>
                  <a:pt x="48682" y="130211"/>
                </a:lnTo>
                <a:lnTo>
                  <a:pt x="42054" y="130211"/>
                </a:lnTo>
                <a:lnTo>
                  <a:pt x="42054" y="125518"/>
                </a:lnTo>
                <a:close/>
                <a:moveTo>
                  <a:pt x="55641" y="125518"/>
                </a:moveTo>
                <a:lnTo>
                  <a:pt x="55641" y="130211"/>
                </a:lnTo>
                <a:lnTo>
                  <a:pt x="49012" y="130211"/>
                </a:lnTo>
                <a:lnTo>
                  <a:pt x="49012" y="125518"/>
                </a:lnTo>
                <a:close/>
                <a:moveTo>
                  <a:pt x="62590" y="125518"/>
                </a:moveTo>
                <a:lnTo>
                  <a:pt x="62590" y="130211"/>
                </a:lnTo>
                <a:lnTo>
                  <a:pt x="55971" y="130211"/>
                </a:lnTo>
                <a:lnTo>
                  <a:pt x="55971" y="125518"/>
                </a:lnTo>
                <a:close/>
                <a:moveTo>
                  <a:pt x="69548" y="125518"/>
                </a:moveTo>
                <a:lnTo>
                  <a:pt x="69548" y="130211"/>
                </a:lnTo>
                <a:lnTo>
                  <a:pt x="62920" y="130211"/>
                </a:lnTo>
                <a:lnTo>
                  <a:pt x="62920" y="125518"/>
                </a:lnTo>
                <a:close/>
                <a:moveTo>
                  <a:pt x="76498" y="125518"/>
                </a:moveTo>
                <a:lnTo>
                  <a:pt x="76498" y="130211"/>
                </a:lnTo>
                <a:lnTo>
                  <a:pt x="69879" y="130211"/>
                </a:lnTo>
                <a:lnTo>
                  <a:pt x="69879" y="125518"/>
                </a:lnTo>
                <a:close/>
                <a:moveTo>
                  <a:pt x="83456" y="125518"/>
                </a:moveTo>
                <a:lnTo>
                  <a:pt x="83456" y="130211"/>
                </a:lnTo>
                <a:lnTo>
                  <a:pt x="76828" y="130211"/>
                </a:lnTo>
                <a:lnTo>
                  <a:pt x="76828" y="125518"/>
                </a:lnTo>
                <a:close/>
                <a:moveTo>
                  <a:pt x="90415" y="125518"/>
                </a:moveTo>
                <a:lnTo>
                  <a:pt x="90415" y="130211"/>
                </a:lnTo>
                <a:lnTo>
                  <a:pt x="83786" y="130211"/>
                </a:lnTo>
                <a:lnTo>
                  <a:pt x="83786" y="125518"/>
                </a:lnTo>
                <a:close/>
                <a:moveTo>
                  <a:pt x="97364" y="125518"/>
                </a:moveTo>
                <a:lnTo>
                  <a:pt x="97364" y="130211"/>
                </a:lnTo>
                <a:lnTo>
                  <a:pt x="90745" y="130211"/>
                </a:lnTo>
                <a:lnTo>
                  <a:pt x="90745" y="125518"/>
                </a:lnTo>
                <a:close/>
                <a:moveTo>
                  <a:pt x="104323" y="125518"/>
                </a:moveTo>
                <a:lnTo>
                  <a:pt x="104323" y="130211"/>
                </a:lnTo>
                <a:lnTo>
                  <a:pt x="97694" y="130211"/>
                </a:lnTo>
                <a:lnTo>
                  <a:pt x="97694" y="125518"/>
                </a:lnTo>
                <a:close/>
                <a:moveTo>
                  <a:pt x="111272" y="125518"/>
                </a:moveTo>
                <a:lnTo>
                  <a:pt x="111272" y="130211"/>
                </a:lnTo>
                <a:lnTo>
                  <a:pt x="104653" y="130211"/>
                </a:lnTo>
                <a:lnTo>
                  <a:pt x="104653" y="125518"/>
                </a:lnTo>
                <a:close/>
                <a:moveTo>
                  <a:pt x="118231" y="125518"/>
                </a:moveTo>
                <a:lnTo>
                  <a:pt x="118231" y="130211"/>
                </a:lnTo>
                <a:lnTo>
                  <a:pt x="111602" y="130211"/>
                </a:lnTo>
                <a:lnTo>
                  <a:pt x="111602" y="125518"/>
                </a:lnTo>
                <a:close/>
                <a:moveTo>
                  <a:pt x="125189" y="125518"/>
                </a:moveTo>
                <a:lnTo>
                  <a:pt x="125189" y="130211"/>
                </a:lnTo>
                <a:lnTo>
                  <a:pt x="118561" y="130211"/>
                </a:lnTo>
                <a:lnTo>
                  <a:pt x="118561" y="125518"/>
                </a:lnTo>
                <a:close/>
                <a:moveTo>
                  <a:pt x="132139" y="125518"/>
                </a:moveTo>
                <a:lnTo>
                  <a:pt x="132139" y="130211"/>
                </a:lnTo>
                <a:lnTo>
                  <a:pt x="125510" y="130211"/>
                </a:lnTo>
                <a:lnTo>
                  <a:pt x="125510" y="125518"/>
                </a:lnTo>
                <a:close/>
                <a:moveTo>
                  <a:pt x="139097" y="125518"/>
                </a:moveTo>
                <a:lnTo>
                  <a:pt x="139097" y="130211"/>
                </a:lnTo>
                <a:lnTo>
                  <a:pt x="132469" y="130211"/>
                </a:lnTo>
                <a:lnTo>
                  <a:pt x="132469" y="125518"/>
                </a:lnTo>
                <a:close/>
                <a:moveTo>
                  <a:pt x="146046" y="125518"/>
                </a:moveTo>
                <a:lnTo>
                  <a:pt x="146046" y="130211"/>
                </a:lnTo>
                <a:lnTo>
                  <a:pt x="139427" y="130211"/>
                </a:lnTo>
                <a:lnTo>
                  <a:pt x="139427" y="125518"/>
                </a:lnTo>
                <a:close/>
                <a:moveTo>
                  <a:pt x="153005" y="125518"/>
                </a:moveTo>
                <a:lnTo>
                  <a:pt x="153005" y="130211"/>
                </a:lnTo>
                <a:lnTo>
                  <a:pt x="146377" y="130211"/>
                </a:lnTo>
                <a:lnTo>
                  <a:pt x="146377" y="125518"/>
                </a:lnTo>
                <a:close/>
                <a:moveTo>
                  <a:pt x="159954" y="125518"/>
                </a:moveTo>
                <a:lnTo>
                  <a:pt x="159954" y="130211"/>
                </a:lnTo>
                <a:lnTo>
                  <a:pt x="153335" y="130211"/>
                </a:lnTo>
                <a:lnTo>
                  <a:pt x="153335" y="125518"/>
                </a:lnTo>
                <a:close/>
                <a:moveTo>
                  <a:pt x="166913" y="125518"/>
                </a:moveTo>
                <a:lnTo>
                  <a:pt x="166913" y="130211"/>
                </a:lnTo>
                <a:lnTo>
                  <a:pt x="160284" y="130211"/>
                </a:lnTo>
                <a:lnTo>
                  <a:pt x="160284" y="125518"/>
                </a:lnTo>
                <a:close/>
                <a:moveTo>
                  <a:pt x="173871" y="125518"/>
                </a:moveTo>
                <a:lnTo>
                  <a:pt x="173871" y="130211"/>
                </a:lnTo>
                <a:lnTo>
                  <a:pt x="167243" y="130211"/>
                </a:lnTo>
                <a:lnTo>
                  <a:pt x="167243" y="125518"/>
                </a:lnTo>
                <a:close/>
                <a:moveTo>
                  <a:pt x="180821" y="125518"/>
                </a:moveTo>
                <a:lnTo>
                  <a:pt x="180821" y="130211"/>
                </a:lnTo>
                <a:lnTo>
                  <a:pt x="174201" y="130211"/>
                </a:lnTo>
                <a:lnTo>
                  <a:pt x="174201" y="125518"/>
                </a:lnTo>
                <a:close/>
                <a:moveTo>
                  <a:pt x="187779" y="125518"/>
                </a:moveTo>
                <a:lnTo>
                  <a:pt x="187779" y="130211"/>
                </a:lnTo>
                <a:lnTo>
                  <a:pt x="181151" y="130211"/>
                </a:lnTo>
                <a:lnTo>
                  <a:pt x="181151" y="125518"/>
                </a:lnTo>
                <a:close/>
                <a:moveTo>
                  <a:pt x="194729" y="125518"/>
                </a:moveTo>
                <a:lnTo>
                  <a:pt x="194729" y="130211"/>
                </a:lnTo>
                <a:lnTo>
                  <a:pt x="188109" y="130211"/>
                </a:lnTo>
                <a:lnTo>
                  <a:pt x="188109" y="125518"/>
                </a:lnTo>
                <a:close/>
                <a:moveTo>
                  <a:pt x="201687" y="125518"/>
                </a:moveTo>
                <a:lnTo>
                  <a:pt x="201687" y="130211"/>
                </a:lnTo>
                <a:lnTo>
                  <a:pt x="195059" y="130211"/>
                </a:lnTo>
                <a:lnTo>
                  <a:pt x="195059" y="125518"/>
                </a:lnTo>
                <a:close/>
                <a:moveTo>
                  <a:pt x="208645" y="125518"/>
                </a:moveTo>
                <a:lnTo>
                  <a:pt x="208645" y="130211"/>
                </a:lnTo>
                <a:lnTo>
                  <a:pt x="202017" y="130211"/>
                </a:lnTo>
                <a:lnTo>
                  <a:pt x="202017" y="125518"/>
                </a:lnTo>
                <a:close/>
                <a:moveTo>
                  <a:pt x="215595" y="125518"/>
                </a:moveTo>
                <a:lnTo>
                  <a:pt x="215595" y="130211"/>
                </a:lnTo>
                <a:lnTo>
                  <a:pt x="208975" y="130211"/>
                </a:lnTo>
                <a:lnTo>
                  <a:pt x="208975" y="125518"/>
                </a:lnTo>
                <a:close/>
                <a:moveTo>
                  <a:pt x="222553" y="125518"/>
                </a:moveTo>
                <a:lnTo>
                  <a:pt x="222553" y="130211"/>
                </a:lnTo>
                <a:lnTo>
                  <a:pt x="215925" y="130211"/>
                </a:lnTo>
                <a:lnTo>
                  <a:pt x="215925" y="125518"/>
                </a:lnTo>
                <a:close/>
                <a:moveTo>
                  <a:pt x="229503" y="125518"/>
                </a:moveTo>
                <a:lnTo>
                  <a:pt x="229503" y="130211"/>
                </a:lnTo>
                <a:lnTo>
                  <a:pt x="222883" y="130211"/>
                </a:lnTo>
                <a:lnTo>
                  <a:pt x="222883" y="125518"/>
                </a:lnTo>
                <a:close/>
                <a:moveTo>
                  <a:pt x="236461" y="125518"/>
                </a:moveTo>
                <a:lnTo>
                  <a:pt x="236461" y="130211"/>
                </a:lnTo>
                <a:lnTo>
                  <a:pt x="229833" y="130211"/>
                </a:lnTo>
                <a:lnTo>
                  <a:pt x="229833" y="125518"/>
                </a:lnTo>
                <a:close/>
                <a:moveTo>
                  <a:pt x="243420" y="125518"/>
                </a:moveTo>
                <a:lnTo>
                  <a:pt x="243420" y="130211"/>
                </a:lnTo>
                <a:lnTo>
                  <a:pt x="236791" y="130211"/>
                </a:lnTo>
                <a:lnTo>
                  <a:pt x="236791" y="125518"/>
                </a:lnTo>
                <a:close/>
                <a:moveTo>
                  <a:pt x="250369" y="125518"/>
                </a:moveTo>
                <a:lnTo>
                  <a:pt x="250369" y="130211"/>
                </a:lnTo>
                <a:lnTo>
                  <a:pt x="243741" y="130211"/>
                </a:lnTo>
                <a:lnTo>
                  <a:pt x="243741" y="125518"/>
                </a:lnTo>
                <a:close/>
                <a:moveTo>
                  <a:pt x="257328" y="125518"/>
                </a:moveTo>
                <a:lnTo>
                  <a:pt x="257328" y="130211"/>
                </a:lnTo>
                <a:lnTo>
                  <a:pt x="250699" y="130211"/>
                </a:lnTo>
                <a:lnTo>
                  <a:pt x="250699" y="125518"/>
                </a:lnTo>
                <a:close/>
                <a:moveTo>
                  <a:pt x="264277" y="125518"/>
                </a:moveTo>
                <a:lnTo>
                  <a:pt x="264277" y="130211"/>
                </a:lnTo>
                <a:lnTo>
                  <a:pt x="257658" y="130211"/>
                </a:lnTo>
                <a:lnTo>
                  <a:pt x="257658" y="125518"/>
                </a:lnTo>
                <a:close/>
                <a:moveTo>
                  <a:pt x="271235" y="125518"/>
                </a:moveTo>
                <a:lnTo>
                  <a:pt x="271235" y="130211"/>
                </a:lnTo>
                <a:lnTo>
                  <a:pt x="264607" y="130211"/>
                </a:lnTo>
                <a:lnTo>
                  <a:pt x="264607" y="125518"/>
                </a:lnTo>
                <a:close/>
                <a:moveTo>
                  <a:pt x="278185" y="125518"/>
                </a:moveTo>
                <a:lnTo>
                  <a:pt x="278185" y="130211"/>
                </a:lnTo>
                <a:lnTo>
                  <a:pt x="271566" y="130211"/>
                </a:lnTo>
                <a:lnTo>
                  <a:pt x="271566" y="125518"/>
                </a:lnTo>
                <a:close/>
                <a:moveTo>
                  <a:pt x="285143" y="125518"/>
                </a:moveTo>
                <a:lnTo>
                  <a:pt x="285143" y="130211"/>
                </a:lnTo>
                <a:lnTo>
                  <a:pt x="278515" y="130211"/>
                </a:lnTo>
                <a:lnTo>
                  <a:pt x="278515" y="125518"/>
                </a:lnTo>
                <a:close/>
                <a:moveTo>
                  <a:pt x="6958" y="130532"/>
                </a:moveTo>
                <a:lnTo>
                  <a:pt x="6958" y="135216"/>
                </a:lnTo>
                <a:lnTo>
                  <a:pt x="330" y="135216"/>
                </a:lnTo>
                <a:lnTo>
                  <a:pt x="330" y="130532"/>
                </a:lnTo>
                <a:close/>
                <a:moveTo>
                  <a:pt x="13908" y="130532"/>
                </a:moveTo>
                <a:lnTo>
                  <a:pt x="13908" y="135216"/>
                </a:lnTo>
                <a:lnTo>
                  <a:pt x="7288" y="135216"/>
                </a:lnTo>
                <a:lnTo>
                  <a:pt x="7288" y="130532"/>
                </a:lnTo>
                <a:close/>
                <a:moveTo>
                  <a:pt x="20866" y="130532"/>
                </a:moveTo>
                <a:lnTo>
                  <a:pt x="20866" y="135216"/>
                </a:lnTo>
                <a:lnTo>
                  <a:pt x="14238" y="135216"/>
                </a:lnTo>
                <a:lnTo>
                  <a:pt x="14238" y="130532"/>
                </a:lnTo>
                <a:close/>
                <a:moveTo>
                  <a:pt x="27816" y="130532"/>
                </a:moveTo>
                <a:lnTo>
                  <a:pt x="27816" y="135216"/>
                </a:lnTo>
                <a:lnTo>
                  <a:pt x="21196" y="135216"/>
                </a:lnTo>
                <a:lnTo>
                  <a:pt x="21196" y="130532"/>
                </a:lnTo>
                <a:close/>
                <a:moveTo>
                  <a:pt x="34774" y="130532"/>
                </a:moveTo>
                <a:lnTo>
                  <a:pt x="34774" y="135216"/>
                </a:lnTo>
                <a:lnTo>
                  <a:pt x="28146" y="135216"/>
                </a:lnTo>
                <a:lnTo>
                  <a:pt x="28146" y="130532"/>
                </a:lnTo>
                <a:close/>
                <a:moveTo>
                  <a:pt x="41733" y="130532"/>
                </a:moveTo>
                <a:lnTo>
                  <a:pt x="41733" y="135216"/>
                </a:lnTo>
                <a:lnTo>
                  <a:pt x="35104" y="135216"/>
                </a:lnTo>
                <a:lnTo>
                  <a:pt x="35104" y="130532"/>
                </a:lnTo>
                <a:close/>
                <a:moveTo>
                  <a:pt x="48682" y="130532"/>
                </a:moveTo>
                <a:lnTo>
                  <a:pt x="48682" y="135216"/>
                </a:lnTo>
                <a:lnTo>
                  <a:pt x="42054" y="135216"/>
                </a:lnTo>
                <a:lnTo>
                  <a:pt x="42054" y="130532"/>
                </a:lnTo>
                <a:close/>
                <a:moveTo>
                  <a:pt x="55641" y="130532"/>
                </a:moveTo>
                <a:lnTo>
                  <a:pt x="55641" y="135216"/>
                </a:lnTo>
                <a:lnTo>
                  <a:pt x="49012" y="135216"/>
                </a:lnTo>
                <a:lnTo>
                  <a:pt x="49012" y="130532"/>
                </a:lnTo>
                <a:close/>
                <a:moveTo>
                  <a:pt x="62590" y="130532"/>
                </a:moveTo>
                <a:lnTo>
                  <a:pt x="62590" y="135216"/>
                </a:lnTo>
                <a:lnTo>
                  <a:pt x="55971" y="135216"/>
                </a:lnTo>
                <a:lnTo>
                  <a:pt x="55971" y="130532"/>
                </a:lnTo>
                <a:close/>
                <a:moveTo>
                  <a:pt x="69548" y="130532"/>
                </a:moveTo>
                <a:lnTo>
                  <a:pt x="69548" y="135216"/>
                </a:lnTo>
                <a:lnTo>
                  <a:pt x="62920" y="135216"/>
                </a:lnTo>
                <a:lnTo>
                  <a:pt x="62920" y="130532"/>
                </a:lnTo>
                <a:close/>
                <a:moveTo>
                  <a:pt x="76498" y="130532"/>
                </a:moveTo>
                <a:lnTo>
                  <a:pt x="76498" y="135216"/>
                </a:lnTo>
                <a:lnTo>
                  <a:pt x="69879" y="135216"/>
                </a:lnTo>
                <a:lnTo>
                  <a:pt x="69879" y="130532"/>
                </a:lnTo>
                <a:close/>
                <a:moveTo>
                  <a:pt x="83456" y="130532"/>
                </a:moveTo>
                <a:lnTo>
                  <a:pt x="83456" y="135216"/>
                </a:lnTo>
                <a:lnTo>
                  <a:pt x="76828" y="135216"/>
                </a:lnTo>
                <a:lnTo>
                  <a:pt x="76828" y="130532"/>
                </a:lnTo>
                <a:close/>
                <a:moveTo>
                  <a:pt x="90415" y="130532"/>
                </a:moveTo>
                <a:lnTo>
                  <a:pt x="90415" y="135216"/>
                </a:lnTo>
                <a:lnTo>
                  <a:pt x="83786" y="135216"/>
                </a:lnTo>
                <a:lnTo>
                  <a:pt x="83786" y="130532"/>
                </a:lnTo>
                <a:close/>
                <a:moveTo>
                  <a:pt x="97364" y="130532"/>
                </a:moveTo>
                <a:lnTo>
                  <a:pt x="97364" y="135216"/>
                </a:lnTo>
                <a:lnTo>
                  <a:pt x="90745" y="135216"/>
                </a:lnTo>
                <a:lnTo>
                  <a:pt x="90745" y="130532"/>
                </a:lnTo>
                <a:close/>
                <a:moveTo>
                  <a:pt x="104323" y="130532"/>
                </a:moveTo>
                <a:lnTo>
                  <a:pt x="104323" y="135216"/>
                </a:lnTo>
                <a:lnTo>
                  <a:pt x="97694" y="135216"/>
                </a:lnTo>
                <a:lnTo>
                  <a:pt x="97694" y="130532"/>
                </a:lnTo>
                <a:close/>
                <a:moveTo>
                  <a:pt x="111272" y="130532"/>
                </a:moveTo>
                <a:lnTo>
                  <a:pt x="111272" y="135216"/>
                </a:lnTo>
                <a:lnTo>
                  <a:pt x="104653" y="135216"/>
                </a:lnTo>
                <a:lnTo>
                  <a:pt x="104653" y="130532"/>
                </a:lnTo>
                <a:close/>
                <a:moveTo>
                  <a:pt x="118231" y="130532"/>
                </a:moveTo>
                <a:lnTo>
                  <a:pt x="118231" y="135216"/>
                </a:lnTo>
                <a:lnTo>
                  <a:pt x="111602" y="135216"/>
                </a:lnTo>
                <a:lnTo>
                  <a:pt x="111602" y="130532"/>
                </a:lnTo>
                <a:close/>
                <a:moveTo>
                  <a:pt x="125189" y="130532"/>
                </a:moveTo>
                <a:lnTo>
                  <a:pt x="125189" y="135216"/>
                </a:lnTo>
                <a:lnTo>
                  <a:pt x="118561" y="135216"/>
                </a:lnTo>
                <a:lnTo>
                  <a:pt x="118561" y="130532"/>
                </a:lnTo>
                <a:close/>
                <a:moveTo>
                  <a:pt x="132139" y="130532"/>
                </a:moveTo>
                <a:lnTo>
                  <a:pt x="132139" y="135216"/>
                </a:lnTo>
                <a:lnTo>
                  <a:pt x="125510" y="135216"/>
                </a:lnTo>
                <a:lnTo>
                  <a:pt x="125510" y="130532"/>
                </a:lnTo>
                <a:close/>
                <a:moveTo>
                  <a:pt x="139097" y="130532"/>
                </a:moveTo>
                <a:lnTo>
                  <a:pt x="139097" y="135216"/>
                </a:lnTo>
                <a:lnTo>
                  <a:pt x="132469" y="135216"/>
                </a:lnTo>
                <a:lnTo>
                  <a:pt x="132469" y="130532"/>
                </a:lnTo>
                <a:close/>
                <a:moveTo>
                  <a:pt x="146046" y="130532"/>
                </a:moveTo>
                <a:lnTo>
                  <a:pt x="146046" y="135216"/>
                </a:lnTo>
                <a:lnTo>
                  <a:pt x="139427" y="135216"/>
                </a:lnTo>
                <a:lnTo>
                  <a:pt x="139427" y="130532"/>
                </a:lnTo>
                <a:close/>
                <a:moveTo>
                  <a:pt x="153005" y="130532"/>
                </a:moveTo>
                <a:lnTo>
                  <a:pt x="153005" y="135216"/>
                </a:lnTo>
                <a:lnTo>
                  <a:pt x="146377" y="135216"/>
                </a:lnTo>
                <a:lnTo>
                  <a:pt x="146377" y="130532"/>
                </a:lnTo>
                <a:close/>
                <a:moveTo>
                  <a:pt x="159954" y="130532"/>
                </a:moveTo>
                <a:lnTo>
                  <a:pt x="159954" y="135216"/>
                </a:lnTo>
                <a:lnTo>
                  <a:pt x="153335" y="135216"/>
                </a:lnTo>
                <a:lnTo>
                  <a:pt x="153335" y="130532"/>
                </a:lnTo>
                <a:close/>
                <a:moveTo>
                  <a:pt x="166913" y="130532"/>
                </a:moveTo>
                <a:lnTo>
                  <a:pt x="166913" y="135216"/>
                </a:lnTo>
                <a:lnTo>
                  <a:pt x="160284" y="135216"/>
                </a:lnTo>
                <a:lnTo>
                  <a:pt x="160284" y="130532"/>
                </a:lnTo>
                <a:close/>
                <a:moveTo>
                  <a:pt x="173871" y="130532"/>
                </a:moveTo>
                <a:lnTo>
                  <a:pt x="173871" y="135216"/>
                </a:lnTo>
                <a:lnTo>
                  <a:pt x="167243" y="135216"/>
                </a:lnTo>
                <a:lnTo>
                  <a:pt x="167243" y="130532"/>
                </a:lnTo>
                <a:close/>
                <a:moveTo>
                  <a:pt x="180821" y="130532"/>
                </a:moveTo>
                <a:lnTo>
                  <a:pt x="180821" y="135216"/>
                </a:lnTo>
                <a:lnTo>
                  <a:pt x="174201" y="135216"/>
                </a:lnTo>
                <a:lnTo>
                  <a:pt x="174201" y="130532"/>
                </a:lnTo>
                <a:close/>
                <a:moveTo>
                  <a:pt x="187779" y="130532"/>
                </a:moveTo>
                <a:lnTo>
                  <a:pt x="187779" y="135216"/>
                </a:lnTo>
                <a:lnTo>
                  <a:pt x="181151" y="135216"/>
                </a:lnTo>
                <a:lnTo>
                  <a:pt x="181151" y="130532"/>
                </a:lnTo>
                <a:close/>
                <a:moveTo>
                  <a:pt x="194729" y="130532"/>
                </a:moveTo>
                <a:lnTo>
                  <a:pt x="194729" y="135216"/>
                </a:lnTo>
                <a:lnTo>
                  <a:pt x="188109" y="135216"/>
                </a:lnTo>
                <a:lnTo>
                  <a:pt x="188109" y="130532"/>
                </a:lnTo>
                <a:close/>
                <a:moveTo>
                  <a:pt x="201687" y="130532"/>
                </a:moveTo>
                <a:lnTo>
                  <a:pt x="201687" y="135216"/>
                </a:lnTo>
                <a:lnTo>
                  <a:pt x="195059" y="135216"/>
                </a:lnTo>
                <a:lnTo>
                  <a:pt x="195059" y="130532"/>
                </a:lnTo>
                <a:close/>
                <a:moveTo>
                  <a:pt x="208645" y="130532"/>
                </a:moveTo>
                <a:lnTo>
                  <a:pt x="208645" y="135216"/>
                </a:lnTo>
                <a:lnTo>
                  <a:pt x="202017" y="135216"/>
                </a:lnTo>
                <a:lnTo>
                  <a:pt x="202017" y="130532"/>
                </a:lnTo>
                <a:close/>
                <a:moveTo>
                  <a:pt x="215595" y="130532"/>
                </a:moveTo>
                <a:lnTo>
                  <a:pt x="215595" y="135216"/>
                </a:lnTo>
                <a:lnTo>
                  <a:pt x="208975" y="135216"/>
                </a:lnTo>
                <a:lnTo>
                  <a:pt x="208975" y="130532"/>
                </a:lnTo>
                <a:close/>
                <a:moveTo>
                  <a:pt x="222553" y="130532"/>
                </a:moveTo>
                <a:lnTo>
                  <a:pt x="222553" y="135216"/>
                </a:lnTo>
                <a:lnTo>
                  <a:pt x="215925" y="135216"/>
                </a:lnTo>
                <a:lnTo>
                  <a:pt x="215925" y="130532"/>
                </a:lnTo>
                <a:close/>
                <a:moveTo>
                  <a:pt x="229503" y="130532"/>
                </a:moveTo>
                <a:lnTo>
                  <a:pt x="229503" y="135216"/>
                </a:lnTo>
                <a:lnTo>
                  <a:pt x="222883" y="135216"/>
                </a:lnTo>
                <a:lnTo>
                  <a:pt x="222883" y="130532"/>
                </a:lnTo>
                <a:close/>
                <a:moveTo>
                  <a:pt x="236461" y="130532"/>
                </a:moveTo>
                <a:lnTo>
                  <a:pt x="236461" y="135216"/>
                </a:lnTo>
                <a:lnTo>
                  <a:pt x="229833" y="135216"/>
                </a:lnTo>
                <a:lnTo>
                  <a:pt x="229833" y="130532"/>
                </a:lnTo>
                <a:close/>
                <a:moveTo>
                  <a:pt x="243420" y="130532"/>
                </a:moveTo>
                <a:lnTo>
                  <a:pt x="243420" y="135216"/>
                </a:lnTo>
                <a:lnTo>
                  <a:pt x="236791" y="135216"/>
                </a:lnTo>
                <a:lnTo>
                  <a:pt x="236791" y="130532"/>
                </a:lnTo>
                <a:close/>
                <a:moveTo>
                  <a:pt x="250369" y="130532"/>
                </a:moveTo>
                <a:lnTo>
                  <a:pt x="250369" y="135216"/>
                </a:lnTo>
                <a:lnTo>
                  <a:pt x="243741" y="135216"/>
                </a:lnTo>
                <a:lnTo>
                  <a:pt x="243741" y="130532"/>
                </a:lnTo>
                <a:close/>
                <a:moveTo>
                  <a:pt x="257328" y="130532"/>
                </a:moveTo>
                <a:lnTo>
                  <a:pt x="257328" y="135216"/>
                </a:lnTo>
                <a:lnTo>
                  <a:pt x="250699" y="135216"/>
                </a:lnTo>
                <a:lnTo>
                  <a:pt x="250699" y="130532"/>
                </a:lnTo>
                <a:close/>
                <a:moveTo>
                  <a:pt x="264277" y="130532"/>
                </a:moveTo>
                <a:lnTo>
                  <a:pt x="264277" y="135216"/>
                </a:lnTo>
                <a:lnTo>
                  <a:pt x="257658" y="135216"/>
                </a:lnTo>
                <a:lnTo>
                  <a:pt x="257658" y="130532"/>
                </a:lnTo>
                <a:close/>
                <a:moveTo>
                  <a:pt x="271235" y="130532"/>
                </a:moveTo>
                <a:lnTo>
                  <a:pt x="271235" y="135216"/>
                </a:lnTo>
                <a:lnTo>
                  <a:pt x="264607" y="135216"/>
                </a:lnTo>
                <a:lnTo>
                  <a:pt x="264607" y="130532"/>
                </a:lnTo>
                <a:close/>
                <a:moveTo>
                  <a:pt x="278185" y="130532"/>
                </a:moveTo>
                <a:lnTo>
                  <a:pt x="278185" y="135216"/>
                </a:lnTo>
                <a:lnTo>
                  <a:pt x="271566" y="135216"/>
                </a:lnTo>
                <a:lnTo>
                  <a:pt x="271566" y="130532"/>
                </a:lnTo>
                <a:close/>
                <a:moveTo>
                  <a:pt x="285143" y="130532"/>
                </a:moveTo>
                <a:lnTo>
                  <a:pt x="285143" y="135216"/>
                </a:lnTo>
                <a:lnTo>
                  <a:pt x="278515" y="135216"/>
                </a:lnTo>
                <a:lnTo>
                  <a:pt x="278515" y="130532"/>
                </a:lnTo>
                <a:close/>
                <a:moveTo>
                  <a:pt x="6958" y="135537"/>
                </a:moveTo>
                <a:lnTo>
                  <a:pt x="6958" y="140229"/>
                </a:lnTo>
                <a:lnTo>
                  <a:pt x="330" y="140229"/>
                </a:lnTo>
                <a:lnTo>
                  <a:pt x="330" y="135537"/>
                </a:lnTo>
                <a:close/>
                <a:moveTo>
                  <a:pt x="13908" y="135537"/>
                </a:moveTo>
                <a:lnTo>
                  <a:pt x="13908" y="140229"/>
                </a:lnTo>
                <a:lnTo>
                  <a:pt x="7288" y="140229"/>
                </a:lnTo>
                <a:lnTo>
                  <a:pt x="7288" y="135537"/>
                </a:lnTo>
                <a:close/>
                <a:moveTo>
                  <a:pt x="20866" y="135537"/>
                </a:moveTo>
                <a:lnTo>
                  <a:pt x="20866" y="140229"/>
                </a:lnTo>
                <a:lnTo>
                  <a:pt x="14238" y="140229"/>
                </a:lnTo>
                <a:lnTo>
                  <a:pt x="14238" y="135537"/>
                </a:lnTo>
                <a:close/>
                <a:moveTo>
                  <a:pt x="27816" y="135537"/>
                </a:moveTo>
                <a:lnTo>
                  <a:pt x="27816" y="140229"/>
                </a:lnTo>
                <a:lnTo>
                  <a:pt x="21196" y="140229"/>
                </a:lnTo>
                <a:lnTo>
                  <a:pt x="21196" y="135537"/>
                </a:lnTo>
                <a:close/>
                <a:moveTo>
                  <a:pt x="34774" y="135537"/>
                </a:moveTo>
                <a:lnTo>
                  <a:pt x="34774" y="140229"/>
                </a:lnTo>
                <a:lnTo>
                  <a:pt x="28146" y="140229"/>
                </a:lnTo>
                <a:lnTo>
                  <a:pt x="28146" y="135537"/>
                </a:lnTo>
                <a:close/>
                <a:moveTo>
                  <a:pt x="41733" y="135537"/>
                </a:moveTo>
                <a:lnTo>
                  <a:pt x="41733" y="140229"/>
                </a:lnTo>
                <a:lnTo>
                  <a:pt x="35104" y="140229"/>
                </a:lnTo>
                <a:lnTo>
                  <a:pt x="35104" y="135537"/>
                </a:lnTo>
                <a:close/>
                <a:moveTo>
                  <a:pt x="48682" y="135537"/>
                </a:moveTo>
                <a:lnTo>
                  <a:pt x="48682" y="140229"/>
                </a:lnTo>
                <a:lnTo>
                  <a:pt x="42054" y="140229"/>
                </a:lnTo>
                <a:lnTo>
                  <a:pt x="42054" y="135537"/>
                </a:lnTo>
                <a:close/>
                <a:moveTo>
                  <a:pt x="55641" y="135537"/>
                </a:moveTo>
                <a:lnTo>
                  <a:pt x="55641" y="140229"/>
                </a:lnTo>
                <a:lnTo>
                  <a:pt x="49012" y="140229"/>
                </a:lnTo>
                <a:lnTo>
                  <a:pt x="49012" y="135537"/>
                </a:lnTo>
                <a:close/>
                <a:moveTo>
                  <a:pt x="62590" y="135537"/>
                </a:moveTo>
                <a:lnTo>
                  <a:pt x="62590" y="140229"/>
                </a:lnTo>
                <a:lnTo>
                  <a:pt x="55971" y="140229"/>
                </a:lnTo>
                <a:lnTo>
                  <a:pt x="55971" y="135537"/>
                </a:lnTo>
                <a:close/>
                <a:moveTo>
                  <a:pt x="69548" y="135537"/>
                </a:moveTo>
                <a:lnTo>
                  <a:pt x="69548" y="140229"/>
                </a:lnTo>
                <a:lnTo>
                  <a:pt x="62920" y="140229"/>
                </a:lnTo>
                <a:lnTo>
                  <a:pt x="62920" y="135537"/>
                </a:lnTo>
                <a:close/>
                <a:moveTo>
                  <a:pt x="76498" y="135537"/>
                </a:moveTo>
                <a:lnTo>
                  <a:pt x="76498" y="140229"/>
                </a:lnTo>
                <a:lnTo>
                  <a:pt x="69879" y="140229"/>
                </a:lnTo>
                <a:lnTo>
                  <a:pt x="69879" y="135537"/>
                </a:lnTo>
                <a:close/>
                <a:moveTo>
                  <a:pt x="83456" y="135537"/>
                </a:moveTo>
                <a:lnTo>
                  <a:pt x="83456" y="140229"/>
                </a:lnTo>
                <a:lnTo>
                  <a:pt x="76828" y="140229"/>
                </a:lnTo>
                <a:lnTo>
                  <a:pt x="76828" y="135537"/>
                </a:lnTo>
                <a:close/>
                <a:moveTo>
                  <a:pt x="90415" y="135537"/>
                </a:moveTo>
                <a:lnTo>
                  <a:pt x="90415" y="140229"/>
                </a:lnTo>
                <a:lnTo>
                  <a:pt x="83786" y="140229"/>
                </a:lnTo>
                <a:lnTo>
                  <a:pt x="83786" y="135537"/>
                </a:lnTo>
                <a:close/>
                <a:moveTo>
                  <a:pt x="97364" y="135537"/>
                </a:moveTo>
                <a:lnTo>
                  <a:pt x="97364" y="140229"/>
                </a:lnTo>
                <a:lnTo>
                  <a:pt x="90745" y="140229"/>
                </a:lnTo>
                <a:lnTo>
                  <a:pt x="90745" y="135537"/>
                </a:lnTo>
                <a:close/>
                <a:moveTo>
                  <a:pt x="104323" y="135537"/>
                </a:moveTo>
                <a:lnTo>
                  <a:pt x="104323" y="140229"/>
                </a:lnTo>
                <a:lnTo>
                  <a:pt x="97694" y="140229"/>
                </a:lnTo>
                <a:lnTo>
                  <a:pt x="97694" y="135537"/>
                </a:lnTo>
                <a:close/>
                <a:moveTo>
                  <a:pt x="111272" y="135537"/>
                </a:moveTo>
                <a:lnTo>
                  <a:pt x="111272" y="140229"/>
                </a:lnTo>
                <a:lnTo>
                  <a:pt x="104653" y="140229"/>
                </a:lnTo>
                <a:lnTo>
                  <a:pt x="104653" y="135537"/>
                </a:lnTo>
                <a:close/>
                <a:moveTo>
                  <a:pt x="118231" y="135537"/>
                </a:moveTo>
                <a:lnTo>
                  <a:pt x="118231" y="140229"/>
                </a:lnTo>
                <a:lnTo>
                  <a:pt x="111602" y="140229"/>
                </a:lnTo>
                <a:lnTo>
                  <a:pt x="111602" y="135537"/>
                </a:lnTo>
                <a:close/>
                <a:moveTo>
                  <a:pt x="125189" y="135537"/>
                </a:moveTo>
                <a:lnTo>
                  <a:pt x="125189" y="140229"/>
                </a:lnTo>
                <a:lnTo>
                  <a:pt x="118561" y="140229"/>
                </a:lnTo>
                <a:lnTo>
                  <a:pt x="118561" y="135537"/>
                </a:lnTo>
                <a:close/>
                <a:moveTo>
                  <a:pt x="132139" y="135537"/>
                </a:moveTo>
                <a:lnTo>
                  <a:pt x="132139" y="140229"/>
                </a:lnTo>
                <a:lnTo>
                  <a:pt x="125510" y="140229"/>
                </a:lnTo>
                <a:lnTo>
                  <a:pt x="125510" y="135537"/>
                </a:lnTo>
                <a:close/>
                <a:moveTo>
                  <a:pt x="139097" y="135537"/>
                </a:moveTo>
                <a:lnTo>
                  <a:pt x="139097" y="140229"/>
                </a:lnTo>
                <a:lnTo>
                  <a:pt x="132469" y="140229"/>
                </a:lnTo>
                <a:lnTo>
                  <a:pt x="132469" y="135537"/>
                </a:lnTo>
                <a:close/>
                <a:moveTo>
                  <a:pt x="146046" y="135537"/>
                </a:moveTo>
                <a:lnTo>
                  <a:pt x="146046" y="140229"/>
                </a:lnTo>
                <a:lnTo>
                  <a:pt x="139427" y="140229"/>
                </a:lnTo>
                <a:lnTo>
                  <a:pt x="139427" y="135537"/>
                </a:lnTo>
                <a:close/>
                <a:moveTo>
                  <a:pt x="153005" y="135537"/>
                </a:moveTo>
                <a:lnTo>
                  <a:pt x="153005" y="140229"/>
                </a:lnTo>
                <a:lnTo>
                  <a:pt x="146377" y="140229"/>
                </a:lnTo>
                <a:lnTo>
                  <a:pt x="146377" y="135537"/>
                </a:lnTo>
                <a:close/>
                <a:moveTo>
                  <a:pt x="159954" y="135537"/>
                </a:moveTo>
                <a:lnTo>
                  <a:pt x="159954" y="140229"/>
                </a:lnTo>
                <a:lnTo>
                  <a:pt x="153335" y="140229"/>
                </a:lnTo>
                <a:lnTo>
                  <a:pt x="153335" y="135537"/>
                </a:lnTo>
                <a:close/>
                <a:moveTo>
                  <a:pt x="166913" y="135537"/>
                </a:moveTo>
                <a:lnTo>
                  <a:pt x="166913" y="140229"/>
                </a:lnTo>
                <a:lnTo>
                  <a:pt x="160284" y="140229"/>
                </a:lnTo>
                <a:lnTo>
                  <a:pt x="160284" y="135537"/>
                </a:lnTo>
                <a:close/>
                <a:moveTo>
                  <a:pt x="173871" y="135537"/>
                </a:moveTo>
                <a:lnTo>
                  <a:pt x="173871" y="140229"/>
                </a:lnTo>
                <a:lnTo>
                  <a:pt x="167243" y="140229"/>
                </a:lnTo>
                <a:lnTo>
                  <a:pt x="167243" y="135537"/>
                </a:lnTo>
                <a:close/>
                <a:moveTo>
                  <a:pt x="180821" y="135537"/>
                </a:moveTo>
                <a:lnTo>
                  <a:pt x="180821" y="140229"/>
                </a:lnTo>
                <a:lnTo>
                  <a:pt x="174201" y="140229"/>
                </a:lnTo>
                <a:lnTo>
                  <a:pt x="174201" y="135537"/>
                </a:lnTo>
                <a:close/>
                <a:moveTo>
                  <a:pt x="187779" y="135537"/>
                </a:moveTo>
                <a:lnTo>
                  <a:pt x="187779" y="140229"/>
                </a:lnTo>
                <a:lnTo>
                  <a:pt x="181151" y="140229"/>
                </a:lnTo>
                <a:lnTo>
                  <a:pt x="181151" y="135537"/>
                </a:lnTo>
                <a:close/>
                <a:moveTo>
                  <a:pt x="194729" y="135537"/>
                </a:moveTo>
                <a:lnTo>
                  <a:pt x="194729" y="140229"/>
                </a:lnTo>
                <a:lnTo>
                  <a:pt x="188109" y="140229"/>
                </a:lnTo>
                <a:lnTo>
                  <a:pt x="188109" y="135537"/>
                </a:lnTo>
                <a:close/>
                <a:moveTo>
                  <a:pt x="201687" y="135537"/>
                </a:moveTo>
                <a:lnTo>
                  <a:pt x="201687" y="140229"/>
                </a:lnTo>
                <a:lnTo>
                  <a:pt x="195059" y="140229"/>
                </a:lnTo>
                <a:lnTo>
                  <a:pt x="195059" y="135537"/>
                </a:lnTo>
                <a:close/>
                <a:moveTo>
                  <a:pt x="208645" y="135537"/>
                </a:moveTo>
                <a:lnTo>
                  <a:pt x="208645" y="140229"/>
                </a:lnTo>
                <a:lnTo>
                  <a:pt x="202017" y="140229"/>
                </a:lnTo>
                <a:lnTo>
                  <a:pt x="202017" y="135537"/>
                </a:lnTo>
                <a:close/>
                <a:moveTo>
                  <a:pt x="215595" y="135537"/>
                </a:moveTo>
                <a:lnTo>
                  <a:pt x="215595" y="140229"/>
                </a:lnTo>
                <a:lnTo>
                  <a:pt x="208975" y="140229"/>
                </a:lnTo>
                <a:lnTo>
                  <a:pt x="208975" y="135537"/>
                </a:lnTo>
                <a:close/>
                <a:moveTo>
                  <a:pt x="222553" y="135537"/>
                </a:moveTo>
                <a:lnTo>
                  <a:pt x="222553" y="140229"/>
                </a:lnTo>
                <a:lnTo>
                  <a:pt x="215925" y="140229"/>
                </a:lnTo>
                <a:lnTo>
                  <a:pt x="215925" y="135537"/>
                </a:lnTo>
                <a:close/>
                <a:moveTo>
                  <a:pt x="229503" y="135537"/>
                </a:moveTo>
                <a:lnTo>
                  <a:pt x="229503" y="140229"/>
                </a:lnTo>
                <a:lnTo>
                  <a:pt x="222883" y="140229"/>
                </a:lnTo>
                <a:lnTo>
                  <a:pt x="222883" y="135537"/>
                </a:lnTo>
                <a:close/>
                <a:moveTo>
                  <a:pt x="236461" y="135537"/>
                </a:moveTo>
                <a:lnTo>
                  <a:pt x="236461" y="140229"/>
                </a:lnTo>
                <a:lnTo>
                  <a:pt x="229833" y="140229"/>
                </a:lnTo>
                <a:lnTo>
                  <a:pt x="229833" y="135537"/>
                </a:lnTo>
                <a:close/>
                <a:moveTo>
                  <a:pt x="243420" y="135537"/>
                </a:moveTo>
                <a:lnTo>
                  <a:pt x="243420" y="140229"/>
                </a:lnTo>
                <a:lnTo>
                  <a:pt x="236791" y="140229"/>
                </a:lnTo>
                <a:lnTo>
                  <a:pt x="236791" y="135537"/>
                </a:lnTo>
                <a:close/>
                <a:moveTo>
                  <a:pt x="250369" y="135537"/>
                </a:moveTo>
                <a:lnTo>
                  <a:pt x="250369" y="140229"/>
                </a:lnTo>
                <a:lnTo>
                  <a:pt x="243741" y="140229"/>
                </a:lnTo>
                <a:lnTo>
                  <a:pt x="243741" y="135537"/>
                </a:lnTo>
                <a:close/>
                <a:moveTo>
                  <a:pt x="257328" y="135537"/>
                </a:moveTo>
                <a:lnTo>
                  <a:pt x="257328" y="140229"/>
                </a:lnTo>
                <a:lnTo>
                  <a:pt x="250699" y="140229"/>
                </a:lnTo>
                <a:lnTo>
                  <a:pt x="250699" y="135537"/>
                </a:lnTo>
                <a:close/>
                <a:moveTo>
                  <a:pt x="264277" y="135537"/>
                </a:moveTo>
                <a:lnTo>
                  <a:pt x="264277" y="140229"/>
                </a:lnTo>
                <a:lnTo>
                  <a:pt x="257658" y="140229"/>
                </a:lnTo>
                <a:lnTo>
                  <a:pt x="257658" y="135537"/>
                </a:lnTo>
                <a:close/>
                <a:moveTo>
                  <a:pt x="271235" y="135537"/>
                </a:moveTo>
                <a:lnTo>
                  <a:pt x="271235" y="140229"/>
                </a:lnTo>
                <a:lnTo>
                  <a:pt x="264607" y="140229"/>
                </a:lnTo>
                <a:lnTo>
                  <a:pt x="264607" y="135537"/>
                </a:lnTo>
                <a:close/>
                <a:moveTo>
                  <a:pt x="278185" y="135537"/>
                </a:moveTo>
                <a:lnTo>
                  <a:pt x="278185" y="140229"/>
                </a:lnTo>
                <a:lnTo>
                  <a:pt x="271566" y="140229"/>
                </a:lnTo>
                <a:lnTo>
                  <a:pt x="271566" y="135537"/>
                </a:lnTo>
                <a:close/>
                <a:moveTo>
                  <a:pt x="285143" y="135537"/>
                </a:moveTo>
                <a:lnTo>
                  <a:pt x="285143" y="140229"/>
                </a:lnTo>
                <a:lnTo>
                  <a:pt x="278515" y="140229"/>
                </a:lnTo>
                <a:lnTo>
                  <a:pt x="278515" y="135537"/>
                </a:lnTo>
                <a:close/>
                <a:moveTo>
                  <a:pt x="6958" y="140541"/>
                </a:moveTo>
                <a:lnTo>
                  <a:pt x="6958" y="145234"/>
                </a:lnTo>
                <a:lnTo>
                  <a:pt x="330" y="145234"/>
                </a:lnTo>
                <a:lnTo>
                  <a:pt x="330" y="140541"/>
                </a:lnTo>
                <a:close/>
                <a:moveTo>
                  <a:pt x="13908" y="140541"/>
                </a:moveTo>
                <a:lnTo>
                  <a:pt x="13908" y="145234"/>
                </a:lnTo>
                <a:lnTo>
                  <a:pt x="7288" y="145234"/>
                </a:lnTo>
                <a:lnTo>
                  <a:pt x="7288" y="140541"/>
                </a:lnTo>
                <a:close/>
                <a:moveTo>
                  <a:pt x="20866" y="140541"/>
                </a:moveTo>
                <a:lnTo>
                  <a:pt x="20866" y="145234"/>
                </a:lnTo>
                <a:lnTo>
                  <a:pt x="14238" y="145234"/>
                </a:lnTo>
                <a:lnTo>
                  <a:pt x="14238" y="140541"/>
                </a:lnTo>
                <a:close/>
                <a:moveTo>
                  <a:pt x="27816" y="140541"/>
                </a:moveTo>
                <a:lnTo>
                  <a:pt x="27816" y="145234"/>
                </a:lnTo>
                <a:lnTo>
                  <a:pt x="21196" y="145234"/>
                </a:lnTo>
                <a:lnTo>
                  <a:pt x="21196" y="140541"/>
                </a:lnTo>
                <a:close/>
                <a:moveTo>
                  <a:pt x="34774" y="140541"/>
                </a:moveTo>
                <a:lnTo>
                  <a:pt x="34774" y="145234"/>
                </a:lnTo>
                <a:lnTo>
                  <a:pt x="28146" y="145234"/>
                </a:lnTo>
                <a:lnTo>
                  <a:pt x="28146" y="140541"/>
                </a:lnTo>
                <a:close/>
                <a:moveTo>
                  <a:pt x="41733" y="140541"/>
                </a:moveTo>
                <a:lnTo>
                  <a:pt x="41733" y="145234"/>
                </a:lnTo>
                <a:lnTo>
                  <a:pt x="35104" y="145234"/>
                </a:lnTo>
                <a:lnTo>
                  <a:pt x="35104" y="140541"/>
                </a:lnTo>
                <a:close/>
                <a:moveTo>
                  <a:pt x="48682" y="140541"/>
                </a:moveTo>
                <a:lnTo>
                  <a:pt x="48682" y="145234"/>
                </a:lnTo>
                <a:lnTo>
                  <a:pt x="42054" y="145234"/>
                </a:lnTo>
                <a:lnTo>
                  <a:pt x="42054" y="140541"/>
                </a:lnTo>
                <a:close/>
                <a:moveTo>
                  <a:pt x="55641" y="140541"/>
                </a:moveTo>
                <a:lnTo>
                  <a:pt x="55641" y="145234"/>
                </a:lnTo>
                <a:lnTo>
                  <a:pt x="49012" y="145234"/>
                </a:lnTo>
                <a:lnTo>
                  <a:pt x="49012" y="140541"/>
                </a:lnTo>
                <a:close/>
                <a:moveTo>
                  <a:pt x="62590" y="140541"/>
                </a:moveTo>
                <a:lnTo>
                  <a:pt x="62590" y="145234"/>
                </a:lnTo>
                <a:lnTo>
                  <a:pt x="55971" y="145234"/>
                </a:lnTo>
                <a:lnTo>
                  <a:pt x="55971" y="140541"/>
                </a:lnTo>
                <a:close/>
                <a:moveTo>
                  <a:pt x="69548" y="140541"/>
                </a:moveTo>
                <a:lnTo>
                  <a:pt x="69548" y="145234"/>
                </a:lnTo>
                <a:lnTo>
                  <a:pt x="62920" y="145234"/>
                </a:lnTo>
                <a:lnTo>
                  <a:pt x="62920" y="140541"/>
                </a:lnTo>
                <a:close/>
                <a:moveTo>
                  <a:pt x="76498" y="140541"/>
                </a:moveTo>
                <a:lnTo>
                  <a:pt x="76498" y="145234"/>
                </a:lnTo>
                <a:lnTo>
                  <a:pt x="69879" y="145234"/>
                </a:lnTo>
                <a:lnTo>
                  <a:pt x="69879" y="140541"/>
                </a:lnTo>
                <a:close/>
                <a:moveTo>
                  <a:pt x="83456" y="140541"/>
                </a:moveTo>
                <a:lnTo>
                  <a:pt x="83456" y="145234"/>
                </a:lnTo>
                <a:lnTo>
                  <a:pt x="76828" y="145234"/>
                </a:lnTo>
                <a:lnTo>
                  <a:pt x="76828" y="140541"/>
                </a:lnTo>
                <a:close/>
                <a:moveTo>
                  <a:pt x="90415" y="140541"/>
                </a:moveTo>
                <a:lnTo>
                  <a:pt x="90415" y="145234"/>
                </a:lnTo>
                <a:lnTo>
                  <a:pt x="83786" y="145234"/>
                </a:lnTo>
                <a:lnTo>
                  <a:pt x="83786" y="140541"/>
                </a:lnTo>
                <a:close/>
                <a:moveTo>
                  <a:pt x="97364" y="140541"/>
                </a:moveTo>
                <a:lnTo>
                  <a:pt x="97364" y="145234"/>
                </a:lnTo>
                <a:lnTo>
                  <a:pt x="90745" y="145234"/>
                </a:lnTo>
                <a:lnTo>
                  <a:pt x="90745" y="140541"/>
                </a:lnTo>
                <a:close/>
                <a:moveTo>
                  <a:pt x="104323" y="140541"/>
                </a:moveTo>
                <a:lnTo>
                  <a:pt x="104323" y="145234"/>
                </a:lnTo>
                <a:lnTo>
                  <a:pt x="97694" y="145234"/>
                </a:lnTo>
                <a:lnTo>
                  <a:pt x="97694" y="140541"/>
                </a:lnTo>
                <a:close/>
                <a:moveTo>
                  <a:pt x="111272" y="140541"/>
                </a:moveTo>
                <a:lnTo>
                  <a:pt x="111272" y="145234"/>
                </a:lnTo>
                <a:lnTo>
                  <a:pt x="104653" y="145234"/>
                </a:lnTo>
                <a:lnTo>
                  <a:pt x="104653" y="140541"/>
                </a:lnTo>
                <a:close/>
                <a:moveTo>
                  <a:pt x="118231" y="140541"/>
                </a:moveTo>
                <a:lnTo>
                  <a:pt x="118231" y="145234"/>
                </a:lnTo>
                <a:lnTo>
                  <a:pt x="111602" y="145234"/>
                </a:lnTo>
                <a:lnTo>
                  <a:pt x="111602" y="140541"/>
                </a:lnTo>
                <a:close/>
                <a:moveTo>
                  <a:pt x="125189" y="140541"/>
                </a:moveTo>
                <a:lnTo>
                  <a:pt x="125189" y="145234"/>
                </a:lnTo>
                <a:lnTo>
                  <a:pt x="118561" y="145234"/>
                </a:lnTo>
                <a:lnTo>
                  <a:pt x="118561" y="140541"/>
                </a:lnTo>
                <a:close/>
                <a:moveTo>
                  <a:pt x="132139" y="140541"/>
                </a:moveTo>
                <a:lnTo>
                  <a:pt x="132139" y="145234"/>
                </a:lnTo>
                <a:lnTo>
                  <a:pt x="125510" y="145234"/>
                </a:lnTo>
                <a:lnTo>
                  <a:pt x="125510" y="140541"/>
                </a:lnTo>
                <a:close/>
                <a:moveTo>
                  <a:pt x="139097" y="140541"/>
                </a:moveTo>
                <a:lnTo>
                  <a:pt x="139097" y="145234"/>
                </a:lnTo>
                <a:lnTo>
                  <a:pt x="132469" y="145234"/>
                </a:lnTo>
                <a:lnTo>
                  <a:pt x="132469" y="140541"/>
                </a:lnTo>
                <a:close/>
                <a:moveTo>
                  <a:pt x="146046" y="140541"/>
                </a:moveTo>
                <a:lnTo>
                  <a:pt x="146046" y="145234"/>
                </a:lnTo>
                <a:lnTo>
                  <a:pt x="139427" y="145234"/>
                </a:lnTo>
                <a:lnTo>
                  <a:pt x="139427" y="140541"/>
                </a:lnTo>
                <a:close/>
                <a:moveTo>
                  <a:pt x="153005" y="140541"/>
                </a:moveTo>
                <a:lnTo>
                  <a:pt x="153005" y="145234"/>
                </a:lnTo>
                <a:lnTo>
                  <a:pt x="146377" y="145234"/>
                </a:lnTo>
                <a:lnTo>
                  <a:pt x="146377" y="140541"/>
                </a:lnTo>
                <a:close/>
                <a:moveTo>
                  <a:pt x="159954" y="140541"/>
                </a:moveTo>
                <a:lnTo>
                  <a:pt x="159954" y="145234"/>
                </a:lnTo>
                <a:lnTo>
                  <a:pt x="153335" y="145234"/>
                </a:lnTo>
                <a:lnTo>
                  <a:pt x="153335" y="140541"/>
                </a:lnTo>
                <a:close/>
                <a:moveTo>
                  <a:pt x="166913" y="140541"/>
                </a:moveTo>
                <a:lnTo>
                  <a:pt x="166913" y="145234"/>
                </a:lnTo>
                <a:lnTo>
                  <a:pt x="160284" y="145234"/>
                </a:lnTo>
                <a:lnTo>
                  <a:pt x="160284" y="140541"/>
                </a:lnTo>
                <a:close/>
                <a:moveTo>
                  <a:pt x="173871" y="140541"/>
                </a:moveTo>
                <a:lnTo>
                  <a:pt x="173871" y="145234"/>
                </a:lnTo>
                <a:lnTo>
                  <a:pt x="167243" y="145234"/>
                </a:lnTo>
                <a:lnTo>
                  <a:pt x="167243" y="140541"/>
                </a:lnTo>
                <a:close/>
                <a:moveTo>
                  <a:pt x="180821" y="140541"/>
                </a:moveTo>
                <a:lnTo>
                  <a:pt x="180821" y="145234"/>
                </a:lnTo>
                <a:lnTo>
                  <a:pt x="174201" y="145234"/>
                </a:lnTo>
                <a:lnTo>
                  <a:pt x="174201" y="140541"/>
                </a:lnTo>
                <a:close/>
                <a:moveTo>
                  <a:pt x="187779" y="140541"/>
                </a:moveTo>
                <a:lnTo>
                  <a:pt x="187779" y="145234"/>
                </a:lnTo>
                <a:lnTo>
                  <a:pt x="181151" y="145234"/>
                </a:lnTo>
                <a:lnTo>
                  <a:pt x="181151" y="140541"/>
                </a:lnTo>
                <a:close/>
                <a:moveTo>
                  <a:pt x="194729" y="140541"/>
                </a:moveTo>
                <a:lnTo>
                  <a:pt x="194729" y="145234"/>
                </a:lnTo>
                <a:lnTo>
                  <a:pt x="188109" y="145234"/>
                </a:lnTo>
                <a:lnTo>
                  <a:pt x="188109" y="140541"/>
                </a:lnTo>
                <a:close/>
                <a:moveTo>
                  <a:pt x="201687" y="140541"/>
                </a:moveTo>
                <a:lnTo>
                  <a:pt x="201687" y="145234"/>
                </a:lnTo>
                <a:lnTo>
                  <a:pt x="195059" y="145234"/>
                </a:lnTo>
                <a:lnTo>
                  <a:pt x="195059" y="140541"/>
                </a:lnTo>
                <a:close/>
                <a:moveTo>
                  <a:pt x="208645" y="140541"/>
                </a:moveTo>
                <a:lnTo>
                  <a:pt x="208645" y="145234"/>
                </a:lnTo>
                <a:lnTo>
                  <a:pt x="202017" y="145234"/>
                </a:lnTo>
                <a:lnTo>
                  <a:pt x="202017" y="140541"/>
                </a:lnTo>
                <a:close/>
                <a:moveTo>
                  <a:pt x="215595" y="140541"/>
                </a:moveTo>
                <a:lnTo>
                  <a:pt x="215595" y="145234"/>
                </a:lnTo>
                <a:lnTo>
                  <a:pt x="208975" y="145234"/>
                </a:lnTo>
                <a:lnTo>
                  <a:pt x="208975" y="140541"/>
                </a:lnTo>
                <a:close/>
                <a:moveTo>
                  <a:pt x="222553" y="140541"/>
                </a:moveTo>
                <a:lnTo>
                  <a:pt x="222553" y="145234"/>
                </a:lnTo>
                <a:lnTo>
                  <a:pt x="215925" y="145234"/>
                </a:lnTo>
                <a:lnTo>
                  <a:pt x="215925" y="140541"/>
                </a:lnTo>
                <a:close/>
                <a:moveTo>
                  <a:pt x="229503" y="140541"/>
                </a:moveTo>
                <a:lnTo>
                  <a:pt x="229503" y="145234"/>
                </a:lnTo>
                <a:lnTo>
                  <a:pt x="222883" y="145234"/>
                </a:lnTo>
                <a:lnTo>
                  <a:pt x="222883" y="140541"/>
                </a:lnTo>
                <a:close/>
                <a:moveTo>
                  <a:pt x="236461" y="140541"/>
                </a:moveTo>
                <a:lnTo>
                  <a:pt x="236461" y="145234"/>
                </a:lnTo>
                <a:lnTo>
                  <a:pt x="229833" y="145234"/>
                </a:lnTo>
                <a:lnTo>
                  <a:pt x="229833" y="140541"/>
                </a:lnTo>
                <a:close/>
                <a:moveTo>
                  <a:pt x="243420" y="140541"/>
                </a:moveTo>
                <a:lnTo>
                  <a:pt x="243420" y="145234"/>
                </a:lnTo>
                <a:lnTo>
                  <a:pt x="236791" y="145234"/>
                </a:lnTo>
                <a:lnTo>
                  <a:pt x="236791" y="140541"/>
                </a:lnTo>
                <a:close/>
                <a:moveTo>
                  <a:pt x="250369" y="140541"/>
                </a:moveTo>
                <a:lnTo>
                  <a:pt x="250369" y="145234"/>
                </a:lnTo>
                <a:lnTo>
                  <a:pt x="243741" y="145234"/>
                </a:lnTo>
                <a:lnTo>
                  <a:pt x="243741" y="140541"/>
                </a:lnTo>
                <a:close/>
                <a:moveTo>
                  <a:pt x="257328" y="140541"/>
                </a:moveTo>
                <a:lnTo>
                  <a:pt x="257328" y="145234"/>
                </a:lnTo>
                <a:lnTo>
                  <a:pt x="250699" y="145234"/>
                </a:lnTo>
                <a:lnTo>
                  <a:pt x="250699" y="140541"/>
                </a:lnTo>
                <a:close/>
                <a:moveTo>
                  <a:pt x="264277" y="140541"/>
                </a:moveTo>
                <a:lnTo>
                  <a:pt x="264277" y="145234"/>
                </a:lnTo>
                <a:lnTo>
                  <a:pt x="257658" y="145234"/>
                </a:lnTo>
                <a:lnTo>
                  <a:pt x="257658" y="140541"/>
                </a:lnTo>
                <a:close/>
                <a:moveTo>
                  <a:pt x="271235" y="140541"/>
                </a:moveTo>
                <a:lnTo>
                  <a:pt x="271235" y="145234"/>
                </a:lnTo>
                <a:lnTo>
                  <a:pt x="264607" y="145234"/>
                </a:lnTo>
                <a:lnTo>
                  <a:pt x="264607" y="140541"/>
                </a:lnTo>
                <a:close/>
                <a:moveTo>
                  <a:pt x="278185" y="140541"/>
                </a:moveTo>
                <a:lnTo>
                  <a:pt x="278185" y="145234"/>
                </a:lnTo>
                <a:lnTo>
                  <a:pt x="271566" y="145234"/>
                </a:lnTo>
                <a:lnTo>
                  <a:pt x="271566" y="140541"/>
                </a:lnTo>
                <a:close/>
                <a:moveTo>
                  <a:pt x="285143" y="140541"/>
                </a:moveTo>
                <a:lnTo>
                  <a:pt x="285143" y="145234"/>
                </a:lnTo>
                <a:lnTo>
                  <a:pt x="278515" y="145234"/>
                </a:lnTo>
                <a:lnTo>
                  <a:pt x="278515" y="140541"/>
                </a:lnTo>
                <a:close/>
                <a:moveTo>
                  <a:pt x="6958" y="145555"/>
                </a:moveTo>
                <a:lnTo>
                  <a:pt x="6958" y="150238"/>
                </a:lnTo>
                <a:lnTo>
                  <a:pt x="330" y="150238"/>
                </a:lnTo>
                <a:lnTo>
                  <a:pt x="330" y="145555"/>
                </a:lnTo>
                <a:close/>
                <a:moveTo>
                  <a:pt x="13908" y="145555"/>
                </a:moveTo>
                <a:lnTo>
                  <a:pt x="13908" y="150238"/>
                </a:lnTo>
                <a:lnTo>
                  <a:pt x="7288" y="150238"/>
                </a:lnTo>
                <a:lnTo>
                  <a:pt x="7288" y="145555"/>
                </a:lnTo>
                <a:close/>
                <a:moveTo>
                  <a:pt x="20866" y="145555"/>
                </a:moveTo>
                <a:lnTo>
                  <a:pt x="20866" y="150238"/>
                </a:lnTo>
                <a:lnTo>
                  <a:pt x="14238" y="150238"/>
                </a:lnTo>
                <a:lnTo>
                  <a:pt x="14238" y="145555"/>
                </a:lnTo>
                <a:close/>
                <a:moveTo>
                  <a:pt x="27816" y="145555"/>
                </a:moveTo>
                <a:lnTo>
                  <a:pt x="27816" y="150238"/>
                </a:lnTo>
                <a:lnTo>
                  <a:pt x="21196" y="150238"/>
                </a:lnTo>
                <a:lnTo>
                  <a:pt x="21196" y="145555"/>
                </a:lnTo>
                <a:close/>
                <a:moveTo>
                  <a:pt x="34774" y="145555"/>
                </a:moveTo>
                <a:lnTo>
                  <a:pt x="34774" y="150238"/>
                </a:lnTo>
                <a:lnTo>
                  <a:pt x="28146" y="150238"/>
                </a:lnTo>
                <a:lnTo>
                  <a:pt x="28146" y="145555"/>
                </a:lnTo>
                <a:close/>
                <a:moveTo>
                  <a:pt x="41733" y="145555"/>
                </a:moveTo>
                <a:lnTo>
                  <a:pt x="41733" y="150238"/>
                </a:lnTo>
                <a:lnTo>
                  <a:pt x="35104" y="150238"/>
                </a:lnTo>
                <a:lnTo>
                  <a:pt x="35104" y="145555"/>
                </a:lnTo>
                <a:close/>
                <a:moveTo>
                  <a:pt x="48682" y="145555"/>
                </a:moveTo>
                <a:lnTo>
                  <a:pt x="48682" y="150238"/>
                </a:lnTo>
                <a:lnTo>
                  <a:pt x="42054" y="150238"/>
                </a:lnTo>
                <a:lnTo>
                  <a:pt x="42054" y="145555"/>
                </a:lnTo>
                <a:close/>
                <a:moveTo>
                  <a:pt x="55641" y="145555"/>
                </a:moveTo>
                <a:lnTo>
                  <a:pt x="55641" y="150238"/>
                </a:lnTo>
                <a:lnTo>
                  <a:pt x="49012" y="150238"/>
                </a:lnTo>
                <a:lnTo>
                  <a:pt x="49012" y="145555"/>
                </a:lnTo>
                <a:close/>
                <a:moveTo>
                  <a:pt x="62590" y="145555"/>
                </a:moveTo>
                <a:lnTo>
                  <a:pt x="62590" y="150238"/>
                </a:lnTo>
                <a:lnTo>
                  <a:pt x="55971" y="150238"/>
                </a:lnTo>
                <a:lnTo>
                  <a:pt x="55971" y="145555"/>
                </a:lnTo>
                <a:close/>
                <a:moveTo>
                  <a:pt x="69548" y="145555"/>
                </a:moveTo>
                <a:lnTo>
                  <a:pt x="69548" y="150238"/>
                </a:lnTo>
                <a:lnTo>
                  <a:pt x="62920" y="150238"/>
                </a:lnTo>
                <a:lnTo>
                  <a:pt x="62920" y="145555"/>
                </a:lnTo>
                <a:close/>
                <a:moveTo>
                  <a:pt x="76498" y="145555"/>
                </a:moveTo>
                <a:lnTo>
                  <a:pt x="76498" y="150238"/>
                </a:lnTo>
                <a:lnTo>
                  <a:pt x="69879" y="150238"/>
                </a:lnTo>
                <a:lnTo>
                  <a:pt x="69879" y="145555"/>
                </a:lnTo>
                <a:close/>
                <a:moveTo>
                  <a:pt x="83456" y="145555"/>
                </a:moveTo>
                <a:lnTo>
                  <a:pt x="83456" y="150238"/>
                </a:lnTo>
                <a:lnTo>
                  <a:pt x="76828" y="150238"/>
                </a:lnTo>
                <a:lnTo>
                  <a:pt x="76828" y="145555"/>
                </a:lnTo>
                <a:close/>
                <a:moveTo>
                  <a:pt x="90415" y="145555"/>
                </a:moveTo>
                <a:lnTo>
                  <a:pt x="90415" y="150238"/>
                </a:lnTo>
                <a:lnTo>
                  <a:pt x="83786" y="150238"/>
                </a:lnTo>
                <a:lnTo>
                  <a:pt x="83786" y="145555"/>
                </a:lnTo>
                <a:close/>
                <a:moveTo>
                  <a:pt x="97364" y="145555"/>
                </a:moveTo>
                <a:lnTo>
                  <a:pt x="97364" y="150238"/>
                </a:lnTo>
                <a:lnTo>
                  <a:pt x="90745" y="150238"/>
                </a:lnTo>
                <a:lnTo>
                  <a:pt x="90745" y="145555"/>
                </a:lnTo>
                <a:close/>
                <a:moveTo>
                  <a:pt x="104323" y="145555"/>
                </a:moveTo>
                <a:lnTo>
                  <a:pt x="104323" y="150238"/>
                </a:lnTo>
                <a:lnTo>
                  <a:pt x="97694" y="150238"/>
                </a:lnTo>
                <a:lnTo>
                  <a:pt x="97694" y="145555"/>
                </a:lnTo>
                <a:close/>
                <a:moveTo>
                  <a:pt x="111272" y="145555"/>
                </a:moveTo>
                <a:lnTo>
                  <a:pt x="111272" y="150238"/>
                </a:lnTo>
                <a:lnTo>
                  <a:pt x="104653" y="150238"/>
                </a:lnTo>
                <a:lnTo>
                  <a:pt x="104653" y="145555"/>
                </a:lnTo>
                <a:close/>
                <a:moveTo>
                  <a:pt x="118231" y="145555"/>
                </a:moveTo>
                <a:lnTo>
                  <a:pt x="118231" y="150238"/>
                </a:lnTo>
                <a:lnTo>
                  <a:pt x="111602" y="150238"/>
                </a:lnTo>
                <a:lnTo>
                  <a:pt x="111602" y="145555"/>
                </a:lnTo>
                <a:close/>
                <a:moveTo>
                  <a:pt x="125189" y="145555"/>
                </a:moveTo>
                <a:lnTo>
                  <a:pt x="125189" y="150238"/>
                </a:lnTo>
                <a:lnTo>
                  <a:pt x="118561" y="150238"/>
                </a:lnTo>
                <a:lnTo>
                  <a:pt x="118561" y="145555"/>
                </a:lnTo>
                <a:close/>
                <a:moveTo>
                  <a:pt x="132139" y="145555"/>
                </a:moveTo>
                <a:lnTo>
                  <a:pt x="132139" y="150238"/>
                </a:lnTo>
                <a:lnTo>
                  <a:pt x="125510" y="150238"/>
                </a:lnTo>
                <a:lnTo>
                  <a:pt x="125510" y="145555"/>
                </a:lnTo>
                <a:close/>
                <a:moveTo>
                  <a:pt x="139097" y="145555"/>
                </a:moveTo>
                <a:lnTo>
                  <a:pt x="139097" y="150238"/>
                </a:lnTo>
                <a:lnTo>
                  <a:pt x="132469" y="150238"/>
                </a:lnTo>
                <a:lnTo>
                  <a:pt x="132469" y="145555"/>
                </a:lnTo>
                <a:close/>
                <a:moveTo>
                  <a:pt x="146046" y="145555"/>
                </a:moveTo>
                <a:lnTo>
                  <a:pt x="146046" y="150238"/>
                </a:lnTo>
                <a:lnTo>
                  <a:pt x="139427" y="150238"/>
                </a:lnTo>
                <a:lnTo>
                  <a:pt x="139427" y="145555"/>
                </a:lnTo>
                <a:close/>
                <a:moveTo>
                  <a:pt x="153005" y="145555"/>
                </a:moveTo>
                <a:lnTo>
                  <a:pt x="153005" y="150238"/>
                </a:lnTo>
                <a:lnTo>
                  <a:pt x="146377" y="150238"/>
                </a:lnTo>
                <a:lnTo>
                  <a:pt x="146377" y="145555"/>
                </a:lnTo>
                <a:close/>
                <a:moveTo>
                  <a:pt x="159954" y="145555"/>
                </a:moveTo>
                <a:lnTo>
                  <a:pt x="159954" y="150238"/>
                </a:lnTo>
                <a:lnTo>
                  <a:pt x="153335" y="150238"/>
                </a:lnTo>
                <a:lnTo>
                  <a:pt x="153335" y="145555"/>
                </a:lnTo>
                <a:close/>
                <a:moveTo>
                  <a:pt x="166913" y="145555"/>
                </a:moveTo>
                <a:lnTo>
                  <a:pt x="166913" y="150238"/>
                </a:lnTo>
                <a:lnTo>
                  <a:pt x="160284" y="150238"/>
                </a:lnTo>
                <a:lnTo>
                  <a:pt x="160284" y="145555"/>
                </a:lnTo>
                <a:close/>
                <a:moveTo>
                  <a:pt x="173871" y="145555"/>
                </a:moveTo>
                <a:lnTo>
                  <a:pt x="173871" y="150238"/>
                </a:lnTo>
                <a:lnTo>
                  <a:pt x="167243" y="150238"/>
                </a:lnTo>
                <a:lnTo>
                  <a:pt x="167243" y="145555"/>
                </a:lnTo>
                <a:close/>
                <a:moveTo>
                  <a:pt x="180821" y="145555"/>
                </a:moveTo>
                <a:lnTo>
                  <a:pt x="180821" y="150238"/>
                </a:lnTo>
                <a:lnTo>
                  <a:pt x="174201" y="150238"/>
                </a:lnTo>
                <a:lnTo>
                  <a:pt x="174201" y="145555"/>
                </a:lnTo>
                <a:close/>
                <a:moveTo>
                  <a:pt x="187779" y="145555"/>
                </a:moveTo>
                <a:lnTo>
                  <a:pt x="187779" y="150238"/>
                </a:lnTo>
                <a:lnTo>
                  <a:pt x="181151" y="150238"/>
                </a:lnTo>
                <a:lnTo>
                  <a:pt x="181151" y="145555"/>
                </a:lnTo>
                <a:close/>
                <a:moveTo>
                  <a:pt x="194729" y="145555"/>
                </a:moveTo>
                <a:lnTo>
                  <a:pt x="194729" y="150238"/>
                </a:lnTo>
                <a:lnTo>
                  <a:pt x="188109" y="150238"/>
                </a:lnTo>
                <a:lnTo>
                  <a:pt x="188109" y="145555"/>
                </a:lnTo>
                <a:close/>
                <a:moveTo>
                  <a:pt x="201687" y="145555"/>
                </a:moveTo>
                <a:lnTo>
                  <a:pt x="201687" y="150238"/>
                </a:lnTo>
                <a:lnTo>
                  <a:pt x="195059" y="150238"/>
                </a:lnTo>
                <a:lnTo>
                  <a:pt x="195059" y="145555"/>
                </a:lnTo>
                <a:close/>
                <a:moveTo>
                  <a:pt x="208645" y="145555"/>
                </a:moveTo>
                <a:lnTo>
                  <a:pt x="208645" y="150238"/>
                </a:lnTo>
                <a:lnTo>
                  <a:pt x="202017" y="150238"/>
                </a:lnTo>
                <a:lnTo>
                  <a:pt x="202017" y="145555"/>
                </a:lnTo>
                <a:close/>
                <a:moveTo>
                  <a:pt x="215595" y="145555"/>
                </a:moveTo>
                <a:lnTo>
                  <a:pt x="215595" y="150238"/>
                </a:lnTo>
                <a:lnTo>
                  <a:pt x="208975" y="150238"/>
                </a:lnTo>
                <a:lnTo>
                  <a:pt x="208975" y="145555"/>
                </a:lnTo>
                <a:close/>
                <a:moveTo>
                  <a:pt x="222553" y="145555"/>
                </a:moveTo>
                <a:lnTo>
                  <a:pt x="222553" y="150238"/>
                </a:lnTo>
                <a:lnTo>
                  <a:pt x="215925" y="150238"/>
                </a:lnTo>
                <a:lnTo>
                  <a:pt x="215925" y="145555"/>
                </a:lnTo>
                <a:close/>
                <a:moveTo>
                  <a:pt x="229503" y="145555"/>
                </a:moveTo>
                <a:lnTo>
                  <a:pt x="229503" y="150238"/>
                </a:lnTo>
                <a:lnTo>
                  <a:pt x="222883" y="150238"/>
                </a:lnTo>
                <a:lnTo>
                  <a:pt x="222883" y="145555"/>
                </a:lnTo>
                <a:close/>
                <a:moveTo>
                  <a:pt x="236461" y="145555"/>
                </a:moveTo>
                <a:lnTo>
                  <a:pt x="236461" y="150238"/>
                </a:lnTo>
                <a:lnTo>
                  <a:pt x="229833" y="150238"/>
                </a:lnTo>
                <a:lnTo>
                  <a:pt x="229833" y="145555"/>
                </a:lnTo>
                <a:close/>
                <a:moveTo>
                  <a:pt x="243420" y="145555"/>
                </a:moveTo>
                <a:lnTo>
                  <a:pt x="243420" y="150238"/>
                </a:lnTo>
                <a:lnTo>
                  <a:pt x="236791" y="150238"/>
                </a:lnTo>
                <a:lnTo>
                  <a:pt x="236791" y="145555"/>
                </a:lnTo>
                <a:close/>
                <a:moveTo>
                  <a:pt x="250369" y="145555"/>
                </a:moveTo>
                <a:lnTo>
                  <a:pt x="250369" y="150238"/>
                </a:lnTo>
                <a:lnTo>
                  <a:pt x="243741" y="150238"/>
                </a:lnTo>
                <a:lnTo>
                  <a:pt x="243741" y="145555"/>
                </a:lnTo>
                <a:close/>
                <a:moveTo>
                  <a:pt x="257328" y="145555"/>
                </a:moveTo>
                <a:lnTo>
                  <a:pt x="257328" y="150238"/>
                </a:lnTo>
                <a:lnTo>
                  <a:pt x="250699" y="150238"/>
                </a:lnTo>
                <a:lnTo>
                  <a:pt x="250699" y="145555"/>
                </a:lnTo>
                <a:close/>
                <a:moveTo>
                  <a:pt x="264277" y="145555"/>
                </a:moveTo>
                <a:lnTo>
                  <a:pt x="264277" y="150238"/>
                </a:lnTo>
                <a:lnTo>
                  <a:pt x="257658" y="150238"/>
                </a:lnTo>
                <a:lnTo>
                  <a:pt x="257658" y="145555"/>
                </a:lnTo>
                <a:close/>
                <a:moveTo>
                  <a:pt x="271235" y="145555"/>
                </a:moveTo>
                <a:lnTo>
                  <a:pt x="271235" y="150238"/>
                </a:lnTo>
                <a:lnTo>
                  <a:pt x="264607" y="150238"/>
                </a:lnTo>
                <a:lnTo>
                  <a:pt x="264607" y="145555"/>
                </a:lnTo>
                <a:close/>
                <a:moveTo>
                  <a:pt x="278185" y="145555"/>
                </a:moveTo>
                <a:lnTo>
                  <a:pt x="278185" y="150238"/>
                </a:lnTo>
                <a:lnTo>
                  <a:pt x="271566" y="150238"/>
                </a:lnTo>
                <a:lnTo>
                  <a:pt x="271566" y="145555"/>
                </a:lnTo>
                <a:close/>
                <a:moveTo>
                  <a:pt x="285143" y="145555"/>
                </a:moveTo>
                <a:lnTo>
                  <a:pt x="285143" y="150238"/>
                </a:lnTo>
                <a:lnTo>
                  <a:pt x="278515" y="150238"/>
                </a:lnTo>
                <a:lnTo>
                  <a:pt x="278515" y="145555"/>
                </a:lnTo>
                <a:close/>
                <a:moveTo>
                  <a:pt x="6958" y="150560"/>
                </a:moveTo>
                <a:lnTo>
                  <a:pt x="6958" y="155252"/>
                </a:lnTo>
                <a:lnTo>
                  <a:pt x="330" y="155252"/>
                </a:lnTo>
                <a:lnTo>
                  <a:pt x="330" y="150560"/>
                </a:lnTo>
                <a:close/>
                <a:moveTo>
                  <a:pt x="13908" y="150560"/>
                </a:moveTo>
                <a:lnTo>
                  <a:pt x="13908" y="155252"/>
                </a:lnTo>
                <a:lnTo>
                  <a:pt x="7288" y="155252"/>
                </a:lnTo>
                <a:lnTo>
                  <a:pt x="7288" y="150560"/>
                </a:lnTo>
                <a:close/>
                <a:moveTo>
                  <a:pt x="20866" y="150560"/>
                </a:moveTo>
                <a:lnTo>
                  <a:pt x="20866" y="155252"/>
                </a:lnTo>
                <a:lnTo>
                  <a:pt x="14238" y="155252"/>
                </a:lnTo>
                <a:lnTo>
                  <a:pt x="14238" y="150560"/>
                </a:lnTo>
                <a:close/>
                <a:moveTo>
                  <a:pt x="27816" y="150560"/>
                </a:moveTo>
                <a:lnTo>
                  <a:pt x="27816" y="155252"/>
                </a:lnTo>
                <a:lnTo>
                  <a:pt x="21196" y="155252"/>
                </a:lnTo>
                <a:lnTo>
                  <a:pt x="21196" y="150560"/>
                </a:lnTo>
                <a:close/>
                <a:moveTo>
                  <a:pt x="34774" y="150560"/>
                </a:moveTo>
                <a:lnTo>
                  <a:pt x="34774" y="155252"/>
                </a:lnTo>
                <a:lnTo>
                  <a:pt x="28146" y="155252"/>
                </a:lnTo>
                <a:lnTo>
                  <a:pt x="28146" y="150560"/>
                </a:lnTo>
                <a:close/>
                <a:moveTo>
                  <a:pt x="41733" y="150560"/>
                </a:moveTo>
                <a:lnTo>
                  <a:pt x="41733" y="155252"/>
                </a:lnTo>
                <a:lnTo>
                  <a:pt x="35104" y="155252"/>
                </a:lnTo>
                <a:lnTo>
                  <a:pt x="35104" y="150560"/>
                </a:lnTo>
                <a:close/>
                <a:moveTo>
                  <a:pt x="48682" y="150560"/>
                </a:moveTo>
                <a:lnTo>
                  <a:pt x="48682" y="155252"/>
                </a:lnTo>
                <a:lnTo>
                  <a:pt x="42054" y="155252"/>
                </a:lnTo>
                <a:lnTo>
                  <a:pt x="42054" y="150560"/>
                </a:lnTo>
                <a:close/>
                <a:moveTo>
                  <a:pt x="55641" y="150560"/>
                </a:moveTo>
                <a:lnTo>
                  <a:pt x="55641" y="155252"/>
                </a:lnTo>
                <a:lnTo>
                  <a:pt x="49012" y="155252"/>
                </a:lnTo>
                <a:lnTo>
                  <a:pt x="49012" y="150560"/>
                </a:lnTo>
                <a:close/>
                <a:moveTo>
                  <a:pt x="62590" y="150560"/>
                </a:moveTo>
                <a:lnTo>
                  <a:pt x="62590" y="155252"/>
                </a:lnTo>
                <a:lnTo>
                  <a:pt x="55971" y="155252"/>
                </a:lnTo>
                <a:lnTo>
                  <a:pt x="55971" y="150560"/>
                </a:lnTo>
                <a:close/>
                <a:moveTo>
                  <a:pt x="69548" y="150560"/>
                </a:moveTo>
                <a:lnTo>
                  <a:pt x="69548" y="155252"/>
                </a:lnTo>
                <a:lnTo>
                  <a:pt x="62920" y="155252"/>
                </a:lnTo>
                <a:lnTo>
                  <a:pt x="62920" y="150560"/>
                </a:lnTo>
                <a:close/>
                <a:moveTo>
                  <a:pt x="76498" y="150560"/>
                </a:moveTo>
                <a:lnTo>
                  <a:pt x="76498" y="155252"/>
                </a:lnTo>
                <a:lnTo>
                  <a:pt x="69879" y="155252"/>
                </a:lnTo>
                <a:lnTo>
                  <a:pt x="69879" y="150560"/>
                </a:lnTo>
                <a:close/>
                <a:moveTo>
                  <a:pt x="83456" y="150560"/>
                </a:moveTo>
                <a:lnTo>
                  <a:pt x="83456" y="155252"/>
                </a:lnTo>
                <a:lnTo>
                  <a:pt x="76828" y="155252"/>
                </a:lnTo>
                <a:lnTo>
                  <a:pt x="76828" y="150560"/>
                </a:lnTo>
                <a:close/>
                <a:moveTo>
                  <a:pt x="90415" y="150560"/>
                </a:moveTo>
                <a:lnTo>
                  <a:pt x="90415" y="155252"/>
                </a:lnTo>
                <a:lnTo>
                  <a:pt x="83786" y="155252"/>
                </a:lnTo>
                <a:lnTo>
                  <a:pt x="83786" y="150560"/>
                </a:lnTo>
                <a:close/>
                <a:moveTo>
                  <a:pt x="97364" y="150560"/>
                </a:moveTo>
                <a:lnTo>
                  <a:pt x="97364" y="155252"/>
                </a:lnTo>
                <a:lnTo>
                  <a:pt x="90745" y="155252"/>
                </a:lnTo>
                <a:lnTo>
                  <a:pt x="90745" y="150560"/>
                </a:lnTo>
                <a:close/>
                <a:moveTo>
                  <a:pt x="104323" y="150560"/>
                </a:moveTo>
                <a:lnTo>
                  <a:pt x="104323" y="155252"/>
                </a:lnTo>
                <a:lnTo>
                  <a:pt x="97694" y="155252"/>
                </a:lnTo>
                <a:lnTo>
                  <a:pt x="97694" y="150560"/>
                </a:lnTo>
                <a:close/>
                <a:moveTo>
                  <a:pt x="111272" y="150560"/>
                </a:moveTo>
                <a:lnTo>
                  <a:pt x="111272" y="155252"/>
                </a:lnTo>
                <a:lnTo>
                  <a:pt x="104653" y="155252"/>
                </a:lnTo>
                <a:lnTo>
                  <a:pt x="104653" y="150560"/>
                </a:lnTo>
                <a:close/>
                <a:moveTo>
                  <a:pt x="118231" y="150560"/>
                </a:moveTo>
                <a:lnTo>
                  <a:pt x="118231" y="155252"/>
                </a:lnTo>
                <a:lnTo>
                  <a:pt x="111602" y="155252"/>
                </a:lnTo>
                <a:lnTo>
                  <a:pt x="111602" y="150560"/>
                </a:lnTo>
                <a:close/>
                <a:moveTo>
                  <a:pt x="125189" y="150560"/>
                </a:moveTo>
                <a:lnTo>
                  <a:pt x="125189" y="155252"/>
                </a:lnTo>
                <a:lnTo>
                  <a:pt x="118561" y="155252"/>
                </a:lnTo>
                <a:lnTo>
                  <a:pt x="118561" y="150560"/>
                </a:lnTo>
                <a:close/>
                <a:moveTo>
                  <a:pt x="132139" y="150560"/>
                </a:moveTo>
                <a:lnTo>
                  <a:pt x="132139" y="155252"/>
                </a:lnTo>
                <a:lnTo>
                  <a:pt x="125510" y="155252"/>
                </a:lnTo>
                <a:lnTo>
                  <a:pt x="125510" y="150560"/>
                </a:lnTo>
                <a:close/>
                <a:moveTo>
                  <a:pt x="139097" y="150560"/>
                </a:moveTo>
                <a:lnTo>
                  <a:pt x="139097" y="155252"/>
                </a:lnTo>
                <a:lnTo>
                  <a:pt x="132469" y="155252"/>
                </a:lnTo>
                <a:lnTo>
                  <a:pt x="132469" y="150560"/>
                </a:lnTo>
                <a:close/>
                <a:moveTo>
                  <a:pt x="146046" y="150560"/>
                </a:moveTo>
                <a:lnTo>
                  <a:pt x="146046" y="155252"/>
                </a:lnTo>
                <a:lnTo>
                  <a:pt x="139427" y="155252"/>
                </a:lnTo>
                <a:lnTo>
                  <a:pt x="139427" y="150560"/>
                </a:lnTo>
                <a:close/>
                <a:moveTo>
                  <a:pt x="153005" y="150560"/>
                </a:moveTo>
                <a:lnTo>
                  <a:pt x="153005" y="155252"/>
                </a:lnTo>
                <a:lnTo>
                  <a:pt x="146377" y="155252"/>
                </a:lnTo>
                <a:lnTo>
                  <a:pt x="146377" y="150560"/>
                </a:lnTo>
                <a:close/>
                <a:moveTo>
                  <a:pt x="159954" y="150560"/>
                </a:moveTo>
                <a:lnTo>
                  <a:pt x="159954" y="155252"/>
                </a:lnTo>
                <a:lnTo>
                  <a:pt x="153335" y="155252"/>
                </a:lnTo>
                <a:lnTo>
                  <a:pt x="153335" y="150560"/>
                </a:lnTo>
                <a:close/>
                <a:moveTo>
                  <a:pt x="166913" y="150560"/>
                </a:moveTo>
                <a:lnTo>
                  <a:pt x="166913" y="155252"/>
                </a:lnTo>
                <a:lnTo>
                  <a:pt x="160284" y="155252"/>
                </a:lnTo>
                <a:lnTo>
                  <a:pt x="160284" y="150560"/>
                </a:lnTo>
                <a:close/>
                <a:moveTo>
                  <a:pt x="173871" y="150560"/>
                </a:moveTo>
                <a:lnTo>
                  <a:pt x="173871" y="155252"/>
                </a:lnTo>
                <a:lnTo>
                  <a:pt x="167243" y="155252"/>
                </a:lnTo>
                <a:lnTo>
                  <a:pt x="167243" y="150560"/>
                </a:lnTo>
                <a:close/>
                <a:moveTo>
                  <a:pt x="180821" y="150560"/>
                </a:moveTo>
                <a:lnTo>
                  <a:pt x="180821" y="155252"/>
                </a:lnTo>
                <a:lnTo>
                  <a:pt x="174201" y="155252"/>
                </a:lnTo>
                <a:lnTo>
                  <a:pt x="174201" y="150560"/>
                </a:lnTo>
                <a:close/>
                <a:moveTo>
                  <a:pt x="187779" y="150560"/>
                </a:moveTo>
                <a:lnTo>
                  <a:pt x="187779" y="155252"/>
                </a:lnTo>
                <a:lnTo>
                  <a:pt x="181151" y="155252"/>
                </a:lnTo>
                <a:lnTo>
                  <a:pt x="181151" y="150560"/>
                </a:lnTo>
                <a:close/>
                <a:moveTo>
                  <a:pt x="194729" y="150560"/>
                </a:moveTo>
                <a:lnTo>
                  <a:pt x="194729" y="155252"/>
                </a:lnTo>
                <a:lnTo>
                  <a:pt x="188109" y="155252"/>
                </a:lnTo>
                <a:lnTo>
                  <a:pt x="188109" y="150560"/>
                </a:lnTo>
                <a:close/>
                <a:moveTo>
                  <a:pt x="201687" y="150560"/>
                </a:moveTo>
                <a:lnTo>
                  <a:pt x="201687" y="155252"/>
                </a:lnTo>
                <a:lnTo>
                  <a:pt x="195059" y="155252"/>
                </a:lnTo>
                <a:lnTo>
                  <a:pt x="195059" y="150560"/>
                </a:lnTo>
                <a:close/>
                <a:moveTo>
                  <a:pt x="208645" y="150560"/>
                </a:moveTo>
                <a:lnTo>
                  <a:pt x="208645" y="155252"/>
                </a:lnTo>
                <a:lnTo>
                  <a:pt x="202017" y="155252"/>
                </a:lnTo>
                <a:lnTo>
                  <a:pt x="202017" y="150560"/>
                </a:lnTo>
                <a:close/>
                <a:moveTo>
                  <a:pt x="215595" y="150560"/>
                </a:moveTo>
                <a:lnTo>
                  <a:pt x="215595" y="155252"/>
                </a:lnTo>
                <a:lnTo>
                  <a:pt x="208975" y="155252"/>
                </a:lnTo>
                <a:lnTo>
                  <a:pt x="208975" y="150560"/>
                </a:lnTo>
                <a:close/>
                <a:moveTo>
                  <a:pt x="222553" y="150560"/>
                </a:moveTo>
                <a:lnTo>
                  <a:pt x="222553" y="155252"/>
                </a:lnTo>
                <a:lnTo>
                  <a:pt x="215925" y="155252"/>
                </a:lnTo>
                <a:lnTo>
                  <a:pt x="215925" y="150560"/>
                </a:lnTo>
                <a:close/>
                <a:moveTo>
                  <a:pt x="229503" y="150560"/>
                </a:moveTo>
                <a:lnTo>
                  <a:pt x="229503" y="155252"/>
                </a:lnTo>
                <a:lnTo>
                  <a:pt x="222883" y="155252"/>
                </a:lnTo>
                <a:lnTo>
                  <a:pt x="222883" y="150560"/>
                </a:lnTo>
                <a:close/>
                <a:moveTo>
                  <a:pt x="236461" y="150560"/>
                </a:moveTo>
                <a:lnTo>
                  <a:pt x="236461" y="155252"/>
                </a:lnTo>
                <a:lnTo>
                  <a:pt x="229833" y="155252"/>
                </a:lnTo>
                <a:lnTo>
                  <a:pt x="229833" y="150560"/>
                </a:lnTo>
                <a:close/>
                <a:moveTo>
                  <a:pt x="243420" y="150560"/>
                </a:moveTo>
                <a:lnTo>
                  <a:pt x="243420" y="155252"/>
                </a:lnTo>
                <a:lnTo>
                  <a:pt x="236791" y="155252"/>
                </a:lnTo>
                <a:lnTo>
                  <a:pt x="236791" y="150560"/>
                </a:lnTo>
                <a:close/>
                <a:moveTo>
                  <a:pt x="250369" y="150560"/>
                </a:moveTo>
                <a:lnTo>
                  <a:pt x="250369" y="155252"/>
                </a:lnTo>
                <a:lnTo>
                  <a:pt x="243741" y="155252"/>
                </a:lnTo>
                <a:lnTo>
                  <a:pt x="243741" y="150560"/>
                </a:lnTo>
                <a:close/>
                <a:moveTo>
                  <a:pt x="257328" y="150560"/>
                </a:moveTo>
                <a:lnTo>
                  <a:pt x="257328" y="155252"/>
                </a:lnTo>
                <a:lnTo>
                  <a:pt x="250699" y="155252"/>
                </a:lnTo>
                <a:lnTo>
                  <a:pt x="250699" y="150560"/>
                </a:lnTo>
                <a:close/>
                <a:moveTo>
                  <a:pt x="264277" y="150560"/>
                </a:moveTo>
                <a:lnTo>
                  <a:pt x="264277" y="155252"/>
                </a:lnTo>
                <a:lnTo>
                  <a:pt x="257658" y="155252"/>
                </a:lnTo>
                <a:lnTo>
                  <a:pt x="257658" y="150560"/>
                </a:lnTo>
                <a:close/>
                <a:moveTo>
                  <a:pt x="271235" y="150560"/>
                </a:moveTo>
                <a:lnTo>
                  <a:pt x="271235" y="155252"/>
                </a:lnTo>
                <a:lnTo>
                  <a:pt x="264607" y="155252"/>
                </a:lnTo>
                <a:lnTo>
                  <a:pt x="264607" y="150560"/>
                </a:lnTo>
                <a:close/>
                <a:moveTo>
                  <a:pt x="278185" y="150560"/>
                </a:moveTo>
                <a:lnTo>
                  <a:pt x="278185" y="155252"/>
                </a:lnTo>
                <a:lnTo>
                  <a:pt x="271566" y="155252"/>
                </a:lnTo>
                <a:lnTo>
                  <a:pt x="271566" y="150560"/>
                </a:lnTo>
                <a:close/>
                <a:moveTo>
                  <a:pt x="285143" y="150560"/>
                </a:moveTo>
                <a:lnTo>
                  <a:pt x="285143" y="155252"/>
                </a:lnTo>
                <a:lnTo>
                  <a:pt x="278515" y="155252"/>
                </a:lnTo>
                <a:lnTo>
                  <a:pt x="278515" y="150560"/>
                </a:lnTo>
                <a:close/>
                <a:moveTo>
                  <a:pt x="6958" y="155573"/>
                </a:moveTo>
                <a:lnTo>
                  <a:pt x="6958" y="160257"/>
                </a:lnTo>
                <a:lnTo>
                  <a:pt x="330" y="160257"/>
                </a:lnTo>
                <a:lnTo>
                  <a:pt x="330" y="155573"/>
                </a:lnTo>
                <a:close/>
                <a:moveTo>
                  <a:pt x="13908" y="155573"/>
                </a:moveTo>
                <a:lnTo>
                  <a:pt x="13908" y="160257"/>
                </a:lnTo>
                <a:lnTo>
                  <a:pt x="7288" y="160257"/>
                </a:lnTo>
                <a:lnTo>
                  <a:pt x="7288" y="155573"/>
                </a:lnTo>
                <a:close/>
                <a:moveTo>
                  <a:pt x="20866" y="155573"/>
                </a:moveTo>
                <a:lnTo>
                  <a:pt x="20866" y="160257"/>
                </a:lnTo>
                <a:lnTo>
                  <a:pt x="14238" y="160257"/>
                </a:lnTo>
                <a:lnTo>
                  <a:pt x="14238" y="155573"/>
                </a:lnTo>
                <a:close/>
                <a:moveTo>
                  <a:pt x="27816" y="155573"/>
                </a:moveTo>
                <a:lnTo>
                  <a:pt x="27816" y="160257"/>
                </a:lnTo>
                <a:lnTo>
                  <a:pt x="21196" y="160257"/>
                </a:lnTo>
                <a:lnTo>
                  <a:pt x="21196" y="155573"/>
                </a:lnTo>
                <a:close/>
                <a:moveTo>
                  <a:pt x="34774" y="155573"/>
                </a:moveTo>
                <a:lnTo>
                  <a:pt x="34774" y="160257"/>
                </a:lnTo>
                <a:lnTo>
                  <a:pt x="28146" y="160257"/>
                </a:lnTo>
                <a:lnTo>
                  <a:pt x="28146" y="155573"/>
                </a:lnTo>
                <a:close/>
                <a:moveTo>
                  <a:pt x="41733" y="155573"/>
                </a:moveTo>
                <a:lnTo>
                  <a:pt x="41733" y="160257"/>
                </a:lnTo>
                <a:lnTo>
                  <a:pt x="35104" y="160257"/>
                </a:lnTo>
                <a:lnTo>
                  <a:pt x="35104" y="155573"/>
                </a:lnTo>
                <a:close/>
                <a:moveTo>
                  <a:pt x="48682" y="155573"/>
                </a:moveTo>
                <a:lnTo>
                  <a:pt x="48682" y="160257"/>
                </a:lnTo>
                <a:lnTo>
                  <a:pt x="42054" y="160257"/>
                </a:lnTo>
                <a:lnTo>
                  <a:pt x="42054" y="155573"/>
                </a:lnTo>
                <a:close/>
                <a:moveTo>
                  <a:pt x="55641" y="155573"/>
                </a:moveTo>
                <a:lnTo>
                  <a:pt x="55641" y="160257"/>
                </a:lnTo>
                <a:lnTo>
                  <a:pt x="49012" y="160257"/>
                </a:lnTo>
                <a:lnTo>
                  <a:pt x="49012" y="155573"/>
                </a:lnTo>
                <a:close/>
                <a:moveTo>
                  <a:pt x="62590" y="155573"/>
                </a:moveTo>
                <a:lnTo>
                  <a:pt x="62590" y="160257"/>
                </a:lnTo>
                <a:lnTo>
                  <a:pt x="55971" y="160257"/>
                </a:lnTo>
                <a:lnTo>
                  <a:pt x="55971" y="155573"/>
                </a:lnTo>
                <a:close/>
                <a:moveTo>
                  <a:pt x="69548" y="155573"/>
                </a:moveTo>
                <a:lnTo>
                  <a:pt x="69548" y="160257"/>
                </a:lnTo>
                <a:lnTo>
                  <a:pt x="62920" y="160257"/>
                </a:lnTo>
                <a:lnTo>
                  <a:pt x="62920" y="155573"/>
                </a:lnTo>
                <a:close/>
                <a:moveTo>
                  <a:pt x="76498" y="155573"/>
                </a:moveTo>
                <a:lnTo>
                  <a:pt x="76498" y="160257"/>
                </a:lnTo>
                <a:lnTo>
                  <a:pt x="69879" y="160257"/>
                </a:lnTo>
                <a:lnTo>
                  <a:pt x="69879" y="155573"/>
                </a:lnTo>
                <a:close/>
                <a:moveTo>
                  <a:pt x="83456" y="155573"/>
                </a:moveTo>
                <a:lnTo>
                  <a:pt x="83456" y="160257"/>
                </a:lnTo>
                <a:lnTo>
                  <a:pt x="76828" y="160257"/>
                </a:lnTo>
                <a:lnTo>
                  <a:pt x="76828" y="155573"/>
                </a:lnTo>
                <a:close/>
                <a:moveTo>
                  <a:pt x="90415" y="155573"/>
                </a:moveTo>
                <a:lnTo>
                  <a:pt x="90415" y="160257"/>
                </a:lnTo>
                <a:lnTo>
                  <a:pt x="83786" y="160257"/>
                </a:lnTo>
                <a:lnTo>
                  <a:pt x="83786" y="155573"/>
                </a:lnTo>
                <a:close/>
                <a:moveTo>
                  <a:pt x="97364" y="155573"/>
                </a:moveTo>
                <a:lnTo>
                  <a:pt x="97364" y="160257"/>
                </a:lnTo>
                <a:lnTo>
                  <a:pt x="90745" y="160257"/>
                </a:lnTo>
                <a:lnTo>
                  <a:pt x="90745" y="155573"/>
                </a:lnTo>
                <a:close/>
                <a:moveTo>
                  <a:pt x="104323" y="155573"/>
                </a:moveTo>
                <a:lnTo>
                  <a:pt x="104323" y="160257"/>
                </a:lnTo>
                <a:lnTo>
                  <a:pt x="97694" y="160257"/>
                </a:lnTo>
                <a:lnTo>
                  <a:pt x="97694" y="155573"/>
                </a:lnTo>
                <a:close/>
                <a:moveTo>
                  <a:pt x="111272" y="155573"/>
                </a:moveTo>
                <a:lnTo>
                  <a:pt x="111272" y="160257"/>
                </a:lnTo>
                <a:lnTo>
                  <a:pt x="104653" y="160257"/>
                </a:lnTo>
                <a:lnTo>
                  <a:pt x="104653" y="155573"/>
                </a:lnTo>
                <a:close/>
                <a:moveTo>
                  <a:pt x="118231" y="155573"/>
                </a:moveTo>
                <a:lnTo>
                  <a:pt x="118231" y="160257"/>
                </a:lnTo>
                <a:lnTo>
                  <a:pt x="111602" y="160257"/>
                </a:lnTo>
                <a:lnTo>
                  <a:pt x="111602" y="155573"/>
                </a:lnTo>
                <a:close/>
                <a:moveTo>
                  <a:pt x="125189" y="155573"/>
                </a:moveTo>
                <a:lnTo>
                  <a:pt x="125189" y="160257"/>
                </a:lnTo>
                <a:lnTo>
                  <a:pt x="118561" y="160257"/>
                </a:lnTo>
                <a:lnTo>
                  <a:pt x="118561" y="155573"/>
                </a:lnTo>
                <a:close/>
                <a:moveTo>
                  <a:pt x="132139" y="155573"/>
                </a:moveTo>
                <a:lnTo>
                  <a:pt x="132139" y="160257"/>
                </a:lnTo>
                <a:lnTo>
                  <a:pt x="125510" y="160257"/>
                </a:lnTo>
                <a:lnTo>
                  <a:pt x="125510" y="155573"/>
                </a:lnTo>
                <a:close/>
                <a:moveTo>
                  <a:pt x="139097" y="155573"/>
                </a:moveTo>
                <a:lnTo>
                  <a:pt x="139097" y="160257"/>
                </a:lnTo>
                <a:lnTo>
                  <a:pt x="132469" y="160257"/>
                </a:lnTo>
                <a:lnTo>
                  <a:pt x="132469" y="155573"/>
                </a:lnTo>
                <a:close/>
                <a:moveTo>
                  <a:pt x="146046" y="155573"/>
                </a:moveTo>
                <a:lnTo>
                  <a:pt x="146046" y="160257"/>
                </a:lnTo>
                <a:lnTo>
                  <a:pt x="139427" y="160257"/>
                </a:lnTo>
                <a:lnTo>
                  <a:pt x="139427" y="155573"/>
                </a:lnTo>
                <a:close/>
                <a:moveTo>
                  <a:pt x="153005" y="155573"/>
                </a:moveTo>
                <a:lnTo>
                  <a:pt x="153005" y="160257"/>
                </a:lnTo>
                <a:lnTo>
                  <a:pt x="146377" y="160257"/>
                </a:lnTo>
                <a:lnTo>
                  <a:pt x="146377" y="155573"/>
                </a:lnTo>
                <a:close/>
                <a:moveTo>
                  <a:pt x="159954" y="155573"/>
                </a:moveTo>
                <a:lnTo>
                  <a:pt x="159954" y="160257"/>
                </a:lnTo>
                <a:lnTo>
                  <a:pt x="153335" y="160257"/>
                </a:lnTo>
                <a:lnTo>
                  <a:pt x="153335" y="155573"/>
                </a:lnTo>
                <a:close/>
                <a:moveTo>
                  <a:pt x="166913" y="155573"/>
                </a:moveTo>
                <a:lnTo>
                  <a:pt x="166913" y="160257"/>
                </a:lnTo>
                <a:lnTo>
                  <a:pt x="160284" y="160257"/>
                </a:lnTo>
                <a:lnTo>
                  <a:pt x="160284" y="155573"/>
                </a:lnTo>
                <a:close/>
                <a:moveTo>
                  <a:pt x="173871" y="155573"/>
                </a:moveTo>
                <a:lnTo>
                  <a:pt x="173871" y="160257"/>
                </a:lnTo>
                <a:lnTo>
                  <a:pt x="167243" y="160257"/>
                </a:lnTo>
                <a:lnTo>
                  <a:pt x="167243" y="155573"/>
                </a:lnTo>
                <a:close/>
                <a:moveTo>
                  <a:pt x="180821" y="155573"/>
                </a:moveTo>
                <a:lnTo>
                  <a:pt x="180821" y="160257"/>
                </a:lnTo>
                <a:lnTo>
                  <a:pt x="174201" y="160257"/>
                </a:lnTo>
                <a:lnTo>
                  <a:pt x="174201" y="155573"/>
                </a:lnTo>
                <a:close/>
                <a:moveTo>
                  <a:pt x="187779" y="155573"/>
                </a:moveTo>
                <a:lnTo>
                  <a:pt x="187779" y="160257"/>
                </a:lnTo>
                <a:lnTo>
                  <a:pt x="181151" y="160257"/>
                </a:lnTo>
                <a:lnTo>
                  <a:pt x="181151" y="155573"/>
                </a:lnTo>
                <a:close/>
                <a:moveTo>
                  <a:pt x="194729" y="155573"/>
                </a:moveTo>
                <a:lnTo>
                  <a:pt x="194729" y="160257"/>
                </a:lnTo>
                <a:lnTo>
                  <a:pt x="188109" y="160257"/>
                </a:lnTo>
                <a:lnTo>
                  <a:pt x="188109" y="155573"/>
                </a:lnTo>
                <a:close/>
                <a:moveTo>
                  <a:pt x="201687" y="155573"/>
                </a:moveTo>
                <a:lnTo>
                  <a:pt x="201687" y="160257"/>
                </a:lnTo>
                <a:lnTo>
                  <a:pt x="195059" y="160257"/>
                </a:lnTo>
                <a:lnTo>
                  <a:pt x="195059" y="155573"/>
                </a:lnTo>
                <a:close/>
                <a:moveTo>
                  <a:pt x="208645" y="155573"/>
                </a:moveTo>
                <a:lnTo>
                  <a:pt x="208645" y="160257"/>
                </a:lnTo>
                <a:lnTo>
                  <a:pt x="202017" y="160257"/>
                </a:lnTo>
                <a:lnTo>
                  <a:pt x="202017" y="155573"/>
                </a:lnTo>
                <a:close/>
                <a:moveTo>
                  <a:pt x="215595" y="155573"/>
                </a:moveTo>
                <a:lnTo>
                  <a:pt x="215595" y="160257"/>
                </a:lnTo>
                <a:lnTo>
                  <a:pt x="208975" y="160257"/>
                </a:lnTo>
                <a:lnTo>
                  <a:pt x="208975" y="155573"/>
                </a:lnTo>
                <a:close/>
                <a:moveTo>
                  <a:pt x="222553" y="155573"/>
                </a:moveTo>
                <a:lnTo>
                  <a:pt x="222553" y="160257"/>
                </a:lnTo>
                <a:lnTo>
                  <a:pt x="215925" y="160257"/>
                </a:lnTo>
                <a:lnTo>
                  <a:pt x="215925" y="155573"/>
                </a:lnTo>
                <a:close/>
                <a:moveTo>
                  <a:pt x="229503" y="155573"/>
                </a:moveTo>
                <a:lnTo>
                  <a:pt x="229503" y="160257"/>
                </a:lnTo>
                <a:lnTo>
                  <a:pt x="222883" y="160257"/>
                </a:lnTo>
                <a:lnTo>
                  <a:pt x="222883" y="155573"/>
                </a:lnTo>
                <a:close/>
                <a:moveTo>
                  <a:pt x="236461" y="155573"/>
                </a:moveTo>
                <a:lnTo>
                  <a:pt x="236461" y="160257"/>
                </a:lnTo>
                <a:lnTo>
                  <a:pt x="229833" y="160257"/>
                </a:lnTo>
                <a:lnTo>
                  <a:pt x="229833" y="155573"/>
                </a:lnTo>
                <a:close/>
                <a:moveTo>
                  <a:pt x="243420" y="155573"/>
                </a:moveTo>
                <a:lnTo>
                  <a:pt x="243420" y="160257"/>
                </a:lnTo>
                <a:lnTo>
                  <a:pt x="236791" y="160257"/>
                </a:lnTo>
                <a:lnTo>
                  <a:pt x="236791" y="155573"/>
                </a:lnTo>
                <a:close/>
                <a:moveTo>
                  <a:pt x="250369" y="155573"/>
                </a:moveTo>
                <a:lnTo>
                  <a:pt x="250369" y="160257"/>
                </a:lnTo>
                <a:lnTo>
                  <a:pt x="243741" y="160257"/>
                </a:lnTo>
                <a:lnTo>
                  <a:pt x="243741" y="155573"/>
                </a:lnTo>
                <a:close/>
                <a:moveTo>
                  <a:pt x="257328" y="155573"/>
                </a:moveTo>
                <a:lnTo>
                  <a:pt x="257328" y="160257"/>
                </a:lnTo>
                <a:lnTo>
                  <a:pt x="250699" y="160257"/>
                </a:lnTo>
                <a:lnTo>
                  <a:pt x="250699" y="155573"/>
                </a:lnTo>
                <a:close/>
                <a:moveTo>
                  <a:pt x="264277" y="155573"/>
                </a:moveTo>
                <a:lnTo>
                  <a:pt x="264277" y="160257"/>
                </a:lnTo>
                <a:lnTo>
                  <a:pt x="257658" y="160257"/>
                </a:lnTo>
                <a:lnTo>
                  <a:pt x="257658" y="155573"/>
                </a:lnTo>
                <a:close/>
                <a:moveTo>
                  <a:pt x="271235" y="155573"/>
                </a:moveTo>
                <a:lnTo>
                  <a:pt x="271235" y="160257"/>
                </a:lnTo>
                <a:lnTo>
                  <a:pt x="264607" y="160257"/>
                </a:lnTo>
                <a:lnTo>
                  <a:pt x="264607" y="155573"/>
                </a:lnTo>
                <a:close/>
                <a:moveTo>
                  <a:pt x="278185" y="155573"/>
                </a:moveTo>
                <a:lnTo>
                  <a:pt x="278185" y="160257"/>
                </a:lnTo>
                <a:lnTo>
                  <a:pt x="271566" y="160257"/>
                </a:lnTo>
                <a:lnTo>
                  <a:pt x="271566" y="155573"/>
                </a:lnTo>
                <a:close/>
                <a:moveTo>
                  <a:pt x="285143" y="155573"/>
                </a:moveTo>
                <a:lnTo>
                  <a:pt x="285143" y="160257"/>
                </a:lnTo>
                <a:lnTo>
                  <a:pt x="278515" y="160257"/>
                </a:lnTo>
                <a:lnTo>
                  <a:pt x="278515" y="155573"/>
                </a:lnTo>
                <a:close/>
                <a:moveTo>
                  <a:pt x="0" y="0"/>
                </a:moveTo>
                <a:lnTo>
                  <a:pt x="0" y="80128"/>
                </a:lnTo>
                <a:lnTo>
                  <a:pt x="0" y="160578"/>
                </a:lnTo>
                <a:lnTo>
                  <a:pt x="285473" y="160578"/>
                </a:lnTo>
                <a:lnTo>
                  <a:pt x="285473" y="0"/>
                </a:lnTo>
                <a:close/>
              </a:path>
            </a:pathLst>
          </a:custGeom>
          <a:solidFill>
            <a:srgbClr val="0D4284">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flipH="1">
            <a:off x="7610215" y="0"/>
            <a:ext cx="1533785" cy="1149607"/>
          </a:xfrm>
          <a:custGeom>
            <a:avLst/>
            <a:gdLst/>
            <a:ahLst/>
            <a:cxnLst/>
            <a:rect l="l" t="t" r="r" b="b"/>
            <a:pathLst>
              <a:path w="30378" h="22769" extrusionOk="0">
                <a:moveTo>
                  <a:pt x="25623" y="0"/>
                </a:moveTo>
                <a:cubicBezTo>
                  <a:pt x="25623" y="0"/>
                  <a:pt x="22292" y="7696"/>
                  <a:pt x="12073" y="0"/>
                </a:cubicBezTo>
                <a:lnTo>
                  <a:pt x="12073" y="0"/>
                </a:lnTo>
                <a:lnTo>
                  <a:pt x="0" y="0"/>
                </a:lnTo>
                <a:lnTo>
                  <a:pt x="0" y="18696"/>
                </a:lnTo>
                <a:cubicBezTo>
                  <a:pt x="2782" y="20992"/>
                  <a:pt x="6294" y="22034"/>
                  <a:pt x="10129" y="22453"/>
                </a:cubicBezTo>
                <a:lnTo>
                  <a:pt x="10129" y="22453"/>
                </a:lnTo>
                <a:cubicBezTo>
                  <a:pt x="19085" y="22769"/>
                  <a:pt x="30377" y="12696"/>
                  <a:pt x="30377" y="0"/>
                </a:cubicBezTo>
                <a:lnTo>
                  <a:pt x="30377"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13"/>
          <p:cNvGrpSpPr/>
          <p:nvPr/>
        </p:nvGrpSpPr>
        <p:grpSpPr>
          <a:xfrm rot="1254970">
            <a:off x="7231210" y="165097"/>
            <a:ext cx="328591" cy="355820"/>
            <a:chOff x="7082171" y="350867"/>
            <a:chExt cx="328592" cy="355821"/>
          </a:xfrm>
        </p:grpSpPr>
        <p:sp>
          <p:nvSpPr>
            <p:cNvPr id="88" name="Google Shape;88;p13"/>
            <p:cNvSpPr/>
            <p:nvPr/>
          </p:nvSpPr>
          <p:spPr>
            <a:xfrm rot="8936933">
              <a:off x="7088552" y="412473"/>
              <a:ext cx="266302" cy="98722"/>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rot="5810378">
              <a:off x="7215566" y="520592"/>
              <a:ext cx="252659" cy="108420"/>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13"/>
          <p:cNvSpPr txBox="1">
            <a:spLocks noGrp="1"/>
          </p:cNvSpPr>
          <p:nvPr>
            <p:ph type="title" idx="2" hasCustomPrompt="1"/>
          </p:nvPr>
        </p:nvSpPr>
        <p:spPr>
          <a:xfrm>
            <a:off x="720000" y="1086428"/>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subTitle" idx="1"/>
          </p:nvPr>
        </p:nvSpPr>
        <p:spPr>
          <a:xfrm>
            <a:off x="720000" y="225942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3" hasCustomPrompt="1"/>
          </p:nvPr>
        </p:nvSpPr>
        <p:spPr>
          <a:xfrm>
            <a:off x="3403800" y="1086428"/>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subTitle" idx="4"/>
          </p:nvPr>
        </p:nvSpPr>
        <p:spPr>
          <a:xfrm>
            <a:off x="3403800" y="225942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5" hasCustomPrompt="1"/>
          </p:nvPr>
        </p:nvSpPr>
        <p:spPr>
          <a:xfrm>
            <a:off x="6087600" y="1086428"/>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a:spLocks noGrp="1"/>
          </p:cNvSpPr>
          <p:nvPr>
            <p:ph type="subTitle" idx="6"/>
          </p:nvPr>
        </p:nvSpPr>
        <p:spPr>
          <a:xfrm>
            <a:off x="6087600" y="225942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3"/>
          <p:cNvSpPr txBox="1">
            <a:spLocks noGrp="1"/>
          </p:cNvSpPr>
          <p:nvPr>
            <p:ph type="title" idx="7" hasCustomPrompt="1"/>
          </p:nvPr>
        </p:nvSpPr>
        <p:spPr>
          <a:xfrm>
            <a:off x="720000" y="2892421"/>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subTitle" idx="8"/>
          </p:nvPr>
        </p:nvSpPr>
        <p:spPr>
          <a:xfrm>
            <a:off x="720000" y="405877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9" hasCustomPrompt="1"/>
          </p:nvPr>
        </p:nvSpPr>
        <p:spPr>
          <a:xfrm>
            <a:off x="3403800" y="2892421"/>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subTitle" idx="13"/>
          </p:nvPr>
        </p:nvSpPr>
        <p:spPr>
          <a:xfrm>
            <a:off x="3403800" y="405877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4" hasCustomPrompt="1"/>
          </p:nvPr>
        </p:nvSpPr>
        <p:spPr>
          <a:xfrm>
            <a:off x="6087600" y="2892421"/>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15"/>
          </p:nvPr>
        </p:nvSpPr>
        <p:spPr>
          <a:xfrm>
            <a:off x="6087600" y="4058775"/>
            <a:ext cx="2336400" cy="549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3"/>
          <p:cNvSpPr txBox="1">
            <a:spLocks noGrp="1"/>
          </p:cNvSpPr>
          <p:nvPr>
            <p:ph type="subTitle" idx="16"/>
          </p:nvPr>
        </p:nvSpPr>
        <p:spPr>
          <a:xfrm>
            <a:off x="715100" y="1817513"/>
            <a:ext cx="23946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
        <p:nvSpPr>
          <p:cNvPr id="103" name="Google Shape;103;p13"/>
          <p:cNvSpPr txBox="1">
            <a:spLocks noGrp="1"/>
          </p:cNvSpPr>
          <p:nvPr>
            <p:ph type="subTitle" idx="17"/>
          </p:nvPr>
        </p:nvSpPr>
        <p:spPr>
          <a:xfrm>
            <a:off x="3403800" y="1817513"/>
            <a:ext cx="23958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
        <p:nvSpPr>
          <p:cNvPr id="104" name="Google Shape;104;p13"/>
          <p:cNvSpPr txBox="1">
            <a:spLocks noGrp="1"/>
          </p:cNvSpPr>
          <p:nvPr>
            <p:ph type="subTitle" idx="18"/>
          </p:nvPr>
        </p:nvSpPr>
        <p:spPr>
          <a:xfrm>
            <a:off x="6092500" y="1817513"/>
            <a:ext cx="23958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
        <p:nvSpPr>
          <p:cNvPr id="105" name="Google Shape;105;p13"/>
          <p:cNvSpPr txBox="1">
            <a:spLocks noGrp="1"/>
          </p:cNvSpPr>
          <p:nvPr>
            <p:ph type="subTitle" idx="19"/>
          </p:nvPr>
        </p:nvSpPr>
        <p:spPr>
          <a:xfrm>
            <a:off x="715100" y="3623750"/>
            <a:ext cx="23946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
        <p:nvSpPr>
          <p:cNvPr id="106" name="Google Shape;106;p13"/>
          <p:cNvSpPr txBox="1">
            <a:spLocks noGrp="1"/>
          </p:cNvSpPr>
          <p:nvPr>
            <p:ph type="subTitle" idx="20"/>
          </p:nvPr>
        </p:nvSpPr>
        <p:spPr>
          <a:xfrm>
            <a:off x="3403800" y="3623750"/>
            <a:ext cx="23958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
        <p:nvSpPr>
          <p:cNvPr id="107" name="Google Shape;107;p13"/>
          <p:cNvSpPr txBox="1">
            <a:spLocks noGrp="1"/>
          </p:cNvSpPr>
          <p:nvPr>
            <p:ph type="subTitle" idx="21"/>
          </p:nvPr>
        </p:nvSpPr>
        <p:spPr>
          <a:xfrm>
            <a:off x="6092500" y="3623750"/>
            <a:ext cx="2395800" cy="282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Titan One"/>
              <a:buNone/>
              <a:defRPr sz="2200">
                <a:latin typeface="Titan One"/>
                <a:ea typeface="Titan One"/>
                <a:cs typeface="Titan One"/>
                <a:sym typeface="Titan One"/>
              </a:defRPr>
            </a:lvl1pPr>
            <a:lvl2pPr lvl="1"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2pPr>
            <a:lvl3pPr lvl="2"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3pPr>
            <a:lvl4pPr lvl="3"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4pPr>
            <a:lvl5pPr lvl="4"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5pPr>
            <a:lvl6pPr lvl="5"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6pPr>
            <a:lvl7pPr lvl="6"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7pPr>
            <a:lvl8pPr lvl="7"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8pPr>
            <a:lvl9pPr lvl="8" rtl="0">
              <a:lnSpc>
                <a:spcPct val="100000"/>
              </a:lnSpc>
              <a:spcBef>
                <a:spcPts val="0"/>
              </a:spcBef>
              <a:spcAft>
                <a:spcPts val="0"/>
              </a:spcAft>
              <a:buClr>
                <a:schemeClr val="dk1"/>
              </a:buClr>
              <a:buSzPts val="2000"/>
              <a:buFont typeface="Titan One"/>
              <a:buNone/>
              <a:defRPr sz="2000">
                <a:solidFill>
                  <a:schemeClr val="dk1"/>
                </a:solidFill>
                <a:latin typeface="Titan One"/>
                <a:ea typeface="Titan One"/>
                <a:cs typeface="Titan One"/>
                <a:sym typeface="Titan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7B7B7">
            <a:alpha val="67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Titan One"/>
              <a:buNone/>
              <a:defRPr sz="3500">
                <a:solidFill>
                  <a:schemeClr val="dk1"/>
                </a:solidFill>
                <a:latin typeface="Titan One"/>
                <a:ea typeface="Titan One"/>
                <a:cs typeface="Titan One"/>
                <a:sym typeface="Titan One"/>
              </a:defRPr>
            </a:lvl1pPr>
            <a:lvl2pPr lvl="1"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2pPr>
            <a:lvl3pPr lvl="2"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3pPr>
            <a:lvl4pPr lvl="3"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4pPr>
            <a:lvl5pPr lvl="4"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5pPr>
            <a:lvl6pPr lvl="5"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6pPr>
            <a:lvl7pPr lvl="6"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7pPr>
            <a:lvl8pPr lvl="7"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8pPr>
            <a:lvl9pPr lvl="8" rtl="0">
              <a:spcBef>
                <a:spcPts val="0"/>
              </a:spcBef>
              <a:spcAft>
                <a:spcPts val="0"/>
              </a:spcAft>
              <a:buClr>
                <a:schemeClr val="accent3"/>
              </a:buClr>
              <a:buSzPts val="3500"/>
              <a:buFont typeface="Titan One"/>
              <a:buNone/>
              <a:defRPr sz="3500">
                <a:solidFill>
                  <a:schemeClr val="accent3"/>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75" r:id="rId11"/>
    <p:sldLayoutId id="2147483681" r:id="rId12"/>
    <p:sldLayoutId id="214748368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2.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645" name="Google Shape;645;p43"/>
          <p:cNvGrpSpPr/>
          <p:nvPr/>
        </p:nvGrpSpPr>
        <p:grpSpPr>
          <a:xfrm rot="1361582">
            <a:off x="5285937" y="703252"/>
            <a:ext cx="392995" cy="447500"/>
            <a:chOff x="7454779" y="726816"/>
            <a:chExt cx="392988" cy="447493"/>
          </a:xfrm>
        </p:grpSpPr>
        <p:sp>
          <p:nvSpPr>
            <p:cNvPr id="646" name="Google Shape;646;p43"/>
            <p:cNvSpPr/>
            <p:nvPr/>
          </p:nvSpPr>
          <p:spPr>
            <a:xfrm rot="-3145531">
              <a:off x="7548246" y="828761"/>
              <a:ext cx="314689" cy="116659"/>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43"/>
            <p:cNvSpPr/>
            <p:nvPr/>
          </p:nvSpPr>
          <p:spPr>
            <a:xfrm>
              <a:off x="7454779" y="1030171"/>
              <a:ext cx="312159" cy="144138"/>
            </a:xfrm>
            <a:custGeom>
              <a:avLst/>
              <a:gdLst/>
              <a:ahLst/>
              <a:cxnLst/>
              <a:rect l="l" t="t" r="r" b="b"/>
              <a:pathLst>
                <a:path w="16195" h="7478" extrusionOk="0">
                  <a:moveTo>
                    <a:pt x="7606" y="0"/>
                  </a:moveTo>
                  <a:cubicBezTo>
                    <a:pt x="3919" y="0"/>
                    <a:pt x="1" y="1663"/>
                    <a:pt x="1" y="1663"/>
                  </a:cubicBezTo>
                  <a:cubicBezTo>
                    <a:pt x="1" y="1663"/>
                    <a:pt x="4491" y="2047"/>
                    <a:pt x="7864" y="5000"/>
                  </a:cubicBezTo>
                  <a:cubicBezTo>
                    <a:pt x="9234" y="6200"/>
                    <a:pt x="11155" y="7478"/>
                    <a:pt x="12758" y="7478"/>
                  </a:cubicBezTo>
                  <a:cubicBezTo>
                    <a:pt x="13416" y="7478"/>
                    <a:pt x="14020" y="7262"/>
                    <a:pt x="14510" y="6738"/>
                  </a:cubicBezTo>
                  <a:cubicBezTo>
                    <a:pt x="16195" y="4934"/>
                    <a:pt x="15087" y="2536"/>
                    <a:pt x="10983" y="640"/>
                  </a:cubicBezTo>
                  <a:cubicBezTo>
                    <a:pt x="9976" y="176"/>
                    <a:pt x="8803" y="0"/>
                    <a:pt x="7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48" name="Google Shape;648;p43"/>
          <p:cNvGrpSpPr/>
          <p:nvPr/>
        </p:nvGrpSpPr>
        <p:grpSpPr>
          <a:xfrm rot="-5400000">
            <a:off x="1700851" y="168541"/>
            <a:ext cx="841792" cy="923821"/>
            <a:chOff x="5678624" y="1057918"/>
            <a:chExt cx="375281" cy="411850"/>
          </a:xfrm>
        </p:grpSpPr>
        <p:sp>
          <p:nvSpPr>
            <p:cNvPr id="649" name="Google Shape;649;p43"/>
            <p:cNvSpPr/>
            <p:nvPr/>
          </p:nvSpPr>
          <p:spPr>
            <a:xfrm rot="-2578644">
              <a:off x="5753173" y="1142098"/>
              <a:ext cx="297151" cy="127501"/>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43"/>
            <p:cNvSpPr/>
            <p:nvPr/>
          </p:nvSpPr>
          <p:spPr>
            <a:xfrm rot="-7841477" flipH="1">
              <a:off x="5737690" y="1312827"/>
              <a:ext cx="213943" cy="918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43"/>
            <p:cNvSpPr/>
            <p:nvPr/>
          </p:nvSpPr>
          <p:spPr>
            <a:xfrm rot="-6367521" flipH="1">
              <a:off x="5658934" y="1350133"/>
              <a:ext cx="127020" cy="545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itle 2">
            <a:extLst>
              <a:ext uri="{FF2B5EF4-FFF2-40B4-BE49-F238E27FC236}">
                <a16:creationId xmlns:a16="http://schemas.microsoft.com/office/drawing/2014/main" id="{8AADDD0D-177E-5E2E-54E2-84AE099141EF}"/>
              </a:ext>
            </a:extLst>
          </p:cNvPr>
          <p:cNvSpPr>
            <a:spLocks noGrp="1"/>
          </p:cNvSpPr>
          <p:nvPr>
            <p:ph type="title"/>
          </p:nvPr>
        </p:nvSpPr>
        <p:spPr>
          <a:xfrm>
            <a:off x="2222602" y="2805052"/>
            <a:ext cx="6902873" cy="841800"/>
          </a:xfrm>
        </p:spPr>
        <p:txBody>
          <a:bodyPr/>
          <a:lstStyle/>
          <a:p>
            <a:pPr algn="ctr"/>
            <a:r>
              <a:rPr lang="en-US" sz="4400" b="1" dirty="0">
                <a:latin typeface="Times New Roman" panose="02020603050405020304" pitchFamily="18" charset="0"/>
                <a:cs typeface="Times New Roman" panose="02020603050405020304" pitchFamily="18" charset="0"/>
              </a:rPr>
              <a:t>VỊ NGỮ TRONG CÂU KỂ AI THẾ NÀO? </a:t>
            </a:r>
          </a:p>
        </p:txBody>
      </p:sp>
      <p:pic>
        <p:nvPicPr>
          <p:cNvPr id="1026" name="Picture 2">
            <a:extLst>
              <a:ext uri="{FF2B5EF4-FFF2-40B4-BE49-F238E27FC236}">
                <a16:creationId xmlns:a16="http://schemas.microsoft.com/office/drawing/2014/main" id="{2F65203F-7699-FBE5-C8B5-71B60B1EE4A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142" b="94149" l="4255" r="94149">
                        <a14:foregroundMark x1="71454" y1="40071" x2="73050" y2="36170"/>
                        <a14:foregroundMark x1="60461" y1="48404" x2="57624" y2="42553"/>
                        <a14:foregroundMark x1="69149" y1="50177" x2="71099" y2="51950"/>
                        <a14:foregroundMark x1="90603" y1="47163" x2="90603" y2="47163"/>
                        <a14:foregroundMark x1="94326" y1="44149" x2="94326" y2="44149"/>
                        <a14:foregroundMark x1="63121" y1="5319" x2="63121" y2="5319"/>
                        <a14:foregroundMark x1="74468" y1="89716" x2="74468" y2="89716"/>
                        <a14:foregroundMark x1="75177" y1="93794" x2="75177" y2="93794"/>
                        <a14:foregroundMark x1="61348" y1="94149" x2="61348" y2="94149"/>
                        <a14:foregroundMark x1="30496" y1="61348" x2="30496" y2="61348"/>
                        <a14:foregroundMark x1="21809" y1="56383" x2="21809" y2="56383"/>
                        <a14:foregroundMark x1="21809" y1="49645" x2="28546" y2="57447"/>
                        <a14:foregroundMark x1="28546" y1="57447" x2="28546" y2="57447"/>
                        <a14:foregroundMark x1="23227" y1="40780" x2="23227" y2="40780"/>
                        <a14:foregroundMark x1="29787" y1="43617" x2="29787" y2="43617"/>
                        <a14:foregroundMark x1="35106" y1="49645" x2="35106" y2="49645"/>
                        <a14:foregroundMark x1="14539" y1="38652" x2="14539" y2="38652"/>
                        <a14:foregroundMark x1="9752" y1="42553" x2="9752" y2="42553"/>
                        <a14:foregroundMark x1="14539" y1="39362" x2="14539" y2="39362"/>
                        <a14:foregroundMark x1="14894" y1="40071" x2="14894" y2="40071"/>
                        <a14:foregroundMark x1="15248" y1="40426" x2="15248" y2="40426"/>
                        <a14:foregroundMark x1="15780" y1="41667" x2="14362" y2="37943"/>
                        <a14:foregroundMark x1="6206" y1="47340" x2="6206" y2="47340"/>
                        <a14:foregroundMark x1="8333" y1="61879" x2="8333" y2="61879"/>
                        <a14:foregroundMark x1="4255" y1="53546" x2="4255" y2="53546"/>
                        <a14:foregroundMark x1="4255" y1="46631" x2="4255" y2="46631"/>
                        <a14:foregroundMark x1="14716" y1="66489" x2="14716" y2="66489"/>
                        <a14:foregroundMark x1="19326" y1="67730" x2="19326" y2="67730"/>
                      </a14:backgroundRemoval>
                    </a14:imgEffect>
                  </a14:imgLayer>
                </a14:imgProps>
              </a:ext>
              <a:ext uri="{28A0092B-C50C-407E-A947-70E740481C1C}">
                <a14:useLocalDpi xmlns:a14="http://schemas.microsoft.com/office/drawing/2010/main" val="0"/>
              </a:ext>
            </a:extLst>
          </a:blip>
          <a:srcRect/>
          <a:stretch>
            <a:fillRect/>
          </a:stretch>
        </p:blipFill>
        <p:spPr bwMode="auto">
          <a:xfrm>
            <a:off x="78410" y="913423"/>
            <a:ext cx="2913721" cy="2913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42EA7D-85DC-3235-193F-15BDCE64A55F}"/>
              </a:ext>
            </a:extLst>
          </p:cNvPr>
          <p:cNvSpPr txBox="1"/>
          <p:nvPr/>
        </p:nvSpPr>
        <p:spPr>
          <a:xfrm>
            <a:off x="3349093" y="1659271"/>
            <a:ext cx="4415883" cy="584775"/>
          </a:xfrm>
          <a:prstGeom prst="rect">
            <a:avLst/>
          </a:prstGeom>
          <a:noFill/>
        </p:spPr>
        <p:txBody>
          <a:bodyPr wrap="square" rtlCol="0">
            <a:spAutoFit/>
          </a:bodyPr>
          <a:lstStyle/>
          <a:p>
            <a:pPr algn="ctr"/>
            <a:r>
              <a:rPr lang="en-US" sz="3200" b="1" dirty="0">
                <a:solidFill>
                  <a:srgbClr val="0070C0"/>
                </a:solidFill>
              </a:rPr>
              <a:t>LUYỆN TỪ VÀ CÂU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E3CC6C9-192C-B6A8-E8A7-A48B1B3B7B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46" b="98582" l="5142" r="92376">
                        <a14:foregroundMark x1="10461" y1="42730" x2="10461" y2="42730"/>
                        <a14:foregroundMark x1="9043" y1="45390" x2="11170" y2="42553"/>
                        <a14:foregroundMark x1="6915" y1="45390" x2="9574" y2="45922"/>
                        <a14:foregroundMark x1="8156" y1="55674" x2="9220" y2="55319"/>
                        <a14:foregroundMark x1="5496" y1="56206" x2="7624" y2="58333"/>
                        <a14:foregroundMark x1="10816" y1="81206" x2="13121" y2="81028"/>
                        <a14:foregroundMark x1="10461" y1="82801" x2="10461" y2="82801"/>
                        <a14:foregroundMark x1="8688" y1="82447" x2="11348" y2="84043"/>
                        <a14:foregroundMark x1="21454" y1="93440" x2="26064" y2="89894"/>
                        <a14:foregroundMark x1="23050" y1="96809" x2="23050" y2="96809"/>
                        <a14:foregroundMark x1="29787" y1="97695" x2="31206" y2="94858"/>
                        <a14:foregroundMark x1="29433" y1="98582" x2="29433" y2="98582"/>
                        <a14:foregroundMark x1="87766" y1="8333" x2="86348" y2="6383"/>
                        <a14:foregroundMark x1="89007" y1="4965" x2="92376" y2="4965"/>
                        <a14:foregroundMark x1="87057" y1="4255" x2="81560" y2="3546"/>
                        <a14:foregroundMark x1="87943" y1="46454" x2="87943" y2="46454"/>
                        <a14:foregroundMark x1="89184" y1="49113" x2="89184" y2="49113"/>
                        <a14:foregroundMark x1="90248" y1="72163" x2="90248" y2="72163"/>
                        <a14:foregroundMark x1="60816" y1="85284" x2="60816" y2="85284"/>
                      </a14:backgroundRemoval>
                    </a14:imgEffect>
                  </a14:imgLayer>
                </a14:imgProps>
              </a:ext>
              <a:ext uri="{28A0092B-C50C-407E-A947-70E740481C1C}">
                <a14:useLocalDpi xmlns:a14="http://schemas.microsoft.com/office/drawing/2010/main" val="0"/>
              </a:ext>
            </a:extLst>
          </a:blip>
          <a:srcRect/>
          <a:stretch>
            <a:fillRect/>
          </a:stretch>
        </p:blipFill>
        <p:spPr bwMode="auto">
          <a:xfrm>
            <a:off x="156581" y="-52039"/>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ED5CB9A3-EB52-012A-AD43-3BF1CC0B3DB0}"/>
              </a:ext>
            </a:extLst>
          </p:cNvPr>
          <p:cNvSpPr/>
          <p:nvPr/>
        </p:nvSpPr>
        <p:spPr>
          <a:xfrm>
            <a:off x="4902528" y="455632"/>
            <a:ext cx="4141460" cy="2535043"/>
          </a:xfrm>
          <a:prstGeom prst="cloudCallout">
            <a:avLst>
              <a:gd name="adj1" fmla="val -53397"/>
              <a:gd name="adj2" fmla="val 62500"/>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u="sng">
                <a:solidFill>
                  <a:schemeClr val="tx1">
                    <a:lumMod val="50000"/>
                  </a:schemeClr>
                </a:solidFill>
              </a:rPr>
              <a:t>BT2</a:t>
            </a:r>
            <a:r>
              <a:rPr lang="en-US" sz="2000" b="1">
                <a:solidFill>
                  <a:schemeClr val="tx1">
                    <a:lumMod val="50000"/>
                  </a:schemeClr>
                </a:solidFill>
              </a:rPr>
              <a:t>: Đặt 3 câu kể Ai thế nào?, mỗi câu tả một cây hoa mà em yêu thích.</a:t>
            </a:r>
          </a:p>
        </p:txBody>
      </p:sp>
    </p:spTree>
    <p:extLst>
      <p:ext uri="{BB962C8B-B14F-4D97-AF65-F5344CB8AC3E}">
        <p14:creationId xmlns:p14="http://schemas.microsoft.com/office/powerpoint/2010/main" val="40167460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7331669-D542-B70F-4B44-DC650805C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26" y="245327"/>
            <a:ext cx="2918180" cy="19551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BDE85FB-D85D-23E1-7573-1F01591A4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44"/>
          <a:stretch/>
        </p:blipFill>
        <p:spPr bwMode="auto">
          <a:xfrm>
            <a:off x="3265311" y="219307"/>
            <a:ext cx="2737305" cy="19551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97FD9D4-E6A3-9BC5-7411-D2387C4DD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495" y="271346"/>
            <a:ext cx="2853538" cy="190314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72F10EC2-FBA6-74E7-B19A-32ED035B1C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26" y="2474641"/>
            <a:ext cx="2918179" cy="229808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662FD306-068C-B3E7-73FD-8AA4A6FF7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7926" y="2474640"/>
            <a:ext cx="2825749" cy="229808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8839D9B4-A7A3-1AC6-922D-61DA61AD33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496" y="2474640"/>
            <a:ext cx="2853538" cy="229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51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Effect transition="in" filter="fade">
                                      <p:cBhvr>
                                        <p:cTn id="21" dur="1000"/>
                                        <p:tgtEl>
                                          <p:spTgt spid="5126"/>
                                        </p:tgtEl>
                                      </p:cBhvr>
                                    </p:animEffect>
                                    <p:anim calcmode="lin" valueType="num">
                                      <p:cBhvr>
                                        <p:cTn id="22" dur="1000" fill="hold"/>
                                        <p:tgtEl>
                                          <p:spTgt spid="5126"/>
                                        </p:tgtEl>
                                        <p:attrNameLst>
                                          <p:attrName>ppt_x</p:attrName>
                                        </p:attrNameLst>
                                      </p:cBhvr>
                                      <p:tavLst>
                                        <p:tav tm="0">
                                          <p:val>
                                            <p:strVal val="#ppt_x"/>
                                          </p:val>
                                        </p:tav>
                                        <p:tav tm="100000">
                                          <p:val>
                                            <p:strVal val="#ppt_x"/>
                                          </p:val>
                                        </p:tav>
                                      </p:tavLst>
                                    </p:anim>
                                    <p:anim calcmode="lin" valueType="num">
                                      <p:cBhvr>
                                        <p:cTn id="2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0"/>
                                        </p:tgtEl>
                                        <p:attrNameLst>
                                          <p:attrName>style.visibility</p:attrName>
                                        </p:attrNameLst>
                                      </p:cBhvr>
                                      <p:to>
                                        <p:strVal val="visible"/>
                                      </p:to>
                                    </p:set>
                                    <p:animEffect transition="in" filter="fade">
                                      <p:cBhvr>
                                        <p:cTn id="28" dur="1000"/>
                                        <p:tgtEl>
                                          <p:spTgt spid="5130"/>
                                        </p:tgtEl>
                                      </p:cBhvr>
                                    </p:animEffect>
                                    <p:anim calcmode="lin" valueType="num">
                                      <p:cBhvr>
                                        <p:cTn id="29" dur="1000" fill="hold"/>
                                        <p:tgtEl>
                                          <p:spTgt spid="5130"/>
                                        </p:tgtEl>
                                        <p:attrNameLst>
                                          <p:attrName>ppt_x</p:attrName>
                                        </p:attrNameLst>
                                      </p:cBhvr>
                                      <p:tavLst>
                                        <p:tav tm="0">
                                          <p:val>
                                            <p:strVal val="#ppt_x"/>
                                          </p:val>
                                        </p:tav>
                                        <p:tav tm="100000">
                                          <p:val>
                                            <p:strVal val="#ppt_x"/>
                                          </p:val>
                                        </p:tav>
                                      </p:tavLst>
                                    </p:anim>
                                    <p:anim calcmode="lin" valueType="num">
                                      <p:cBhvr>
                                        <p:cTn id="30"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fade">
                                      <p:cBhvr>
                                        <p:cTn id="35" dur="1000"/>
                                        <p:tgtEl>
                                          <p:spTgt spid="5132"/>
                                        </p:tgtEl>
                                      </p:cBhvr>
                                    </p:animEffect>
                                    <p:anim calcmode="lin" valueType="num">
                                      <p:cBhvr>
                                        <p:cTn id="36" dur="1000" fill="hold"/>
                                        <p:tgtEl>
                                          <p:spTgt spid="5132"/>
                                        </p:tgtEl>
                                        <p:attrNameLst>
                                          <p:attrName>ppt_x</p:attrName>
                                        </p:attrNameLst>
                                      </p:cBhvr>
                                      <p:tavLst>
                                        <p:tav tm="0">
                                          <p:val>
                                            <p:strVal val="#ppt_x"/>
                                          </p:val>
                                        </p:tav>
                                        <p:tav tm="100000">
                                          <p:val>
                                            <p:strVal val="#ppt_x"/>
                                          </p:val>
                                        </p:tav>
                                      </p:tavLst>
                                    </p:anim>
                                    <p:anim calcmode="lin" valueType="num">
                                      <p:cBhvr>
                                        <p:cTn id="37"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34"/>
                                        </p:tgtEl>
                                        <p:attrNameLst>
                                          <p:attrName>style.visibility</p:attrName>
                                        </p:attrNameLst>
                                      </p:cBhvr>
                                      <p:to>
                                        <p:strVal val="visible"/>
                                      </p:to>
                                    </p:set>
                                    <p:animEffect transition="in" filter="fade">
                                      <p:cBhvr>
                                        <p:cTn id="42" dur="1000"/>
                                        <p:tgtEl>
                                          <p:spTgt spid="5134"/>
                                        </p:tgtEl>
                                      </p:cBhvr>
                                    </p:animEffect>
                                    <p:anim calcmode="lin" valueType="num">
                                      <p:cBhvr>
                                        <p:cTn id="43" dur="1000" fill="hold"/>
                                        <p:tgtEl>
                                          <p:spTgt spid="5134"/>
                                        </p:tgtEl>
                                        <p:attrNameLst>
                                          <p:attrName>ppt_x</p:attrName>
                                        </p:attrNameLst>
                                      </p:cBhvr>
                                      <p:tavLst>
                                        <p:tav tm="0">
                                          <p:val>
                                            <p:strVal val="#ppt_x"/>
                                          </p:val>
                                        </p:tav>
                                        <p:tav tm="100000">
                                          <p:val>
                                            <p:strVal val="#ppt_x"/>
                                          </p:val>
                                        </p:tav>
                                      </p:tavLst>
                                    </p:anim>
                                    <p:anim calcmode="lin" valueType="num">
                                      <p:cBhvr>
                                        <p:cTn id="44" dur="1000" fill="hold"/>
                                        <p:tgtEl>
                                          <p:spTgt spid="5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grpSp>
        <p:nvGrpSpPr>
          <p:cNvPr id="1493" name="Google Shape;1493;p56"/>
          <p:cNvGrpSpPr/>
          <p:nvPr/>
        </p:nvGrpSpPr>
        <p:grpSpPr>
          <a:xfrm rot="-1508208">
            <a:off x="1904228" y="3112167"/>
            <a:ext cx="870818" cy="496909"/>
            <a:chOff x="6624200" y="1061842"/>
            <a:chExt cx="462673" cy="264012"/>
          </a:xfrm>
        </p:grpSpPr>
        <p:sp>
          <p:nvSpPr>
            <p:cNvPr id="1494" name="Google Shape;1494;p56"/>
            <p:cNvSpPr/>
            <p:nvPr/>
          </p:nvSpPr>
          <p:spPr>
            <a:xfrm rot="-1021573">
              <a:off x="6860671" y="1153270"/>
              <a:ext cx="209565" cy="145078"/>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6"/>
            <p:cNvSpPr/>
            <p:nvPr/>
          </p:nvSpPr>
          <p:spPr>
            <a:xfrm>
              <a:off x="6624200" y="1061842"/>
              <a:ext cx="309807" cy="112450"/>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56"/>
          <p:cNvGrpSpPr/>
          <p:nvPr/>
        </p:nvGrpSpPr>
        <p:grpSpPr>
          <a:xfrm rot="4832440">
            <a:off x="7330784" y="468479"/>
            <a:ext cx="847897" cy="752763"/>
            <a:chOff x="6887160" y="225199"/>
            <a:chExt cx="537823" cy="477449"/>
          </a:xfrm>
        </p:grpSpPr>
        <p:sp>
          <p:nvSpPr>
            <p:cNvPr id="1497" name="Google Shape;1497;p56"/>
            <p:cNvSpPr/>
            <p:nvPr/>
          </p:nvSpPr>
          <p:spPr>
            <a:xfrm rot="1977599">
              <a:off x="7195207" y="412478"/>
              <a:ext cx="180975" cy="232952"/>
            </a:xfrm>
            <a:custGeom>
              <a:avLst/>
              <a:gdLst/>
              <a:ahLst/>
              <a:cxnLst/>
              <a:rect l="l" t="t" r="r" b="b"/>
              <a:pathLst>
                <a:path w="10940" h="14085" extrusionOk="0">
                  <a:moveTo>
                    <a:pt x="3424" y="0"/>
                  </a:moveTo>
                  <a:cubicBezTo>
                    <a:pt x="2582" y="0"/>
                    <a:pt x="1869" y="416"/>
                    <a:pt x="1346" y="1222"/>
                  </a:cubicBezTo>
                  <a:cubicBezTo>
                    <a:pt x="0" y="3291"/>
                    <a:pt x="2523" y="5786"/>
                    <a:pt x="4630" y="7255"/>
                  </a:cubicBezTo>
                  <a:cubicBezTo>
                    <a:pt x="8309" y="9817"/>
                    <a:pt x="9762" y="14084"/>
                    <a:pt x="9762" y="14084"/>
                  </a:cubicBezTo>
                  <a:cubicBezTo>
                    <a:pt x="9762" y="14084"/>
                    <a:pt x="10940" y="6705"/>
                    <a:pt x="8112" y="3179"/>
                  </a:cubicBezTo>
                  <a:cubicBezTo>
                    <a:pt x="6385" y="1025"/>
                    <a:pt x="4746" y="0"/>
                    <a:pt x="3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6"/>
            <p:cNvSpPr/>
            <p:nvPr/>
          </p:nvSpPr>
          <p:spPr>
            <a:xfrm rot="-2426985">
              <a:off x="6946928" y="407322"/>
              <a:ext cx="205101" cy="259838"/>
            </a:xfrm>
            <a:custGeom>
              <a:avLst/>
              <a:gdLst/>
              <a:ahLst/>
              <a:cxnLst/>
              <a:rect l="l" t="t" r="r" b="b"/>
              <a:pathLst>
                <a:path w="10641" h="13482" extrusionOk="0">
                  <a:moveTo>
                    <a:pt x="3458" y="0"/>
                  </a:moveTo>
                  <a:cubicBezTo>
                    <a:pt x="3386" y="0"/>
                    <a:pt x="3313" y="4"/>
                    <a:pt x="3238" y="10"/>
                  </a:cubicBezTo>
                  <a:cubicBezTo>
                    <a:pt x="779" y="226"/>
                    <a:pt x="0" y="2750"/>
                    <a:pt x="1787" y="6903"/>
                  </a:cubicBezTo>
                  <a:cubicBezTo>
                    <a:pt x="3572" y="11056"/>
                    <a:pt x="10640" y="13482"/>
                    <a:pt x="10640" y="13482"/>
                  </a:cubicBezTo>
                  <a:cubicBezTo>
                    <a:pt x="10640" y="13482"/>
                    <a:pt x="7556" y="10194"/>
                    <a:pt x="7020" y="5744"/>
                  </a:cubicBezTo>
                  <a:cubicBezTo>
                    <a:pt x="6723" y="3270"/>
                    <a:pt x="5757" y="0"/>
                    <a:pt x="3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6"/>
            <p:cNvSpPr/>
            <p:nvPr/>
          </p:nvSpPr>
          <p:spPr>
            <a:xfrm rot="243637">
              <a:off x="6989272" y="231385"/>
              <a:ext cx="183076" cy="235635"/>
            </a:xfrm>
            <a:custGeom>
              <a:avLst/>
              <a:gdLst/>
              <a:ahLst/>
              <a:cxnLst/>
              <a:rect l="l" t="t" r="r" b="b"/>
              <a:pathLst>
                <a:path w="10940" h="14085" extrusionOk="0">
                  <a:moveTo>
                    <a:pt x="3424" y="0"/>
                  </a:moveTo>
                  <a:cubicBezTo>
                    <a:pt x="2582" y="0"/>
                    <a:pt x="1869" y="416"/>
                    <a:pt x="1346" y="1222"/>
                  </a:cubicBezTo>
                  <a:cubicBezTo>
                    <a:pt x="0" y="3291"/>
                    <a:pt x="2523" y="5786"/>
                    <a:pt x="4630" y="7255"/>
                  </a:cubicBezTo>
                  <a:cubicBezTo>
                    <a:pt x="8309" y="9817"/>
                    <a:pt x="9762" y="14084"/>
                    <a:pt x="9762" y="14084"/>
                  </a:cubicBezTo>
                  <a:cubicBezTo>
                    <a:pt x="9762" y="14084"/>
                    <a:pt x="10940" y="6705"/>
                    <a:pt x="8112" y="3179"/>
                  </a:cubicBezTo>
                  <a:cubicBezTo>
                    <a:pt x="6385" y="1025"/>
                    <a:pt x="4746" y="0"/>
                    <a:pt x="3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0" name="Google Shape;1500;p56"/>
          <p:cNvSpPr/>
          <p:nvPr/>
        </p:nvSpPr>
        <p:spPr>
          <a:xfrm flipH="1">
            <a:off x="-3220925" y="-227925"/>
            <a:ext cx="6384900" cy="6039842"/>
          </a:xfrm>
          <a:custGeom>
            <a:avLst/>
            <a:gdLst/>
            <a:ahLst/>
            <a:cxnLst/>
            <a:rect l="l" t="t" r="r" b="b"/>
            <a:pathLst>
              <a:path w="43706" h="41344" extrusionOk="0">
                <a:moveTo>
                  <a:pt x="26086" y="0"/>
                </a:moveTo>
                <a:cubicBezTo>
                  <a:pt x="18015" y="0"/>
                  <a:pt x="10878" y="7088"/>
                  <a:pt x="12847" y="17817"/>
                </a:cubicBezTo>
                <a:lnTo>
                  <a:pt x="12847" y="17817"/>
                </a:lnTo>
                <a:cubicBezTo>
                  <a:pt x="14208" y="25239"/>
                  <a:pt x="13880" y="35143"/>
                  <a:pt x="0" y="37899"/>
                </a:cubicBezTo>
                <a:lnTo>
                  <a:pt x="0" y="37899"/>
                </a:lnTo>
                <a:lnTo>
                  <a:pt x="0" y="41344"/>
                </a:lnTo>
                <a:lnTo>
                  <a:pt x="43706" y="41344"/>
                </a:lnTo>
                <a:lnTo>
                  <a:pt x="43706" y="0"/>
                </a:ln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6"/>
          <p:cNvSpPr/>
          <p:nvPr/>
        </p:nvSpPr>
        <p:spPr>
          <a:xfrm>
            <a:off x="2495172" y="3306271"/>
            <a:ext cx="1750254" cy="1741937"/>
          </a:xfrm>
          <a:custGeom>
            <a:avLst/>
            <a:gdLst/>
            <a:ahLst/>
            <a:cxnLst/>
            <a:rect l="l" t="t" r="r" b="b"/>
            <a:pathLst>
              <a:path w="15434" h="15361" extrusionOk="0">
                <a:moveTo>
                  <a:pt x="9700" y="1"/>
                </a:moveTo>
                <a:cubicBezTo>
                  <a:pt x="8944" y="1"/>
                  <a:pt x="8170" y="176"/>
                  <a:pt x="7406" y="527"/>
                </a:cubicBezTo>
                <a:cubicBezTo>
                  <a:pt x="5859" y="1239"/>
                  <a:pt x="5006" y="2295"/>
                  <a:pt x="3987" y="3561"/>
                </a:cubicBezTo>
                <a:cubicBezTo>
                  <a:pt x="3599" y="4044"/>
                  <a:pt x="3309" y="4418"/>
                  <a:pt x="2864" y="5041"/>
                </a:cubicBezTo>
                <a:cubicBezTo>
                  <a:pt x="1217" y="7061"/>
                  <a:pt x="0" y="9823"/>
                  <a:pt x="2754" y="11323"/>
                </a:cubicBezTo>
                <a:cubicBezTo>
                  <a:pt x="3673" y="11824"/>
                  <a:pt x="4863" y="11790"/>
                  <a:pt x="5793" y="12275"/>
                </a:cubicBezTo>
                <a:cubicBezTo>
                  <a:pt x="6704" y="12747"/>
                  <a:pt x="7345" y="13792"/>
                  <a:pt x="8149" y="14413"/>
                </a:cubicBezTo>
                <a:cubicBezTo>
                  <a:pt x="8887" y="14983"/>
                  <a:pt x="10118" y="15361"/>
                  <a:pt x="11313" y="15361"/>
                </a:cubicBezTo>
                <a:cubicBezTo>
                  <a:pt x="12553" y="15361"/>
                  <a:pt x="13754" y="14954"/>
                  <a:pt x="14322" y="13931"/>
                </a:cubicBezTo>
                <a:cubicBezTo>
                  <a:pt x="15277" y="12213"/>
                  <a:pt x="13515" y="9864"/>
                  <a:pt x="13557" y="8052"/>
                </a:cubicBezTo>
                <a:cubicBezTo>
                  <a:pt x="13613" y="5692"/>
                  <a:pt x="15434" y="3729"/>
                  <a:pt x="13421" y="1666"/>
                </a:cubicBezTo>
                <a:cubicBezTo>
                  <a:pt x="12339" y="557"/>
                  <a:pt x="11048" y="1"/>
                  <a:pt x="9700"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6"/>
          <p:cNvSpPr/>
          <p:nvPr/>
        </p:nvSpPr>
        <p:spPr>
          <a:xfrm rot="893703">
            <a:off x="7732312" y="2218004"/>
            <a:ext cx="2980842" cy="2585840"/>
          </a:xfrm>
          <a:custGeom>
            <a:avLst/>
            <a:gdLst/>
            <a:ahLst/>
            <a:cxnLst/>
            <a:rect l="l" t="t" r="r" b="b"/>
            <a:pathLst>
              <a:path w="21321" h="18496" extrusionOk="0">
                <a:moveTo>
                  <a:pt x="7074" y="1"/>
                </a:moveTo>
                <a:cubicBezTo>
                  <a:pt x="7023" y="1"/>
                  <a:pt x="6971" y="2"/>
                  <a:pt x="6919" y="3"/>
                </a:cubicBezTo>
                <a:cubicBezTo>
                  <a:pt x="1798" y="182"/>
                  <a:pt x="1" y="7919"/>
                  <a:pt x="527" y="11643"/>
                </a:cubicBezTo>
                <a:cubicBezTo>
                  <a:pt x="1267" y="16834"/>
                  <a:pt x="5219" y="18495"/>
                  <a:pt x="9263" y="18495"/>
                </a:cubicBezTo>
                <a:cubicBezTo>
                  <a:pt x="15194" y="18495"/>
                  <a:pt x="21321" y="14921"/>
                  <a:pt x="17788" y="13669"/>
                </a:cubicBezTo>
                <a:cubicBezTo>
                  <a:pt x="14255" y="12976"/>
                  <a:pt x="6959" y="11996"/>
                  <a:pt x="8239" y="7119"/>
                </a:cubicBezTo>
                <a:lnTo>
                  <a:pt x="8426" y="6558"/>
                </a:lnTo>
                <a:cubicBezTo>
                  <a:pt x="9307" y="4802"/>
                  <a:pt x="10784" y="1"/>
                  <a:pt x="7074" y="1"/>
                </a:cubicBezTo>
                <a:close/>
              </a:path>
            </a:pathLst>
          </a:custGeom>
          <a:solidFill>
            <a:srgbClr val="94DFF7">
              <a:alpha val="4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rot="640175">
            <a:off x="5907622" y="4345543"/>
            <a:ext cx="137339" cy="180963"/>
          </a:xfrm>
          <a:custGeom>
            <a:avLst/>
            <a:gdLst/>
            <a:ahLst/>
            <a:cxnLst/>
            <a:rect l="l" t="t" r="r" b="b"/>
            <a:pathLst>
              <a:path w="3494" h="4604" extrusionOk="0">
                <a:moveTo>
                  <a:pt x="2808" y="1"/>
                </a:moveTo>
                <a:cubicBezTo>
                  <a:pt x="2315" y="1209"/>
                  <a:pt x="1270" y="2891"/>
                  <a:pt x="1" y="4391"/>
                </a:cubicBezTo>
                <a:lnTo>
                  <a:pt x="11" y="4396"/>
                </a:lnTo>
                <a:cubicBezTo>
                  <a:pt x="250" y="4469"/>
                  <a:pt x="490" y="4539"/>
                  <a:pt x="732" y="4603"/>
                </a:cubicBezTo>
                <a:cubicBezTo>
                  <a:pt x="1040" y="4140"/>
                  <a:pt x="2204" y="2402"/>
                  <a:pt x="2749" y="1682"/>
                </a:cubicBezTo>
                <a:cubicBezTo>
                  <a:pt x="3153" y="1149"/>
                  <a:pt x="3344" y="637"/>
                  <a:pt x="3494" y="128"/>
                </a:cubicBezTo>
                <a:cubicBezTo>
                  <a:pt x="3264" y="90"/>
                  <a:pt x="3036" y="47"/>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6"/>
          <p:cNvSpPr txBox="1">
            <a:spLocks noGrp="1"/>
          </p:cNvSpPr>
          <p:nvPr>
            <p:ph type="title"/>
          </p:nvPr>
        </p:nvSpPr>
        <p:spPr>
          <a:xfrm>
            <a:off x="500707" y="1074435"/>
            <a:ext cx="8429000" cy="240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a:latin typeface="Times New Roman" panose="02020603050405020304" pitchFamily="18" charset="0"/>
                <a:cs typeface="Times New Roman" panose="02020603050405020304" pitchFamily="18" charset="0"/>
              </a:rPr>
              <a:t>LUYỆN TỪ VÀ CÂU</a:t>
            </a:r>
            <a:br>
              <a:rPr lang="en" sz="4400"/>
            </a:br>
            <a:br>
              <a:rPr lang="en" sz="6000" b="1">
                <a:latin typeface="Times New Roman" panose="02020603050405020304" pitchFamily="18" charset="0"/>
                <a:cs typeface="Times New Roman" panose="02020603050405020304" pitchFamily="18" charset="0"/>
              </a:rPr>
            </a:br>
            <a:r>
              <a:rPr lang="en" sz="4800" b="1">
                <a:solidFill>
                  <a:schemeClr val="accent3"/>
                </a:solidFill>
                <a:latin typeface="Times New Roman" panose="02020603050405020304" pitchFamily="18" charset="0"/>
                <a:cs typeface="Times New Roman" panose="02020603050405020304" pitchFamily="18" charset="0"/>
              </a:rPr>
              <a:t>CHỦ NGỮ TRONG CÂU KỂ </a:t>
            </a:r>
            <a:br>
              <a:rPr lang="en" sz="4800" b="1">
                <a:solidFill>
                  <a:schemeClr val="accent3"/>
                </a:solidFill>
                <a:latin typeface="Times New Roman" panose="02020603050405020304" pitchFamily="18" charset="0"/>
                <a:cs typeface="Times New Roman" panose="02020603050405020304" pitchFamily="18" charset="0"/>
              </a:rPr>
            </a:br>
            <a:r>
              <a:rPr lang="en" sz="4800" b="1">
                <a:solidFill>
                  <a:schemeClr val="accent3"/>
                </a:solidFill>
                <a:latin typeface="Times New Roman" panose="02020603050405020304" pitchFamily="18" charset="0"/>
                <a:cs typeface="Times New Roman" panose="02020603050405020304" pitchFamily="18" charset="0"/>
              </a:rPr>
              <a:t>AI THẾ NÀO?</a:t>
            </a:r>
            <a:endParaRPr sz="6000" b="1">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grpSp>
        <p:nvGrpSpPr>
          <p:cNvPr id="456" name="Google Shape;456;p41"/>
          <p:cNvGrpSpPr/>
          <p:nvPr/>
        </p:nvGrpSpPr>
        <p:grpSpPr>
          <a:xfrm>
            <a:off x="7600096" y="1085104"/>
            <a:ext cx="467442" cy="447871"/>
            <a:chOff x="7440271" y="1047079"/>
            <a:chExt cx="467442" cy="447871"/>
          </a:xfrm>
        </p:grpSpPr>
        <p:sp>
          <p:nvSpPr>
            <p:cNvPr id="457" name="Google Shape;457;p41"/>
            <p:cNvSpPr/>
            <p:nvPr/>
          </p:nvSpPr>
          <p:spPr>
            <a:xfrm rot="8936933">
              <a:off x="7446652" y="1108686"/>
              <a:ext cx="266302" cy="98722"/>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p:nvPr/>
          </p:nvSpPr>
          <p:spPr>
            <a:xfrm rot="5810378">
              <a:off x="7712516" y="1308855"/>
              <a:ext cx="252659" cy="108420"/>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41"/>
          <p:cNvSpPr/>
          <p:nvPr/>
        </p:nvSpPr>
        <p:spPr>
          <a:xfrm>
            <a:off x="573118" y="916741"/>
            <a:ext cx="7704000" cy="2334000"/>
          </a:xfrm>
          <a:prstGeom prst="roundRect">
            <a:avLst>
              <a:gd name="adj" fmla="val 8765"/>
            </a:avLst>
          </a:prstGeom>
          <a:solidFill>
            <a:schemeClr val="accent1">
              <a:lumMod val="40000"/>
              <a:lumOff val="60000"/>
            </a:schemeClr>
          </a:solidFill>
          <a:ln>
            <a:noFill/>
          </a:ln>
          <a:effectLst>
            <a:outerShdw dist="57150" dir="282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000"/>
              <a:t>     Ngày 2 tháng 9 năm 1945.</a:t>
            </a:r>
          </a:p>
          <a:p>
            <a:pPr marL="0" lvl="0" indent="0" algn="just" rtl="0">
              <a:spcBef>
                <a:spcPts val="0"/>
              </a:spcBef>
              <a:spcAft>
                <a:spcPts val="0"/>
              </a:spcAft>
              <a:buNone/>
            </a:pPr>
            <a:r>
              <a:rPr lang="en-US" sz="2000"/>
              <a:t>     Hà Nội tưng bừng màu đỏ. Cả một vùng trời bát ngát cờ, đèn và hoa. Những dòng người từ khắp các ngả tuôn về vườn hoa Ba Đình. Các cụ già vẻ mặt nghiêm trang. Những cô gái thủ đô hớn hở, áo màu rực rỡ.</a:t>
            </a:r>
          </a:p>
          <a:p>
            <a:pPr marL="0" lvl="0" indent="0" algn="r" rtl="0">
              <a:spcBef>
                <a:spcPts val="0"/>
              </a:spcBef>
              <a:spcAft>
                <a:spcPts val="0"/>
              </a:spcAft>
              <a:buNone/>
            </a:pPr>
            <a:r>
              <a:rPr lang="en-US" sz="1800" i="1"/>
              <a:t>Theo</a:t>
            </a:r>
            <a:r>
              <a:rPr lang="en-US" sz="1800"/>
              <a:t> </a:t>
            </a:r>
            <a:r>
              <a:rPr lang="en-US" sz="1800" b="1"/>
              <a:t>Võ Nguyên Giáp</a:t>
            </a:r>
            <a:endParaRPr sz="1800" b="1"/>
          </a:p>
        </p:txBody>
      </p:sp>
      <p:sp>
        <p:nvSpPr>
          <p:cNvPr id="6" name="TextBox 5">
            <a:extLst>
              <a:ext uri="{FF2B5EF4-FFF2-40B4-BE49-F238E27FC236}">
                <a16:creationId xmlns:a16="http://schemas.microsoft.com/office/drawing/2014/main" id="{73440C71-87A7-4092-AA22-A02817530903}"/>
              </a:ext>
            </a:extLst>
          </p:cNvPr>
          <p:cNvSpPr txBox="1"/>
          <p:nvPr/>
        </p:nvSpPr>
        <p:spPr>
          <a:xfrm>
            <a:off x="715100" y="280695"/>
            <a:ext cx="7562018" cy="461665"/>
          </a:xfrm>
          <a:prstGeom prst="rect">
            <a:avLst/>
          </a:prstGeom>
          <a:noFill/>
        </p:spPr>
        <p:txBody>
          <a:bodyPr wrap="square" rtlCol="0">
            <a:spAutoFit/>
          </a:bodyPr>
          <a:lstStyle/>
          <a:p>
            <a:r>
              <a:rPr lang="en-US" sz="2400" b="1"/>
              <a:t>1. Tìm các câu kể Ai thế nào? trong đoạn văn sau:</a:t>
            </a:r>
          </a:p>
        </p:txBody>
      </p:sp>
      <p:sp>
        <p:nvSpPr>
          <p:cNvPr id="7" name="TextBox 6">
            <a:extLst>
              <a:ext uri="{FF2B5EF4-FFF2-40B4-BE49-F238E27FC236}">
                <a16:creationId xmlns:a16="http://schemas.microsoft.com/office/drawing/2014/main" id="{F1208A5D-1DA1-AF25-C873-1DB0CCD9DB8C}"/>
              </a:ext>
            </a:extLst>
          </p:cNvPr>
          <p:cNvSpPr txBox="1"/>
          <p:nvPr/>
        </p:nvSpPr>
        <p:spPr>
          <a:xfrm>
            <a:off x="715479" y="3391105"/>
            <a:ext cx="3709639" cy="400110"/>
          </a:xfrm>
          <a:prstGeom prst="rect">
            <a:avLst/>
          </a:prstGeom>
          <a:noFill/>
        </p:spPr>
        <p:txBody>
          <a:bodyPr wrap="square" rtlCol="0">
            <a:spAutoFit/>
          </a:bodyPr>
          <a:lstStyle/>
          <a:p>
            <a:r>
              <a:rPr lang="en-US" sz="2000"/>
              <a:t>1. Hà Nội tưng bừng màu đỏ.</a:t>
            </a:r>
          </a:p>
        </p:txBody>
      </p:sp>
      <p:sp>
        <p:nvSpPr>
          <p:cNvPr id="8" name="TextBox 7">
            <a:extLst>
              <a:ext uri="{FF2B5EF4-FFF2-40B4-BE49-F238E27FC236}">
                <a16:creationId xmlns:a16="http://schemas.microsoft.com/office/drawing/2014/main" id="{BA084648-38C2-26E5-B05E-E43E0304795B}"/>
              </a:ext>
            </a:extLst>
          </p:cNvPr>
          <p:cNvSpPr txBox="1"/>
          <p:nvPr/>
        </p:nvSpPr>
        <p:spPr>
          <a:xfrm>
            <a:off x="715100" y="3829521"/>
            <a:ext cx="5902023" cy="400110"/>
          </a:xfrm>
          <a:prstGeom prst="rect">
            <a:avLst/>
          </a:prstGeom>
          <a:noFill/>
        </p:spPr>
        <p:txBody>
          <a:bodyPr wrap="square" rtlCol="0">
            <a:spAutoFit/>
          </a:bodyPr>
          <a:lstStyle/>
          <a:p>
            <a:r>
              <a:rPr lang="en-US" sz="2000"/>
              <a:t>2. Cả một vùng trời bát ngát cờ, đèn và hoa.</a:t>
            </a:r>
          </a:p>
        </p:txBody>
      </p:sp>
      <p:sp>
        <p:nvSpPr>
          <p:cNvPr id="9" name="TextBox 8">
            <a:extLst>
              <a:ext uri="{FF2B5EF4-FFF2-40B4-BE49-F238E27FC236}">
                <a16:creationId xmlns:a16="http://schemas.microsoft.com/office/drawing/2014/main" id="{9D14347E-B8FD-F8F2-5067-97E32029D9EF}"/>
              </a:ext>
            </a:extLst>
          </p:cNvPr>
          <p:cNvSpPr txBox="1"/>
          <p:nvPr/>
        </p:nvSpPr>
        <p:spPr>
          <a:xfrm>
            <a:off x="715100" y="4240440"/>
            <a:ext cx="5902023" cy="400110"/>
          </a:xfrm>
          <a:prstGeom prst="rect">
            <a:avLst/>
          </a:prstGeom>
          <a:noFill/>
        </p:spPr>
        <p:txBody>
          <a:bodyPr wrap="square" rtlCol="0">
            <a:spAutoFit/>
          </a:bodyPr>
          <a:lstStyle/>
          <a:p>
            <a:r>
              <a:rPr lang="en-US" sz="2000"/>
              <a:t>3. Các cụ già vẻ mặt nghiêm trang.</a:t>
            </a:r>
          </a:p>
        </p:txBody>
      </p:sp>
      <p:sp>
        <p:nvSpPr>
          <p:cNvPr id="10" name="TextBox 9">
            <a:extLst>
              <a:ext uri="{FF2B5EF4-FFF2-40B4-BE49-F238E27FC236}">
                <a16:creationId xmlns:a16="http://schemas.microsoft.com/office/drawing/2014/main" id="{B4D7C03C-7674-8AA8-0CD5-A6B3A150B7D6}"/>
              </a:ext>
            </a:extLst>
          </p:cNvPr>
          <p:cNvSpPr txBox="1"/>
          <p:nvPr/>
        </p:nvSpPr>
        <p:spPr>
          <a:xfrm>
            <a:off x="715100" y="4662750"/>
            <a:ext cx="5902023" cy="400110"/>
          </a:xfrm>
          <a:prstGeom prst="rect">
            <a:avLst/>
          </a:prstGeom>
          <a:noFill/>
        </p:spPr>
        <p:txBody>
          <a:bodyPr wrap="square" rtlCol="0">
            <a:spAutoFit/>
          </a:bodyPr>
          <a:lstStyle/>
          <a:p>
            <a:r>
              <a:rPr lang="en-US" sz="2000"/>
              <a:t>4. Những cô gái thủ đô hớn hở, áo màu rực rỡ.</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9"/>
                                        </p:tgtEl>
                                        <p:attrNameLst>
                                          <p:attrName>style.visibility</p:attrName>
                                        </p:attrNameLst>
                                      </p:cBhvr>
                                      <p:to>
                                        <p:strVal val="visible"/>
                                      </p:to>
                                    </p:set>
                                    <p:anim calcmode="lin" valueType="num">
                                      <p:cBhvr additive="base">
                                        <p:cTn id="11" dur="500" fill="hold"/>
                                        <p:tgtEl>
                                          <p:spTgt spid="459"/>
                                        </p:tgtEl>
                                        <p:attrNameLst>
                                          <p:attrName>ppt_x</p:attrName>
                                        </p:attrNameLst>
                                      </p:cBhvr>
                                      <p:tavLst>
                                        <p:tav tm="0">
                                          <p:val>
                                            <p:strVal val="#ppt_x"/>
                                          </p:val>
                                        </p:tav>
                                        <p:tav tm="100000">
                                          <p:val>
                                            <p:strVal val="#ppt_x"/>
                                          </p:val>
                                        </p:tav>
                                      </p:tavLst>
                                    </p:anim>
                                    <p:anim calcmode="lin" valueType="num">
                                      <p:cBhvr additive="base">
                                        <p:cTn id="12" dur="500" fill="hold"/>
                                        <p:tgtEl>
                                          <p:spTgt spid="45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1000"/>
                                        <p:tgtEl>
                                          <p:spTgt spid="8">
                                            <p:txEl>
                                              <p:pRg st="0" end="0"/>
                                            </p:txEl>
                                          </p:spTgt>
                                        </p:tgtEl>
                                      </p:cBhvr>
                                    </p:animEffect>
                                    <p:anim calcmode="lin" valueType="num">
                                      <p:cBhvr>
                                        <p:cTn id="2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animBg="1"/>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0" name="TextBox 39">
            <a:extLst>
              <a:ext uri="{FF2B5EF4-FFF2-40B4-BE49-F238E27FC236}">
                <a16:creationId xmlns:a16="http://schemas.microsoft.com/office/drawing/2014/main" id="{82A52F8A-46C4-3BAE-1A95-17F469781769}"/>
              </a:ext>
            </a:extLst>
          </p:cNvPr>
          <p:cNvSpPr txBox="1"/>
          <p:nvPr/>
        </p:nvSpPr>
        <p:spPr>
          <a:xfrm>
            <a:off x="304799" y="215590"/>
            <a:ext cx="7679474" cy="461665"/>
          </a:xfrm>
          <a:prstGeom prst="rect">
            <a:avLst/>
          </a:prstGeom>
          <a:noFill/>
        </p:spPr>
        <p:txBody>
          <a:bodyPr wrap="square" rtlCol="0">
            <a:spAutoFit/>
          </a:bodyPr>
          <a:lstStyle/>
          <a:p>
            <a:r>
              <a:rPr lang="en-US" sz="2400" b="1"/>
              <a:t>2. Xác định chủ ngữ của những câu vừa tìm được.</a:t>
            </a:r>
          </a:p>
        </p:txBody>
      </p:sp>
      <p:graphicFrame>
        <p:nvGraphicFramePr>
          <p:cNvPr id="41" name="Table 41">
            <a:extLst>
              <a:ext uri="{FF2B5EF4-FFF2-40B4-BE49-F238E27FC236}">
                <a16:creationId xmlns:a16="http://schemas.microsoft.com/office/drawing/2014/main" id="{45F27536-4BB8-D1EB-C88D-890B7E633C5E}"/>
              </a:ext>
            </a:extLst>
          </p:cNvPr>
          <p:cNvGraphicFramePr>
            <a:graphicFrameLocks noGrp="1"/>
          </p:cNvGraphicFramePr>
          <p:nvPr>
            <p:extLst>
              <p:ext uri="{D42A27DB-BD31-4B8C-83A1-F6EECF244321}">
                <p14:modId xmlns:p14="http://schemas.microsoft.com/office/powerpoint/2010/main" val="2903810231"/>
              </p:ext>
            </p:extLst>
          </p:nvPr>
        </p:nvGraphicFramePr>
        <p:xfrm>
          <a:off x="661639" y="1129990"/>
          <a:ext cx="7619999" cy="2981093"/>
        </p:xfrm>
        <a:graphic>
          <a:graphicData uri="http://schemas.openxmlformats.org/drawingml/2006/table">
            <a:tbl>
              <a:tblPr firstRow="1" bandRow="1">
                <a:tableStyleId>{5C148666-EAD9-4B56-BCEA-F573805E5518}</a:tableStyleId>
              </a:tblPr>
              <a:tblGrid>
                <a:gridCol w="5330548">
                  <a:extLst>
                    <a:ext uri="{9D8B030D-6E8A-4147-A177-3AD203B41FA5}">
                      <a16:colId xmlns:a16="http://schemas.microsoft.com/office/drawing/2014/main" val="401396103"/>
                    </a:ext>
                  </a:extLst>
                </a:gridCol>
                <a:gridCol w="2289451">
                  <a:extLst>
                    <a:ext uri="{9D8B030D-6E8A-4147-A177-3AD203B41FA5}">
                      <a16:colId xmlns:a16="http://schemas.microsoft.com/office/drawing/2014/main" val="3341207400"/>
                    </a:ext>
                  </a:extLst>
                </a:gridCol>
              </a:tblGrid>
              <a:tr h="579509">
                <a:tc>
                  <a:txBody>
                    <a:bodyPr/>
                    <a:lstStyle/>
                    <a:p>
                      <a:pPr algn="ctr"/>
                      <a:r>
                        <a:rPr lang="en-US" sz="1800" b="1"/>
                        <a:t>Câu kể Ai thế nào?</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1"/>
                        <a:t>CHỦ NGỮ</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17065977"/>
                  </a:ext>
                </a:extLst>
              </a:tr>
              <a:tr h="520439">
                <a:tc>
                  <a:txBody>
                    <a:bodyPr/>
                    <a:lstStyle/>
                    <a:p>
                      <a:pPr algn="just"/>
                      <a:r>
                        <a:rPr lang="en-US" sz="1800"/>
                        <a:t>1. Hà Nội tưng bừng màu đỏ.</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258753"/>
                  </a:ext>
                </a:extLst>
              </a:tr>
              <a:tr h="680353">
                <a:tc>
                  <a:txBody>
                    <a:bodyPr/>
                    <a:lstStyle/>
                    <a:p>
                      <a:pPr algn="just"/>
                      <a:r>
                        <a:rPr lang="en-US" sz="1800"/>
                        <a:t>2. Cả một vùng trời bát ngát cờ, đèn và hoa.</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861733"/>
                  </a:ext>
                </a:extLst>
              </a:tr>
              <a:tr h="520439">
                <a:tc>
                  <a:txBody>
                    <a:bodyPr/>
                    <a:lstStyle/>
                    <a:p>
                      <a:pPr algn="just"/>
                      <a:r>
                        <a:rPr lang="en-US" sz="1800"/>
                        <a:t>3. Các cụ già vẻ mặt nghiêm trang.</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233522"/>
                  </a:ext>
                </a:extLst>
              </a:tr>
              <a:tr h="680353">
                <a:tc>
                  <a:txBody>
                    <a:bodyPr/>
                    <a:lstStyle/>
                    <a:p>
                      <a:pPr algn="just"/>
                      <a:r>
                        <a:rPr lang="en-US" sz="1800"/>
                        <a:t>4. Những cô gái thủ đô hớn hở, áo màu rực rỡ.</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780505"/>
                  </a:ext>
                </a:extLst>
              </a:tr>
            </a:tbl>
          </a:graphicData>
        </a:graphic>
      </p:graphicFrame>
      <p:sp>
        <p:nvSpPr>
          <p:cNvPr id="43" name="TextBox 42">
            <a:extLst>
              <a:ext uri="{FF2B5EF4-FFF2-40B4-BE49-F238E27FC236}">
                <a16:creationId xmlns:a16="http://schemas.microsoft.com/office/drawing/2014/main" id="{6FB34191-1AAA-E97B-D401-7F485D1094BF}"/>
              </a:ext>
            </a:extLst>
          </p:cNvPr>
          <p:cNvSpPr txBox="1"/>
          <p:nvPr/>
        </p:nvSpPr>
        <p:spPr>
          <a:xfrm>
            <a:off x="6642410" y="1823595"/>
            <a:ext cx="1341863" cy="369332"/>
          </a:xfrm>
          <a:prstGeom prst="rect">
            <a:avLst/>
          </a:prstGeom>
          <a:noFill/>
        </p:spPr>
        <p:txBody>
          <a:bodyPr wrap="square">
            <a:spAutoFit/>
          </a:bodyPr>
          <a:lstStyle/>
          <a:p>
            <a:r>
              <a:rPr lang="en-US" sz="1800" b="1"/>
              <a:t>Hà Nội</a:t>
            </a:r>
          </a:p>
        </p:txBody>
      </p:sp>
      <p:sp>
        <p:nvSpPr>
          <p:cNvPr id="45" name="TextBox 44">
            <a:extLst>
              <a:ext uri="{FF2B5EF4-FFF2-40B4-BE49-F238E27FC236}">
                <a16:creationId xmlns:a16="http://schemas.microsoft.com/office/drawing/2014/main" id="{3163A85C-FFDC-A2F8-733B-A6DEE155A2E2}"/>
              </a:ext>
            </a:extLst>
          </p:cNvPr>
          <p:cNvSpPr txBox="1"/>
          <p:nvPr/>
        </p:nvSpPr>
        <p:spPr>
          <a:xfrm>
            <a:off x="6166625" y="2387084"/>
            <a:ext cx="2404946" cy="369332"/>
          </a:xfrm>
          <a:prstGeom prst="rect">
            <a:avLst/>
          </a:prstGeom>
          <a:noFill/>
        </p:spPr>
        <p:txBody>
          <a:bodyPr wrap="square">
            <a:spAutoFit/>
          </a:bodyPr>
          <a:lstStyle/>
          <a:p>
            <a:r>
              <a:rPr lang="en-US" sz="1800" b="1"/>
              <a:t>Cả một vùng trời</a:t>
            </a:r>
          </a:p>
        </p:txBody>
      </p:sp>
      <p:sp>
        <p:nvSpPr>
          <p:cNvPr id="47" name="TextBox 46">
            <a:extLst>
              <a:ext uri="{FF2B5EF4-FFF2-40B4-BE49-F238E27FC236}">
                <a16:creationId xmlns:a16="http://schemas.microsoft.com/office/drawing/2014/main" id="{C6C224A1-B0C7-45AC-EA2C-09F785398331}"/>
              </a:ext>
            </a:extLst>
          </p:cNvPr>
          <p:cNvSpPr txBox="1"/>
          <p:nvPr/>
        </p:nvSpPr>
        <p:spPr>
          <a:xfrm>
            <a:off x="6508595" y="2950573"/>
            <a:ext cx="1721005" cy="369332"/>
          </a:xfrm>
          <a:prstGeom prst="rect">
            <a:avLst/>
          </a:prstGeom>
          <a:noFill/>
        </p:spPr>
        <p:txBody>
          <a:bodyPr wrap="square">
            <a:spAutoFit/>
          </a:bodyPr>
          <a:lstStyle/>
          <a:p>
            <a:r>
              <a:rPr lang="en-US" sz="1800" b="1"/>
              <a:t>Các cụ già</a:t>
            </a:r>
          </a:p>
        </p:txBody>
      </p:sp>
      <p:sp>
        <p:nvSpPr>
          <p:cNvPr id="49" name="TextBox 48">
            <a:extLst>
              <a:ext uri="{FF2B5EF4-FFF2-40B4-BE49-F238E27FC236}">
                <a16:creationId xmlns:a16="http://schemas.microsoft.com/office/drawing/2014/main" id="{A3386B3F-8B18-ABDE-3819-D403DC9C6F80}"/>
              </a:ext>
            </a:extLst>
          </p:cNvPr>
          <p:cNvSpPr txBox="1"/>
          <p:nvPr/>
        </p:nvSpPr>
        <p:spPr>
          <a:xfrm>
            <a:off x="5936166" y="3644178"/>
            <a:ext cx="2546195" cy="369332"/>
          </a:xfrm>
          <a:prstGeom prst="rect">
            <a:avLst/>
          </a:prstGeom>
          <a:noFill/>
        </p:spPr>
        <p:txBody>
          <a:bodyPr wrap="square">
            <a:spAutoFit/>
          </a:bodyPr>
          <a:lstStyle/>
          <a:p>
            <a:r>
              <a:rPr lang="en-US" sz="1800" b="1"/>
              <a:t>Những cô gái thủ đô</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4" dur="500"/>
                                        <p:tgtEl>
                                          <p:spTgt spid="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29" dur="500"/>
                                        <p:tgtEl>
                                          <p:spTgt spid="4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34"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0" name="TextBox 39">
            <a:extLst>
              <a:ext uri="{FF2B5EF4-FFF2-40B4-BE49-F238E27FC236}">
                <a16:creationId xmlns:a16="http://schemas.microsoft.com/office/drawing/2014/main" id="{82A52F8A-46C4-3BAE-1A95-17F469781769}"/>
              </a:ext>
            </a:extLst>
          </p:cNvPr>
          <p:cNvSpPr txBox="1"/>
          <p:nvPr/>
        </p:nvSpPr>
        <p:spPr>
          <a:xfrm>
            <a:off x="312233" y="230297"/>
            <a:ext cx="7813289" cy="830997"/>
          </a:xfrm>
          <a:prstGeom prst="rect">
            <a:avLst/>
          </a:prstGeom>
          <a:noFill/>
        </p:spPr>
        <p:txBody>
          <a:bodyPr wrap="square" rtlCol="0">
            <a:spAutoFit/>
          </a:bodyPr>
          <a:lstStyle/>
          <a:p>
            <a:r>
              <a:rPr lang="en-US" sz="2400" b="1"/>
              <a:t>2. Chủ ngữ trong các câu trên biểu thị nội dung gì? Chúng do những từ ngữ nào tạo thành?</a:t>
            </a:r>
          </a:p>
        </p:txBody>
      </p:sp>
      <p:graphicFrame>
        <p:nvGraphicFramePr>
          <p:cNvPr id="41" name="Table 41">
            <a:extLst>
              <a:ext uri="{FF2B5EF4-FFF2-40B4-BE49-F238E27FC236}">
                <a16:creationId xmlns:a16="http://schemas.microsoft.com/office/drawing/2014/main" id="{45F27536-4BB8-D1EB-C88D-890B7E633C5E}"/>
              </a:ext>
            </a:extLst>
          </p:cNvPr>
          <p:cNvGraphicFramePr>
            <a:graphicFrameLocks noGrp="1"/>
          </p:cNvGraphicFramePr>
          <p:nvPr>
            <p:extLst>
              <p:ext uri="{D42A27DB-BD31-4B8C-83A1-F6EECF244321}">
                <p14:modId xmlns:p14="http://schemas.microsoft.com/office/powerpoint/2010/main" val="1677792108"/>
              </p:ext>
            </p:extLst>
          </p:nvPr>
        </p:nvGraphicFramePr>
        <p:xfrm>
          <a:off x="397727" y="1384146"/>
          <a:ext cx="8348546" cy="2805499"/>
        </p:xfrm>
        <a:graphic>
          <a:graphicData uri="http://schemas.openxmlformats.org/drawingml/2006/table">
            <a:tbl>
              <a:tblPr firstRow="1" bandRow="1">
                <a:tableStyleId>{5C148666-EAD9-4B56-BCEA-F573805E5518}</a:tableStyleId>
              </a:tblPr>
              <a:tblGrid>
                <a:gridCol w="2408663">
                  <a:extLst>
                    <a:ext uri="{9D8B030D-6E8A-4147-A177-3AD203B41FA5}">
                      <a16:colId xmlns:a16="http://schemas.microsoft.com/office/drawing/2014/main" val="401396103"/>
                    </a:ext>
                  </a:extLst>
                </a:gridCol>
                <a:gridCol w="3389971">
                  <a:extLst>
                    <a:ext uri="{9D8B030D-6E8A-4147-A177-3AD203B41FA5}">
                      <a16:colId xmlns:a16="http://schemas.microsoft.com/office/drawing/2014/main" val="3341207400"/>
                    </a:ext>
                  </a:extLst>
                </a:gridCol>
                <a:gridCol w="2549912">
                  <a:extLst>
                    <a:ext uri="{9D8B030D-6E8A-4147-A177-3AD203B41FA5}">
                      <a16:colId xmlns:a16="http://schemas.microsoft.com/office/drawing/2014/main" val="1783002091"/>
                    </a:ext>
                  </a:extLst>
                </a:gridCol>
              </a:tblGrid>
              <a:tr h="606123">
                <a:tc>
                  <a:txBody>
                    <a:bodyPr/>
                    <a:lstStyle/>
                    <a:p>
                      <a:pPr algn="ctr"/>
                      <a:r>
                        <a:rPr lang="en-US" sz="1800" b="1"/>
                        <a:t>CHỦ NGỮ</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1"/>
                        <a:t>Nội dung biểu thị</a:t>
                      </a:r>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r>
                        <a:rPr lang="en-US" sz="1800" b="1"/>
                        <a:t>Những từ ngữ tạo thành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417065977"/>
                  </a:ext>
                </a:extLst>
              </a:tr>
              <a:tr h="487833">
                <a:tc>
                  <a:txBody>
                    <a:bodyPr/>
                    <a:lstStyle/>
                    <a:p>
                      <a:pPr algn="just"/>
                      <a:r>
                        <a:rPr lang="en-US" sz="1800"/>
                        <a:t>Hà Nội</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5258753"/>
                  </a:ext>
                </a:extLst>
              </a:tr>
              <a:tr h="552025">
                <a:tc>
                  <a:txBody>
                    <a:bodyPr/>
                    <a:lstStyle/>
                    <a:p>
                      <a:pPr algn="just"/>
                      <a:r>
                        <a:rPr lang="en-US" sz="1800"/>
                        <a:t>Cả một vùng trời</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1861733"/>
                  </a:ext>
                </a:extLst>
              </a:tr>
              <a:tr h="487833">
                <a:tc>
                  <a:txBody>
                    <a:bodyPr/>
                    <a:lstStyle/>
                    <a:p>
                      <a:pPr algn="just"/>
                      <a:r>
                        <a:rPr lang="en-US" sz="1800"/>
                        <a:t>Các cụ già</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1233522"/>
                  </a:ext>
                </a:extLst>
              </a:tr>
              <a:tr h="637728">
                <a:tc>
                  <a:txBody>
                    <a:bodyPr/>
                    <a:lstStyle/>
                    <a:p>
                      <a:pPr algn="just"/>
                      <a:r>
                        <a:rPr lang="en-US" sz="1800"/>
                        <a:t>Những cô gái thủ đô</a:t>
                      </a: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0"/>
                    </a:p>
                  </a:txBody>
                  <a:tcPr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800" b="1"/>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780505"/>
                  </a:ext>
                </a:extLst>
              </a:tr>
            </a:tbl>
          </a:graphicData>
        </a:graphic>
      </p:graphicFrame>
      <p:sp>
        <p:nvSpPr>
          <p:cNvPr id="3" name="TextBox 2">
            <a:extLst>
              <a:ext uri="{FF2B5EF4-FFF2-40B4-BE49-F238E27FC236}">
                <a16:creationId xmlns:a16="http://schemas.microsoft.com/office/drawing/2014/main" id="{727B3E35-8826-DA6A-47A3-723A090369A3}"/>
              </a:ext>
            </a:extLst>
          </p:cNvPr>
          <p:cNvSpPr txBox="1"/>
          <p:nvPr/>
        </p:nvSpPr>
        <p:spPr>
          <a:xfrm>
            <a:off x="2850996" y="2128394"/>
            <a:ext cx="2055541" cy="369332"/>
          </a:xfrm>
          <a:prstGeom prst="rect">
            <a:avLst/>
          </a:prstGeom>
          <a:noFill/>
        </p:spPr>
        <p:txBody>
          <a:bodyPr wrap="square">
            <a:spAutoFit/>
          </a:bodyPr>
          <a:lstStyle/>
          <a:p>
            <a:r>
              <a:rPr lang="en-US" sz="1800" b="0"/>
              <a:t>Nói về Hà Nội</a:t>
            </a:r>
          </a:p>
        </p:txBody>
      </p:sp>
      <p:sp>
        <p:nvSpPr>
          <p:cNvPr id="4" name="TextBox 3">
            <a:extLst>
              <a:ext uri="{FF2B5EF4-FFF2-40B4-BE49-F238E27FC236}">
                <a16:creationId xmlns:a16="http://schemas.microsoft.com/office/drawing/2014/main" id="{9AEF79CF-BF5D-8B17-9325-1D95C6FC913B}"/>
              </a:ext>
            </a:extLst>
          </p:cNvPr>
          <p:cNvSpPr txBox="1"/>
          <p:nvPr/>
        </p:nvSpPr>
        <p:spPr>
          <a:xfrm>
            <a:off x="2841702" y="2654002"/>
            <a:ext cx="3326780" cy="369332"/>
          </a:xfrm>
          <a:prstGeom prst="rect">
            <a:avLst/>
          </a:prstGeom>
          <a:noFill/>
        </p:spPr>
        <p:txBody>
          <a:bodyPr wrap="square">
            <a:spAutoFit/>
          </a:bodyPr>
          <a:lstStyle/>
          <a:p>
            <a:r>
              <a:rPr lang="en-US" sz="1800" b="0"/>
              <a:t>Nói về một vùng trời Hà Nội</a:t>
            </a:r>
          </a:p>
        </p:txBody>
      </p:sp>
      <p:sp>
        <p:nvSpPr>
          <p:cNvPr id="5" name="TextBox 4">
            <a:extLst>
              <a:ext uri="{FF2B5EF4-FFF2-40B4-BE49-F238E27FC236}">
                <a16:creationId xmlns:a16="http://schemas.microsoft.com/office/drawing/2014/main" id="{4516A325-A17A-59EF-3971-B48956E16965}"/>
              </a:ext>
            </a:extLst>
          </p:cNvPr>
          <p:cNvSpPr txBox="1"/>
          <p:nvPr/>
        </p:nvSpPr>
        <p:spPr>
          <a:xfrm>
            <a:off x="2850996" y="3179610"/>
            <a:ext cx="2055541" cy="369332"/>
          </a:xfrm>
          <a:prstGeom prst="rect">
            <a:avLst/>
          </a:prstGeom>
          <a:noFill/>
        </p:spPr>
        <p:txBody>
          <a:bodyPr wrap="square">
            <a:spAutoFit/>
          </a:bodyPr>
          <a:lstStyle/>
          <a:p>
            <a:r>
              <a:rPr lang="en-US" sz="1800" b="0"/>
              <a:t>Nói về các cụ già</a:t>
            </a:r>
          </a:p>
        </p:txBody>
      </p:sp>
      <p:sp>
        <p:nvSpPr>
          <p:cNvPr id="6" name="TextBox 5">
            <a:extLst>
              <a:ext uri="{FF2B5EF4-FFF2-40B4-BE49-F238E27FC236}">
                <a16:creationId xmlns:a16="http://schemas.microsoft.com/office/drawing/2014/main" id="{9C1F9F73-8B98-5533-55D2-52DECE1C39E4}"/>
              </a:ext>
            </a:extLst>
          </p:cNvPr>
          <p:cNvSpPr txBox="1"/>
          <p:nvPr/>
        </p:nvSpPr>
        <p:spPr>
          <a:xfrm>
            <a:off x="2850995" y="3774651"/>
            <a:ext cx="3215268" cy="369332"/>
          </a:xfrm>
          <a:prstGeom prst="rect">
            <a:avLst/>
          </a:prstGeom>
          <a:noFill/>
        </p:spPr>
        <p:txBody>
          <a:bodyPr wrap="square">
            <a:spAutoFit/>
          </a:bodyPr>
          <a:lstStyle/>
          <a:p>
            <a:r>
              <a:rPr lang="en-US" sz="1800" b="0"/>
              <a:t>Nói về những cô gái thủ đô</a:t>
            </a:r>
          </a:p>
        </p:txBody>
      </p:sp>
      <p:sp>
        <p:nvSpPr>
          <p:cNvPr id="7" name="TextBox 6">
            <a:extLst>
              <a:ext uri="{FF2B5EF4-FFF2-40B4-BE49-F238E27FC236}">
                <a16:creationId xmlns:a16="http://schemas.microsoft.com/office/drawing/2014/main" id="{506F68DE-1811-884F-199B-3C6852066D6B}"/>
              </a:ext>
            </a:extLst>
          </p:cNvPr>
          <p:cNvSpPr txBox="1"/>
          <p:nvPr/>
        </p:nvSpPr>
        <p:spPr>
          <a:xfrm>
            <a:off x="6335752" y="2128394"/>
            <a:ext cx="2055541" cy="369332"/>
          </a:xfrm>
          <a:prstGeom prst="rect">
            <a:avLst/>
          </a:prstGeom>
          <a:noFill/>
        </p:spPr>
        <p:txBody>
          <a:bodyPr wrap="square">
            <a:spAutoFit/>
          </a:bodyPr>
          <a:lstStyle/>
          <a:p>
            <a:r>
              <a:rPr lang="en-US" sz="1800" b="0"/>
              <a:t>Danh từ riêng</a:t>
            </a:r>
          </a:p>
        </p:txBody>
      </p:sp>
      <p:sp>
        <p:nvSpPr>
          <p:cNvPr id="8" name="TextBox 7">
            <a:extLst>
              <a:ext uri="{FF2B5EF4-FFF2-40B4-BE49-F238E27FC236}">
                <a16:creationId xmlns:a16="http://schemas.microsoft.com/office/drawing/2014/main" id="{79A37929-B36B-54F4-4C1F-FF8B65D6631C}"/>
              </a:ext>
            </a:extLst>
          </p:cNvPr>
          <p:cNvSpPr txBox="1"/>
          <p:nvPr/>
        </p:nvSpPr>
        <p:spPr>
          <a:xfrm>
            <a:off x="6309730" y="2628490"/>
            <a:ext cx="2055541" cy="369332"/>
          </a:xfrm>
          <a:prstGeom prst="rect">
            <a:avLst/>
          </a:prstGeom>
          <a:noFill/>
        </p:spPr>
        <p:txBody>
          <a:bodyPr wrap="square">
            <a:spAutoFit/>
          </a:bodyPr>
          <a:lstStyle/>
          <a:p>
            <a:r>
              <a:rPr lang="en-US" sz="1800" b="0"/>
              <a:t>Cụm danh từ</a:t>
            </a:r>
          </a:p>
        </p:txBody>
      </p:sp>
      <p:sp>
        <p:nvSpPr>
          <p:cNvPr id="10" name="TextBox 9">
            <a:extLst>
              <a:ext uri="{FF2B5EF4-FFF2-40B4-BE49-F238E27FC236}">
                <a16:creationId xmlns:a16="http://schemas.microsoft.com/office/drawing/2014/main" id="{85CDDFBA-1350-3880-F0BB-F70693BE5CC2}"/>
              </a:ext>
            </a:extLst>
          </p:cNvPr>
          <p:cNvSpPr txBox="1"/>
          <p:nvPr/>
        </p:nvSpPr>
        <p:spPr>
          <a:xfrm>
            <a:off x="6309731" y="3143430"/>
            <a:ext cx="2055541" cy="369332"/>
          </a:xfrm>
          <a:prstGeom prst="rect">
            <a:avLst/>
          </a:prstGeom>
          <a:noFill/>
        </p:spPr>
        <p:txBody>
          <a:bodyPr wrap="square">
            <a:spAutoFit/>
          </a:bodyPr>
          <a:lstStyle/>
          <a:p>
            <a:r>
              <a:rPr lang="en-US" sz="1800" b="0"/>
              <a:t>Cụm danh từ</a:t>
            </a:r>
          </a:p>
        </p:txBody>
      </p:sp>
      <p:sp>
        <p:nvSpPr>
          <p:cNvPr id="11" name="TextBox 10">
            <a:extLst>
              <a:ext uri="{FF2B5EF4-FFF2-40B4-BE49-F238E27FC236}">
                <a16:creationId xmlns:a16="http://schemas.microsoft.com/office/drawing/2014/main" id="{9EBB57C8-0D8F-06A8-3AE5-F678533A6774}"/>
              </a:ext>
            </a:extLst>
          </p:cNvPr>
          <p:cNvSpPr txBox="1"/>
          <p:nvPr/>
        </p:nvSpPr>
        <p:spPr>
          <a:xfrm>
            <a:off x="6309730" y="3704740"/>
            <a:ext cx="2055541" cy="369332"/>
          </a:xfrm>
          <a:prstGeom prst="rect">
            <a:avLst/>
          </a:prstGeom>
          <a:noFill/>
        </p:spPr>
        <p:txBody>
          <a:bodyPr wrap="square">
            <a:spAutoFit/>
          </a:bodyPr>
          <a:lstStyle/>
          <a:p>
            <a:r>
              <a:rPr lang="en-US" sz="1800" b="0"/>
              <a:t>Cụm danh từ</a:t>
            </a:r>
          </a:p>
        </p:txBody>
      </p:sp>
    </p:spTree>
    <p:extLst>
      <p:ext uri="{BB962C8B-B14F-4D97-AF65-F5344CB8AC3E}">
        <p14:creationId xmlns:p14="http://schemas.microsoft.com/office/powerpoint/2010/main" val="4010927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grpSp>
        <p:nvGrpSpPr>
          <p:cNvPr id="760" name="Google Shape;760;p44"/>
          <p:cNvGrpSpPr/>
          <p:nvPr/>
        </p:nvGrpSpPr>
        <p:grpSpPr>
          <a:xfrm>
            <a:off x="4542024" y="550098"/>
            <a:ext cx="383101" cy="496515"/>
            <a:chOff x="4542024" y="550098"/>
            <a:chExt cx="383101" cy="496515"/>
          </a:xfrm>
        </p:grpSpPr>
        <p:sp>
          <p:nvSpPr>
            <p:cNvPr id="761" name="Google Shape;761;p44"/>
            <p:cNvSpPr/>
            <p:nvPr/>
          </p:nvSpPr>
          <p:spPr>
            <a:xfrm rot="-6237791">
              <a:off x="4530272" y="798978"/>
              <a:ext cx="270665" cy="187387"/>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4"/>
            <p:cNvSpPr/>
            <p:nvPr/>
          </p:nvSpPr>
          <p:spPr>
            <a:xfrm rot="-1783516">
              <a:off x="4602046" y="617117"/>
              <a:ext cx="308081" cy="142239"/>
            </a:xfrm>
            <a:custGeom>
              <a:avLst/>
              <a:gdLst/>
              <a:ahLst/>
              <a:cxnLst/>
              <a:rect l="l" t="t" r="r" b="b"/>
              <a:pathLst>
                <a:path w="16195" h="7478" extrusionOk="0">
                  <a:moveTo>
                    <a:pt x="7606" y="0"/>
                  </a:moveTo>
                  <a:cubicBezTo>
                    <a:pt x="3919" y="0"/>
                    <a:pt x="1" y="1663"/>
                    <a:pt x="1" y="1663"/>
                  </a:cubicBezTo>
                  <a:cubicBezTo>
                    <a:pt x="1" y="1663"/>
                    <a:pt x="4491" y="2047"/>
                    <a:pt x="7864" y="5000"/>
                  </a:cubicBezTo>
                  <a:cubicBezTo>
                    <a:pt x="9234" y="6200"/>
                    <a:pt x="11155" y="7478"/>
                    <a:pt x="12758" y="7478"/>
                  </a:cubicBezTo>
                  <a:cubicBezTo>
                    <a:pt x="13416" y="7478"/>
                    <a:pt x="14020" y="7262"/>
                    <a:pt x="14510" y="6738"/>
                  </a:cubicBezTo>
                  <a:cubicBezTo>
                    <a:pt x="16195" y="4934"/>
                    <a:pt x="15087" y="2536"/>
                    <a:pt x="10983" y="640"/>
                  </a:cubicBezTo>
                  <a:cubicBezTo>
                    <a:pt x="9976" y="176"/>
                    <a:pt x="8803" y="0"/>
                    <a:pt x="7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a:extLst>
              <a:ext uri="{FF2B5EF4-FFF2-40B4-BE49-F238E27FC236}">
                <a16:creationId xmlns:a16="http://schemas.microsoft.com/office/drawing/2014/main" id="{A004F7C8-ECD6-5D7F-91A8-B82203CCE1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3787" l="9467" r="89941">
                        <a14:foregroundMark x1="43195" y1="43195" x2="40828" y2="39053"/>
                        <a14:foregroundMark x1="45858" y1="11538" x2="47337" y2="6805"/>
                        <a14:foregroundMark x1="64201" y1="49408" x2="58876" y2="42604"/>
                        <a14:foregroundMark x1="53846" y1="89645" x2="53846" y2="89645"/>
                        <a14:foregroundMark x1="56805" y1="93787" x2="56805" y2="93787"/>
                      </a14:backgroundRemoval>
                    </a14:imgEffect>
                  </a14:imgLayer>
                </a14:imgProps>
              </a:ext>
              <a:ext uri="{28A0092B-C50C-407E-A947-70E740481C1C}">
                <a14:useLocalDpi xmlns:a14="http://schemas.microsoft.com/office/drawing/2010/main" val="0"/>
              </a:ext>
            </a:extLst>
          </a:blip>
          <a:srcRect/>
          <a:stretch>
            <a:fillRect/>
          </a:stretch>
        </p:blipFill>
        <p:spPr bwMode="auto">
          <a:xfrm>
            <a:off x="4270685" y="-117669"/>
            <a:ext cx="5378837" cy="53788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6180C9D-9C08-D2C6-B6BA-59994CCF758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43" b="89894" l="8688" r="92376">
                        <a14:foregroundMark x1="9397" y1="52482" x2="8865" y2="49468"/>
                        <a14:foregroundMark x1="43262" y1="9043" x2="43262" y2="9043"/>
                        <a14:foregroundMark x1="87234" y1="46809" x2="87234" y2="46809"/>
                        <a14:foregroundMark x1="85284" y1="57447" x2="84043" y2="48582"/>
                        <a14:foregroundMark x1="84752" y1="71809" x2="80142" y2="70922"/>
                        <a14:foregroundMark x1="92021" y1="69149" x2="92021" y2="69149"/>
                        <a14:foregroundMark x1="80142" y1="74113" x2="79255" y2="76418"/>
                        <a14:foregroundMark x1="92376" y1="69504" x2="92376" y2="69504"/>
                        <a14:foregroundMark x1="11702" y1="69326" x2="11702" y2="69326"/>
                        <a14:foregroundMark x1="10816" y1="69326" x2="10816" y2="69326"/>
                      </a14:backgroundRemoval>
                    </a14:imgEffect>
                  </a14:imgLayer>
                </a14:imgProps>
              </a:ext>
              <a:ext uri="{28A0092B-C50C-407E-A947-70E740481C1C}">
                <a14:useLocalDpi xmlns:a14="http://schemas.microsoft.com/office/drawing/2010/main" val="0"/>
              </a:ext>
            </a:extLst>
          </a:blip>
          <a:srcRect/>
          <a:stretch>
            <a:fillRect/>
          </a:stretch>
        </p:blipFill>
        <p:spPr bwMode="auto">
          <a:xfrm>
            <a:off x="-245327" y="-117669"/>
            <a:ext cx="5693627" cy="5143500"/>
          </a:xfrm>
          <a:prstGeom prst="rect">
            <a:avLst/>
          </a:prstGeom>
          <a:noFill/>
          <a:extLst>
            <a:ext uri="{909E8E84-426E-40DD-AFC4-6F175D3DCCD1}">
              <a14:hiddenFill xmlns:a14="http://schemas.microsoft.com/office/drawing/2010/main">
                <a:solidFill>
                  <a:srgbClr val="FFFFFF"/>
                </a:solidFill>
              </a14:hiddenFill>
            </a:ext>
          </a:extLst>
        </p:spPr>
      </p:pic>
      <p:sp>
        <p:nvSpPr>
          <p:cNvPr id="786" name="Rectangle: Rounded Corners 785">
            <a:extLst>
              <a:ext uri="{FF2B5EF4-FFF2-40B4-BE49-F238E27FC236}">
                <a16:creationId xmlns:a16="http://schemas.microsoft.com/office/drawing/2014/main" id="{8CA24AF7-8700-123B-6593-26E6E6B189B6}"/>
              </a:ext>
            </a:extLst>
          </p:cNvPr>
          <p:cNvSpPr/>
          <p:nvPr/>
        </p:nvSpPr>
        <p:spPr>
          <a:xfrm>
            <a:off x="1319534" y="688236"/>
            <a:ext cx="2163336" cy="44547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GHI NHỚ</a:t>
            </a:r>
          </a:p>
        </p:txBody>
      </p:sp>
      <p:sp>
        <p:nvSpPr>
          <p:cNvPr id="787" name="TextBox 786">
            <a:extLst>
              <a:ext uri="{FF2B5EF4-FFF2-40B4-BE49-F238E27FC236}">
                <a16:creationId xmlns:a16="http://schemas.microsoft.com/office/drawing/2014/main" id="{FDA30E26-F722-22D1-2067-6519DB2878C7}"/>
              </a:ext>
            </a:extLst>
          </p:cNvPr>
          <p:cNvSpPr txBox="1"/>
          <p:nvPr/>
        </p:nvSpPr>
        <p:spPr>
          <a:xfrm>
            <a:off x="427094" y="1477951"/>
            <a:ext cx="4114930" cy="1200329"/>
          </a:xfrm>
          <a:prstGeom prst="rect">
            <a:avLst/>
          </a:prstGeom>
          <a:noFill/>
        </p:spPr>
        <p:txBody>
          <a:bodyPr wrap="square" rtlCol="0">
            <a:spAutoFit/>
          </a:bodyPr>
          <a:lstStyle/>
          <a:p>
            <a:pPr algn="just"/>
            <a:r>
              <a:rPr lang="en-US" sz="1800"/>
              <a:t>- Chủ ngữ của câu kể Ai thế nào? </a:t>
            </a:r>
            <a:r>
              <a:rPr lang="en-US" sz="1800" b="1"/>
              <a:t>chỉ những sự vật có đặc điểm, tính chất hoặc trạng thái được nêu ở vị ngữ</a:t>
            </a:r>
            <a:r>
              <a:rPr lang="en-US" sz="1800"/>
              <a:t>.</a:t>
            </a:r>
          </a:p>
        </p:txBody>
      </p:sp>
      <p:sp>
        <p:nvSpPr>
          <p:cNvPr id="788" name="TextBox 787">
            <a:extLst>
              <a:ext uri="{FF2B5EF4-FFF2-40B4-BE49-F238E27FC236}">
                <a16:creationId xmlns:a16="http://schemas.microsoft.com/office/drawing/2014/main" id="{E211C9C1-3788-35AC-97B9-DF3DBA1333D3}"/>
              </a:ext>
            </a:extLst>
          </p:cNvPr>
          <p:cNvSpPr txBox="1"/>
          <p:nvPr/>
        </p:nvSpPr>
        <p:spPr>
          <a:xfrm>
            <a:off x="343737" y="2641395"/>
            <a:ext cx="4114930" cy="646331"/>
          </a:xfrm>
          <a:prstGeom prst="rect">
            <a:avLst/>
          </a:prstGeom>
          <a:noFill/>
        </p:spPr>
        <p:txBody>
          <a:bodyPr wrap="square" rtlCol="0">
            <a:spAutoFit/>
          </a:bodyPr>
          <a:lstStyle/>
          <a:p>
            <a:pPr algn="just"/>
            <a:r>
              <a:rPr lang="en-US" sz="1800"/>
              <a:t>- Chủ ngữ thường do </a:t>
            </a:r>
            <a:r>
              <a:rPr lang="en-US" sz="1800" b="1"/>
              <a:t>danh từ </a:t>
            </a:r>
            <a:r>
              <a:rPr lang="en-US" sz="1800"/>
              <a:t>(hoặc </a:t>
            </a:r>
            <a:r>
              <a:rPr lang="en-US" sz="1800" b="1"/>
              <a:t>cụm danh từ</a:t>
            </a:r>
            <a:r>
              <a:rPr lang="en-US" sz="1800"/>
              <a:t>) tạo thành.</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86"/>
                                        </p:tgtEl>
                                        <p:attrNameLst>
                                          <p:attrName>style.visibility</p:attrName>
                                        </p:attrNameLst>
                                      </p:cBhvr>
                                      <p:to>
                                        <p:strVal val="visible"/>
                                      </p:to>
                                    </p:set>
                                    <p:animEffect transition="in" filter="randombar(horizontal)">
                                      <p:cBhvr>
                                        <p:cTn id="15" dur="500"/>
                                        <p:tgtEl>
                                          <p:spTgt spid="78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87"/>
                                        </p:tgtEl>
                                        <p:attrNameLst>
                                          <p:attrName>style.visibility</p:attrName>
                                        </p:attrNameLst>
                                      </p:cBhvr>
                                      <p:to>
                                        <p:strVal val="visible"/>
                                      </p:to>
                                    </p:set>
                                    <p:animEffect transition="in" filter="randombar(horizontal)">
                                      <p:cBhvr>
                                        <p:cTn id="18" dur="500"/>
                                        <p:tgtEl>
                                          <p:spTgt spid="78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88"/>
                                        </p:tgtEl>
                                        <p:attrNameLst>
                                          <p:attrName>style.visibility</p:attrName>
                                        </p:attrNameLst>
                                      </p:cBhvr>
                                      <p:to>
                                        <p:strVal val="visible"/>
                                      </p:to>
                                    </p:set>
                                    <p:animEffect transition="in" filter="randombar(horizontal)">
                                      <p:cBhvr>
                                        <p:cTn id="21" dur="500"/>
                                        <p:tgtEl>
                                          <p:spTgt spid="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animBg="1"/>
      <p:bldP spid="787" grpId="0"/>
      <p:bldP spid="7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3"/>
        <p:cNvGrpSpPr/>
        <p:nvPr/>
      </p:nvGrpSpPr>
      <p:grpSpPr>
        <a:xfrm>
          <a:off x="0" y="0"/>
          <a:ext cx="0" cy="0"/>
          <a:chOff x="0" y="0"/>
          <a:chExt cx="0" cy="0"/>
        </a:xfrm>
      </p:grpSpPr>
      <p:sp>
        <p:nvSpPr>
          <p:cNvPr id="3404" name="Google Shape;3404;p66"/>
          <p:cNvSpPr/>
          <p:nvPr/>
        </p:nvSpPr>
        <p:spPr>
          <a:xfrm>
            <a:off x="269070" y="1102733"/>
            <a:ext cx="4031915" cy="3692483"/>
          </a:xfrm>
          <a:prstGeom prst="roundRect">
            <a:avLst>
              <a:gd name="adj" fmla="val 18758"/>
            </a:avLst>
          </a:prstGeom>
          <a:solidFill>
            <a:schemeClr val="accent1">
              <a:lumMod val="20000"/>
              <a:lumOff val="8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        Ôi chao! Chú chuồn chuồn nước mới đẹp làm sao! Màu vàng trên lưng chú lấp lánh. Bốn cái cánh mỏng như giấy bóng. Cái đầu tròn và hai con mắt long lanh như thủy tinh. Thân chú nhỏ và thon vàng như màu vàng của nắng mùa thu. Chú đậu trên một cành lộc vừng ngả dài trên mặt hồ. Bốn cánh khẽ rung rung như còn đang phân vân.</a:t>
            </a:r>
            <a:endParaRPr sz="1800"/>
          </a:p>
        </p:txBody>
      </p:sp>
      <p:sp>
        <p:nvSpPr>
          <p:cNvPr id="3405" name="Google Shape;3405;p66"/>
          <p:cNvSpPr/>
          <p:nvPr/>
        </p:nvSpPr>
        <p:spPr>
          <a:xfrm>
            <a:off x="347024" y="261680"/>
            <a:ext cx="8715200" cy="630418"/>
          </a:xfrm>
          <a:prstGeom prst="roundRect">
            <a:avLst>
              <a:gd name="adj" fmla="val 50000"/>
            </a:avLst>
          </a:prstGeom>
          <a:solidFill>
            <a:schemeClr val="accent1"/>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000" b="1"/>
              <a:t>1. Tìm chủ ngữ của các câu kể Ai thế nào? trong đoạn văn dưới đây:</a:t>
            </a:r>
            <a:endParaRPr sz="2000" b="1"/>
          </a:p>
        </p:txBody>
      </p:sp>
      <p:grpSp>
        <p:nvGrpSpPr>
          <p:cNvPr id="3413" name="Google Shape;3413;p66"/>
          <p:cNvGrpSpPr/>
          <p:nvPr/>
        </p:nvGrpSpPr>
        <p:grpSpPr>
          <a:xfrm>
            <a:off x="8098944" y="718492"/>
            <a:ext cx="462673" cy="264012"/>
            <a:chOff x="6624200" y="1061842"/>
            <a:chExt cx="462673" cy="264012"/>
          </a:xfrm>
        </p:grpSpPr>
        <p:sp>
          <p:nvSpPr>
            <p:cNvPr id="3414" name="Google Shape;3414;p66"/>
            <p:cNvSpPr/>
            <p:nvPr/>
          </p:nvSpPr>
          <p:spPr>
            <a:xfrm rot="-1021573">
              <a:off x="6860671" y="1153270"/>
              <a:ext cx="209565" cy="145078"/>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6"/>
            <p:cNvSpPr/>
            <p:nvPr/>
          </p:nvSpPr>
          <p:spPr>
            <a:xfrm>
              <a:off x="6624200" y="1061842"/>
              <a:ext cx="309807" cy="112450"/>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6" name="Google Shape;3416;p66"/>
          <p:cNvGrpSpPr/>
          <p:nvPr/>
        </p:nvGrpSpPr>
        <p:grpSpPr>
          <a:xfrm rot="-1256500">
            <a:off x="149837" y="184318"/>
            <a:ext cx="394373" cy="479534"/>
            <a:chOff x="7454779" y="694752"/>
            <a:chExt cx="394392" cy="479557"/>
          </a:xfrm>
        </p:grpSpPr>
        <p:sp>
          <p:nvSpPr>
            <p:cNvPr id="3417" name="Google Shape;3417;p66"/>
            <p:cNvSpPr/>
            <p:nvPr/>
          </p:nvSpPr>
          <p:spPr>
            <a:xfrm rot="-3145531">
              <a:off x="7549650" y="796697"/>
              <a:ext cx="314689" cy="116659"/>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6"/>
            <p:cNvSpPr/>
            <p:nvPr/>
          </p:nvSpPr>
          <p:spPr>
            <a:xfrm>
              <a:off x="7454779" y="1030171"/>
              <a:ext cx="312159" cy="144138"/>
            </a:xfrm>
            <a:custGeom>
              <a:avLst/>
              <a:gdLst/>
              <a:ahLst/>
              <a:cxnLst/>
              <a:rect l="l" t="t" r="r" b="b"/>
              <a:pathLst>
                <a:path w="16195" h="7478" extrusionOk="0">
                  <a:moveTo>
                    <a:pt x="7606" y="0"/>
                  </a:moveTo>
                  <a:cubicBezTo>
                    <a:pt x="3919" y="0"/>
                    <a:pt x="1" y="1663"/>
                    <a:pt x="1" y="1663"/>
                  </a:cubicBezTo>
                  <a:cubicBezTo>
                    <a:pt x="1" y="1663"/>
                    <a:pt x="4491" y="2047"/>
                    <a:pt x="7864" y="5000"/>
                  </a:cubicBezTo>
                  <a:cubicBezTo>
                    <a:pt x="9234" y="6200"/>
                    <a:pt x="11155" y="7478"/>
                    <a:pt x="12758" y="7478"/>
                  </a:cubicBezTo>
                  <a:cubicBezTo>
                    <a:pt x="13416" y="7478"/>
                    <a:pt x="14020" y="7262"/>
                    <a:pt x="14510" y="6738"/>
                  </a:cubicBezTo>
                  <a:cubicBezTo>
                    <a:pt x="16195" y="4934"/>
                    <a:pt x="15087" y="2536"/>
                    <a:pt x="10983" y="640"/>
                  </a:cubicBezTo>
                  <a:cubicBezTo>
                    <a:pt x="9976" y="176"/>
                    <a:pt x="8803" y="0"/>
                    <a:pt x="7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3404;p66">
            <a:extLst>
              <a:ext uri="{FF2B5EF4-FFF2-40B4-BE49-F238E27FC236}">
                <a16:creationId xmlns:a16="http://schemas.microsoft.com/office/drawing/2014/main" id="{2AAD4C71-535F-176F-97BB-E4FD3295DF59}"/>
              </a:ext>
            </a:extLst>
          </p:cNvPr>
          <p:cNvSpPr/>
          <p:nvPr/>
        </p:nvSpPr>
        <p:spPr>
          <a:xfrm>
            <a:off x="4572000" y="1070777"/>
            <a:ext cx="4233211" cy="493617"/>
          </a:xfrm>
          <a:prstGeom prst="roundRect">
            <a:avLst>
              <a:gd name="adj" fmla="val 18758"/>
            </a:avLst>
          </a:prstGeom>
          <a:solidFill>
            <a:schemeClr val="accent6">
              <a:lumMod val="60000"/>
              <a:lumOff val="4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        Màu vàng trên lưng chú lấp lánh.</a:t>
            </a:r>
            <a:endParaRPr sz="1800"/>
          </a:p>
        </p:txBody>
      </p:sp>
      <p:sp>
        <p:nvSpPr>
          <p:cNvPr id="13" name="Google Shape;3404;p66">
            <a:extLst>
              <a:ext uri="{FF2B5EF4-FFF2-40B4-BE49-F238E27FC236}">
                <a16:creationId xmlns:a16="http://schemas.microsoft.com/office/drawing/2014/main" id="{CA9AC052-9664-0C35-3528-FBB85253041C}"/>
              </a:ext>
            </a:extLst>
          </p:cNvPr>
          <p:cNvSpPr/>
          <p:nvPr/>
        </p:nvSpPr>
        <p:spPr>
          <a:xfrm>
            <a:off x="4571999" y="1793140"/>
            <a:ext cx="4233211" cy="563610"/>
          </a:xfrm>
          <a:prstGeom prst="roundRect">
            <a:avLst>
              <a:gd name="adj" fmla="val 18758"/>
            </a:avLst>
          </a:prstGeom>
          <a:solidFill>
            <a:schemeClr val="accent6">
              <a:lumMod val="60000"/>
              <a:lumOff val="4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     Bốn cái cánh mỏng như giấy bóng.</a:t>
            </a:r>
            <a:endParaRPr sz="1800"/>
          </a:p>
        </p:txBody>
      </p:sp>
      <p:sp>
        <p:nvSpPr>
          <p:cNvPr id="14" name="Google Shape;3404;p66">
            <a:extLst>
              <a:ext uri="{FF2B5EF4-FFF2-40B4-BE49-F238E27FC236}">
                <a16:creationId xmlns:a16="http://schemas.microsoft.com/office/drawing/2014/main" id="{6EFF48AA-02BB-381E-C938-44034D168414}"/>
              </a:ext>
            </a:extLst>
          </p:cNvPr>
          <p:cNvSpPr/>
          <p:nvPr/>
        </p:nvSpPr>
        <p:spPr>
          <a:xfrm>
            <a:off x="4571999" y="2578620"/>
            <a:ext cx="4233211" cy="645842"/>
          </a:xfrm>
          <a:prstGeom prst="roundRect">
            <a:avLst>
              <a:gd name="adj" fmla="val 18758"/>
            </a:avLst>
          </a:prstGeom>
          <a:solidFill>
            <a:schemeClr val="accent6">
              <a:lumMod val="60000"/>
              <a:lumOff val="4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Cái đầu tròn và hai con mắt long lanh như thủy tinh.</a:t>
            </a:r>
            <a:endParaRPr sz="1800"/>
          </a:p>
        </p:txBody>
      </p:sp>
      <p:sp>
        <p:nvSpPr>
          <p:cNvPr id="15" name="Google Shape;3404;p66">
            <a:extLst>
              <a:ext uri="{FF2B5EF4-FFF2-40B4-BE49-F238E27FC236}">
                <a16:creationId xmlns:a16="http://schemas.microsoft.com/office/drawing/2014/main" id="{69FC031F-1677-E62C-12A7-C21DA7535ADC}"/>
              </a:ext>
            </a:extLst>
          </p:cNvPr>
          <p:cNvSpPr/>
          <p:nvPr/>
        </p:nvSpPr>
        <p:spPr>
          <a:xfrm>
            <a:off x="4571999" y="3428119"/>
            <a:ext cx="4233211" cy="630418"/>
          </a:xfrm>
          <a:prstGeom prst="roundRect">
            <a:avLst>
              <a:gd name="adj" fmla="val 18758"/>
            </a:avLst>
          </a:prstGeom>
          <a:solidFill>
            <a:schemeClr val="accent6">
              <a:lumMod val="60000"/>
              <a:lumOff val="4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Thân chú nhỏ và thon vàng như màu vàng của nắng mùa thu.</a:t>
            </a:r>
            <a:endParaRPr sz="1800"/>
          </a:p>
        </p:txBody>
      </p:sp>
      <p:sp>
        <p:nvSpPr>
          <p:cNvPr id="16" name="Google Shape;3404;p66">
            <a:extLst>
              <a:ext uri="{FF2B5EF4-FFF2-40B4-BE49-F238E27FC236}">
                <a16:creationId xmlns:a16="http://schemas.microsoft.com/office/drawing/2014/main" id="{E740DEF2-5A33-65D8-DE8B-C937B1916D7A}"/>
              </a:ext>
            </a:extLst>
          </p:cNvPr>
          <p:cNvSpPr/>
          <p:nvPr/>
        </p:nvSpPr>
        <p:spPr>
          <a:xfrm>
            <a:off x="4571999" y="4231401"/>
            <a:ext cx="4233211" cy="630418"/>
          </a:xfrm>
          <a:prstGeom prst="roundRect">
            <a:avLst>
              <a:gd name="adj" fmla="val 18758"/>
            </a:avLst>
          </a:prstGeom>
          <a:solidFill>
            <a:schemeClr val="accent6">
              <a:lumMod val="60000"/>
              <a:lumOff val="4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1800"/>
              <a:t>Bốn cánh khẽ rung rung như còn đang phân vân.</a:t>
            </a:r>
            <a:endParaRPr sz="1800"/>
          </a:p>
        </p:txBody>
      </p:sp>
      <p:cxnSp>
        <p:nvCxnSpPr>
          <p:cNvPr id="23" name="Straight Connector 22">
            <a:extLst>
              <a:ext uri="{FF2B5EF4-FFF2-40B4-BE49-F238E27FC236}">
                <a16:creationId xmlns:a16="http://schemas.microsoft.com/office/drawing/2014/main" id="{FFC7E041-BBCC-3F24-7809-9B11BCFCF0C1}"/>
              </a:ext>
            </a:extLst>
          </p:cNvPr>
          <p:cNvCxnSpPr/>
          <p:nvPr/>
        </p:nvCxnSpPr>
        <p:spPr>
          <a:xfrm>
            <a:off x="5181600" y="1486829"/>
            <a:ext cx="196261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D815E9-3E31-D832-01E4-160A538701ED}"/>
              </a:ext>
            </a:extLst>
          </p:cNvPr>
          <p:cNvCxnSpPr>
            <a:cxnSpLocks/>
          </p:cNvCxnSpPr>
          <p:nvPr/>
        </p:nvCxnSpPr>
        <p:spPr>
          <a:xfrm>
            <a:off x="4992029" y="2241395"/>
            <a:ext cx="13641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FA62A3-E1D5-D92C-2E2F-19E2D67F13F7}"/>
              </a:ext>
            </a:extLst>
          </p:cNvPr>
          <p:cNvCxnSpPr>
            <a:cxnSpLocks/>
          </p:cNvCxnSpPr>
          <p:nvPr/>
        </p:nvCxnSpPr>
        <p:spPr>
          <a:xfrm>
            <a:off x="4748561" y="2901541"/>
            <a:ext cx="7675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6EE116-8C62-6FC8-726F-1B951F0EE400}"/>
              </a:ext>
            </a:extLst>
          </p:cNvPr>
          <p:cNvCxnSpPr>
            <a:cxnSpLocks/>
          </p:cNvCxnSpPr>
          <p:nvPr/>
        </p:nvCxnSpPr>
        <p:spPr>
          <a:xfrm>
            <a:off x="6446136" y="2901541"/>
            <a:ext cx="117386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ECE366-502F-4532-B07C-A4BCE327FD34}"/>
              </a:ext>
            </a:extLst>
          </p:cNvPr>
          <p:cNvCxnSpPr>
            <a:cxnSpLocks/>
          </p:cNvCxnSpPr>
          <p:nvPr/>
        </p:nvCxnSpPr>
        <p:spPr>
          <a:xfrm>
            <a:off x="4748561" y="3724742"/>
            <a:ext cx="9906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E6CB16-9260-EC5B-D5AC-DA8714F70576}"/>
              </a:ext>
            </a:extLst>
          </p:cNvPr>
          <p:cNvCxnSpPr>
            <a:cxnSpLocks/>
          </p:cNvCxnSpPr>
          <p:nvPr/>
        </p:nvCxnSpPr>
        <p:spPr>
          <a:xfrm flipV="1">
            <a:off x="4704624" y="4546610"/>
            <a:ext cx="969488" cy="1858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05"/>
                                        </p:tgtEl>
                                        <p:attrNameLst>
                                          <p:attrName>style.visibility</p:attrName>
                                        </p:attrNameLst>
                                      </p:cBhvr>
                                      <p:to>
                                        <p:strVal val="visible"/>
                                      </p:to>
                                    </p:set>
                                    <p:animEffect transition="in" filter="fade">
                                      <p:cBhvr>
                                        <p:cTn id="7" dur="1000"/>
                                        <p:tgtEl>
                                          <p:spTgt spid="3405"/>
                                        </p:tgtEl>
                                      </p:cBhvr>
                                    </p:animEffect>
                                    <p:anim calcmode="lin" valueType="num">
                                      <p:cBhvr>
                                        <p:cTn id="8" dur="1000" fill="hold"/>
                                        <p:tgtEl>
                                          <p:spTgt spid="3405"/>
                                        </p:tgtEl>
                                        <p:attrNameLst>
                                          <p:attrName>ppt_x</p:attrName>
                                        </p:attrNameLst>
                                      </p:cBhvr>
                                      <p:tavLst>
                                        <p:tav tm="0">
                                          <p:val>
                                            <p:strVal val="#ppt_x"/>
                                          </p:val>
                                        </p:tav>
                                        <p:tav tm="100000">
                                          <p:val>
                                            <p:strVal val="#ppt_x"/>
                                          </p:val>
                                        </p:tav>
                                      </p:tavLst>
                                    </p:anim>
                                    <p:anim calcmode="lin" valueType="num">
                                      <p:cBhvr>
                                        <p:cTn id="9" dur="1000" fill="hold"/>
                                        <p:tgtEl>
                                          <p:spTgt spid="340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04"/>
                                        </p:tgtEl>
                                        <p:attrNameLst>
                                          <p:attrName>style.visibility</p:attrName>
                                        </p:attrNameLst>
                                      </p:cBhvr>
                                      <p:to>
                                        <p:strVal val="visible"/>
                                      </p:to>
                                    </p:set>
                                    <p:animEffect transition="in" filter="fade">
                                      <p:cBhvr>
                                        <p:cTn id="12" dur="1000"/>
                                        <p:tgtEl>
                                          <p:spTgt spid="3404"/>
                                        </p:tgtEl>
                                      </p:cBhvr>
                                    </p:animEffect>
                                    <p:anim calcmode="lin" valueType="num">
                                      <p:cBhvr>
                                        <p:cTn id="13" dur="1000" fill="hold"/>
                                        <p:tgtEl>
                                          <p:spTgt spid="3404"/>
                                        </p:tgtEl>
                                        <p:attrNameLst>
                                          <p:attrName>ppt_x</p:attrName>
                                        </p:attrNameLst>
                                      </p:cBhvr>
                                      <p:tavLst>
                                        <p:tav tm="0">
                                          <p:val>
                                            <p:strVal val="#ppt_x"/>
                                          </p:val>
                                        </p:tav>
                                        <p:tav tm="100000">
                                          <p:val>
                                            <p:strVal val="#ppt_x"/>
                                          </p:val>
                                        </p:tav>
                                      </p:tavLst>
                                    </p:anim>
                                    <p:anim calcmode="lin" valueType="num">
                                      <p:cBhvr>
                                        <p:cTn id="14" dur="1000" fill="hold"/>
                                        <p:tgtEl>
                                          <p:spTgt spid="340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randombar(horizont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randombar(horizontal)">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4" grpId="0" animBg="1"/>
      <p:bldP spid="3405"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9"/>
        <p:cNvGrpSpPr/>
        <p:nvPr/>
      </p:nvGrpSpPr>
      <p:grpSpPr>
        <a:xfrm>
          <a:off x="0" y="0"/>
          <a:ext cx="0" cy="0"/>
          <a:chOff x="0" y="0"/>
          <a:chExt cx="0" cy="0"/>
        </a:xfrm>
      </p:grpSpPr>
      <p:sp>
        <p:nvSpPr>
          <p:cNvPr id="3101" name="Google Shape;3101;p63"/>
          <p:cNvSpPr txBox="1">
            <a:spLocks noGrp="1"/>
          </p:cNvSpPr>
          <p:nvPr>
            <p:ph type="title"/>
          </p:nvPr>
        </p:nvSpPr>
        <p:spPr>
          <a:xfrm>
            <a:off x="480238" y="1939950"/>
            <a:ext cx="8060723" cy="12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a:solidFill>
                  <a:schemeClr val="dk1"/>
                </a:solidFill>
              </a:rPr>
              <a:t>Chúc các con học tốt</a:t>
            </a:r>
            <a:endParaRPr sz="8800">
              <a:solidFill>
                <a:schemeClr val="dk1"/>
              </a:solidFill>
            </a:endParaRPr>
          </a:p>
        </p:txBody>
      </p:sp>
      <p:grpSp>
        <p:nvGrpSpPr>
          <p:cNvPr id="3183" name="Google Shape;3183;p63"/>
          <p:cNvGrpSpPr/>
          <p:nvPr/>
        </p:nvGrpSpPr>
        <p:grpSpPr>
          <a:xfrm rot="10800000">
            <a:off x="7818035" y="2789224"/>
            <a:ext cx="722926" cy="412492"/>
            <a:chOff x="6624200" y="1061842"/>
            <a:chExt cx="462673" cy="264012"/>
          </a:xfrm>
        </p:grpSpPr>
        <p:sp>
          <p:nvSpPr>
            <p:cNvPr id="3184" name="Google Shape;3184;p63"/>
            <p:cNvSpPr/>
            <p:nvPr/>
          </p:nvSpPr>
          <p:spPr>
            <a:xfrm rot="-1021573">
              <a:off x="6860671" y="1153270"/>
              <a:ext cx="209565" cy="145078"/>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3"/>
            <p:cNvSpPr/>
            <p:nvPr/>
          </p:nvSpPr>
          <p:spPr>
            <a:xfrm>
              <a:off x="6624200" y="1061842"/>
              <a:ext cx="309807" cy="112450"/>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63"/>
          <p:cNvGrpSpPr/>
          <p:nvPr/>
        </p:nvGrpSpPr>
        <p:grpSpPr>
          <a:xfrm flipH="1">
            <a:off x="3009499" y="1002503"/>
            <a:ext cx="375281" cy="423277"/>
            <a:chOff x="5678624" y="1046491"/>
            <a:chExt cx="375281" cy="423277"/>
          </a:xfrm>
        </p:grpSpPr>
        <p:sp>
          <p:nvSpPr>
            <p:cNvPr id="3187" name="Google Shape;3187;p63"/>
            <p:cNvSpPr/>
            <p:nvPr/>
          </p:nvSpPr>
          <p:spPr>
            <a:xfrm rot="-2578644">
              <a:off x="5753173" y="1130671"/>
              <a:ext cx="297151" cy="127501"/>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3"/>
            <p:cNvSpPr/>
            <p:nvPr/>
          </p:nvSpPr>
          <p:spPr>
            <a:xfrm rot="-7841477" flipH="1">
              <a:off x="5737690" y="1312827"/>
              <a:ext cx="213943" cy="918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3"/>
            <p:cNvSpPr/>
            <p:nvPr/>
          </p:nvSpPr>
          <p:spPr>
            <a:xfrm rot="-6367521" flipH="1">
              <a:off x="5658934" y="1350133"/>
              <a:ext cx="127020" cy="54506"/>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8"/>
          <p:cNvSpPr/>
          <p:nvPr/>
        </p:nvSpPr>
        <p:spPr>
          <a:xfrm>
            <a:off x="793677" y="778278"/>
            <a:ext cx="7507066" cy="2923927"/>
          </a:xfrm>
          <a:prstGeom prst="wedgeRoundRectCallout">
            <a:avLst>
              <a:gd name="adj1" fmla="val -33829"/>
              <a:gd name="adj2" fmla="val 59675"/>
              <a:gd name="adj3" fmla="val 0"/>
            </a:avLst>
          </a:prstGeom>
          <a:solidFill>
            <a:schemeClr val="accent1">
              <a:lumMod val="40000"/>
              <a:lumOff val="6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400" dirty="0"/>
              <a:t>      </a:t>
            </a:r>
            <a:r>
              <a:rPr lang="en-US" sz="2400" dirty="0" err="1"/>
              <a:t>Về</a:t>
            </a:r>
            <a:r>
              <a:rPr lang="en-US" sz="2400"/>
              <a:t> đêm, cảnh vật thật im lìm. Sông thôi vỗ sóng dồn dập vô bờ như hồi chiều. Hai ông bạn già vẫn trò chuyện. Ông Ba trầm ngâm. Thỉnh thoảng ông mới đưa ra được một nhật xét dề dặt. Trái lại, ông Sáu rất sôi nổi. Ông hệt như Thần Thổ Địa của vùng này.</a:t>
            </a:r>
          </a:p>
          <a:p>
            <a:pPr marL="0" lvl="0" indent="0" algn="r" rtl="0">
              <a:spcBef>
                <a:spcPts val="0"/>
              </a:spcBef>
              <a:spcAft>
                <a:spcPts val="0"/>
              </a:spcAft>
              <a:buNone/>
            </a:pPr>
            <a:r>
              <a:rPr lang="en-US" sz="1800" b="1" i="1"/>
              <a:t>Theo</a:t>
            </a:r>
            <a:r>
              <a:rPr lang="en-US" sz="1800" b="1"/>
              <a:t> TRẦN MỊCH</a:t>
            </a:r>
            <a:r>
              <a:rPr lang="en-US" sz="2400" b="1"/>
              <a:t>.</a:t>
            </a:r>
            <a:endParaRPr sz="2400" b="1"/>
          </a:p>
        </p:txBody>
      </p:sp>
      <p:grpSp>
        <p:nvGrpSpPr>
          <p:cNvPr id="987" name="Google Shape;987;p48"/>
          <p:cNvGrpSpPr/>
          <p:nvPr/>
        </p:nvGrpSpPr>
        <p:grpSpPr>
          <a:xfrm rot="6686959">
            <a:off x="7649786" y="387089"/>
            <a:ext cx="781437" cy="794836"/>
            <a:chOff x="5744724" y="1107263"/>
            <a:chExt cx="923576" cy="939412"/>
          </a:xfrm>
        </p:grpSpPr>
        <p:sp>
          <p:nvSpPr>
            <p:cNvPr id="988" name="Google Shape;988;p48"/>
            <p:cNvSpPr/>
            <p:nvPr/>
          </p:nvSpPr>
          <p:spPr>
            <a:xfrm>
              <a:off x="6312575" y="1800400"/>
              <a:ext cx="355725" cy="246275"/>
            </a:xfrm>
            <a:custGeom>
              <a:avLst/>
              <a:gdLst/>
              <a:ahLst/>
              <a:cxnLst/>
              <a:rect l="l" t="t" r="r" b="b"/>
              <a:pathLst>
                <a:path w="14229" h="9851" extrusionOk="0">
                  <a:moveTo>
                    <a:pt x="13071" y="1"/>
                  </a:moveTo>
                  <a:cubicBezTo>
                    <a:pt x="10847" y="1"/>
                    <a:pt x="5981" y="289"/>
                    <a:pt x="3517" y="2661"/>
                  </a:cubicBezTo>
                  <a:cubicBezTo>
                    <a:pt x="261" y="5797"/>
                    <a:pt x="0" y="8426"/>
                    <a:pt x="2182" y="9578"/>
                  </a:cubicBezTo>
                  <a:cubicBezTo>
                    <a:pt x="2538" y="9766"/>
                    <a:pt x="2896" y="9850"/>
                    <a:pt x="3251" y="9850"/>
                  </a:cubicBezTo>
                  <a:cubicBezTo>
                    <a:pt x="5074" y="9850"/>
                    <a:pt x="6828" y="7628"/>
                    <a:pt x="7892" y="5760"/>
                  </a:cubicBezTo>
                  <a:cubicBezTo>
                    <a:pt x="10111" y="1864"/>
                    <a:pt x="14229" y="30"/>
                    <a:pt x="14229" y="30"/>
                  </a:cubicBezTo>
                  <a:cubicBezTo>
                    <a:pt x="14229" y="30"/>
                    <a:pt x="13787" y="1"/>
                    <a:pt x="13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rot="-852014">
              <a:off x="5756474" y="1781907"/>
              <a:ext cx="401807" cy="145843"/>
            </a:xfrm>
            <a:custGeom>
              <a:avLst/>
              <a:gdLst/>
              <a:ahLst/>
              <a:cxnLst/>
              <a:rect l="l" t="t" r="r" b="b"/>
              <a:pathLst>
                <a:path w="16073" h="5834" extrusionOk="0">
                  <a:moveTo>
                    <a:pt x="4064" y="1"/>
                  </a:moveTo>
                  <a:cubicBezTo>
                    <a:pt x="2544" y="1"/>
                    <a:pt x="1213" y="444"/>
                    <a:pt x="773" y="1778"/>
                  </a:cubicBezTo>
                  <a:cubicBezTo>
                    <a:pt x="0" y="4121"/>
                    <a:pt x="2012" y="5833"/>
                    <a:pt x="6532" y="5833"/>
                  </a:cubicBezTo>
                  <a:cubicBezTo>
                    <a:pt x="11053" y="5833"/>
                    <a:pt x="16073" y="299"/>
                    <a:pt x="16073" y="298"/>
                  </a:cubicBezTo>
                  <a:lnTo>
                    <a:pt x="16073" y="298"/>
                  </a:lnTo>
                  <a:cubicBezTo>
                    <a:pt x="16073" y="298"/>
                    <a:pt x="13948" y="1068"/>
                    <a:pt x="11182" y="1068"/>
                  </a:cubicBezTo>
                  <a:cubicBezTo>
                    <a:pt x="10040" y="1068"/>
                    <a:pt x="8790" y="937"/>
                    <a:pt x="7534" y="567"/>
                  </a:cubicBezTo>
                  <a:cubicBezTo>
                    <a:pt x="6473" y="254"/>
                    <a:pt x="5215" y="1"/>
                    <a:pt x="40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rot="-1553622">
              <a:off x="5966272" y="1148431"/>
              <a:ext cx="266023" cy="337048"/>
            </a:xfrm>
            <a:custGeom>
              <a:avLst/>
              <a:gdLst/>
              <a:ahLst/>
              <a:cxnLst/>
              <a:rect l="l" t="t" r="r" b="b"/>
              <a:pathLst>
                <a:path w="10641" h="13482" extrusionOk="0">
                  <a:moveTo>
                    <a:pt x="3458" y="0"/>
                  </a:moveTo>
                  <a:cubicBezTo>
                    <a:pt x="3386" y="0"/>
                    <a:pt x="3313" y="4"/>
                    <a:pt x="3238" y="10"/>
                  </a:cubicBezTo>
                  <a:cubicBezTo>
                    <a:pt x="779" y="226"/>
                    <a:pt x="0" y="2750"/>
                    <a:pt x="1787" y="6903"/>
                  </a:cubicBezTo>
                  <a:cubicBezTo>
                    <a:pt x="3572" y="11056"/>
                    <a:pt x="10640" y="13482"/>
                    <a:pt x="10640" y="13482"/>
                  </a:cubicBezTo>
                  <a:cubicBezTo>
                    <a:pt x="10640" y="13482"/>
                    <a:pt x="7556" y="10194"/>
                    <a:pt x="7020" y="5744"/>
                  </a:cubicBezTo>
                  <a:cubicBezTo>
                    <a:pt x="6723" y="3270"/>
                    <a:pt x="5757" y="0"/>
                    <a:pt x="3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DE277D9F-BCA4-B3D2-B6E9-EC2E8C1A6F34}"/>
              </a:ext>
            </a:extLst>
          </p:cNvPr>
          <p:cNvSpPr txBox="1"/>
          <p:nvPr/>
        </p:nvSpPr>
        <p:spPr>
          <a:xfrm>
            <a:off x="2353289" y="117671"/>
            <a:ext cx="4899732" cy="1077218"/>
          </a:xfrm>
          <a:prstGeom prst="rect">
            <a:avLst/>
          </a:prstGeom>
          <a:noFill/>
        </p:spPr>
        <p:txBody>
          <a:bodyPr wrap="square" rtlCol="0">
            <a:spAutoFit/>
          </a:bodyPr>
          <a:lstStyle/>
          <a:p>
            <a:pPr marL="342900" indent="-342900">
              <a:buAutoNum type="arabicPeriod"/>
            </a:pPr>
            <a:r>
              <a:rPr lang="en-US" sz="3200" b="1"/>
              <a:t>Đọc đoạn văn sau:</a:t>
            </a:r>
          </a:p>
          <a:p>
            <a:endParaRPr lang="en-US" sz="3200" b="1"/>
          </a:p>
        </p:txBody>
      </p:sp>
      <p:sp>
        <p:nvSpPr>
          <p:cNvPr id="9" name="Google Shape;303;p40">
            <a:extLst>
              <a:ext uri="{FF2B5EF4-FFF2-40B4-BE49-F238E27FC236}">
                <a16:creationId xmlns:a16="http://schemas.microsoft.com/office/drawing/2014/main" id="{5B7028E0-D0A7-EE1C-696E-CE89B5F76C7D}"/>
              </a:ext>
            </a:extLst>
          </p:cNvPr>
          <p:cNvSpPr/>
          <p:nvPr/>
        </p:nvSpPr>
        <p:spPr>
          <a:xfrm>
            <a:off x="529247" y="4125778"/>
            <a:ext cx="8369426"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2. Tìm câu kể Ai thế nào? trong đoạn văn?</a:t>
            </a:r>
            <a:endParaRPr sz="2400" b="1"/>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7"/>
                                        </p:tgtEl>
                                        <p:attrNameLst>
                                          <p:attrName>style.visibility</p:attrName>
                                        </p:attrNameLst>
                                      </p:cBhvr>
                                      <p:to>
                                        <p:strVal val="visible"/>
                                      </p:to>
                                    </p:set>
                                    <p:animEffect transition="in" filter="fade">
                                      <p:cBhvr>
                                        <p:cTn id="12" dur="1000"/>
                                        <p:tgtEl>
                                          <p:spTgt spid="907"/>
                                        </p:tgtEl>
                                      </p:cBhvr>
                                    </p:animEffect>
                                    <p:anim calcmode="lin" valueType="num">
                                      <p:cBhvr>
                                        <p:cTn id="13" dur="1000" fill="hold"/>
                                        <p:tgtEl>
                                          <p:spTgt spid="907"/>
                                        </p:tgtEl>
                                        <p:attrNameLst>
                                          <p:attrName>ppt_x</p:attrName>
                                        </p:attrNameLst>
                                      </p:cBhvr>
                                      <p:tavLst>
                                        <p:tav tm="0">
                                          <p:val>
                                            <p:strVal val="#ppt_x"/>
                                          </p:val>
                                        </p:tav>
                                        <p:tav tm="100000">
                                          <p:val>
                                            <p:strVal val="#ppt_x"/>
                                          </p:val>
                                        </p:tav>
                                      </p:tavLst>
                                    </p:anim>
                                    <p:anim calcmode="lin" valueType="num">
                                      <p:cBhvr>
                                        <p:cTn id="14" dur="1000" fill="hold"/>
                                        <p:tgtEl>
                                          <p:spTgt spid="90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0" animBg="1"/>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07;p48">
            <a:extLst>
              <a:ext uri="{FF2B5EF4-FFF2-40B4-BE49-F238E27FC236}">
                <a16:creationId xmlns:a16="http://schemas.microsoft.com/office/drawing/2014/main" id="{60A2DC36-BF11-F0A2-131B-84ABBD1EF3E9}"/>
              </a:ext>
            </a:extLst>
          </p:cNvPr>
          <p:cNvSpPr/>
          <p:nvPr/>
        </p:nvSpPr>
        <p:spPr>
          <a:xfrm>
            <a:off x="282498" y="1033346"/>
            <a:ext cx="4767656" cy="3821152"/>
          </a:xfrm>
          <a:prstGeom prst="wedgeRoundRectCallout">
            <a:avLst>
              <a:gd name="adj1" fmla="val 61113"/>
              <a:gd name="adj2" fmla="val -12057"/>
              <a:gd name="adj3" fmla="val 0"/>
            </a:avLst>
          </a:prstGeom>
          <a:solidFill>
            <a:schemeClr val="accent1">
              <a:lumMod val="40000"/>
              <a:lumOff val="60000"/>
            </a:schemeClr>
          </a:solidFill>
          <a:ln>
            <a:noFill/>
          </a:ln>
          <a:effectLst>
            <a:outerShdw dist="57150" dir="3660000" algn="bl" rotWithShape="0">
              <a:schemeClr val="accent3"/>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en-US" sz="2400"/>
              <a:t>      Về đêm, cảnh vật thật im lìm. Sông thôi vỗ sóng dồn dập vô bờ như hồi chiều. Hai ông bạn già vẫn trò chuyện. Ông Ba trầm ngâm. Thỉnh thoảng ông mới đưa ra được một nhật xét dề dặt. Trái lại, ông Sáu rất sôi nổi. Ông hệt như Thần Thổ Địa của vùng này.</a:t>
            </a:r>
          </a:p>
          <a:p>
            <a:pPr marL="0" lvl="0" indent="0" algn="r" rtl="0">
              <a:spcBef>
                <a:spcPts val="0"/>
              </a:spcBef>
              <a:spcAft>
                <a:spcPts val="0"/>
              </a:spcAft>
              <a:buNone/>
            </a:pPr>
            <a:r>
              <a:rPr lang="en-US" sz="1800" b="1" i="1"/>
              <a:t>Theo</a:t>
            </a:r>
            <a:r>
              <a:rPr lang="en-US" sz="1800" b="1"/>
              <a:t> TRẦN MỊCH</a:t>
            </a:r>
            <a:r>
              <a:rPr lang="en-US" sz="2400" b="1"/>
              <a:t>.</a:t>
            </a:r>
            <a:endParaRPr sz="2400" b="1"/>
          </a:p>
        </p:txBody>
      </p:sp>
      <p:sp>
        <p:nvSpPr>
          <p:cNvPr id="7" name="Google Shape;303;p40">
            <a:extLst>
              <a:ext uri="{FF2B5EF4-FFF2-40B4-BE49-F238E27FC236}">
                <a16:creationId xmlns:a16="http://schemas.microsoft.com/office/drawing/2014/main" id="{7490D1A5-37A5-7ACF-C11B-4775665D1576}"/>
              </a:ext>
            </a:extLst>
          </p:cNvPr>
          <p:cNvSpPr/>
          <p:nvPr/>
        </p:nvSpPr>
        <p:spPr>
          <a:xfrm>
            <a:off x="82473" y="89036"/>
            <a:ext cx="6682658"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a:t>2. Tìm câu kể Ai thế nào? trong đoạn văn?</a:t>
            </a:r>
            <a:endParaRPr sz="2400" b="1"/>
          </a:p>
        </p:txBody>
      </p:sp>
      <p:sp>
        <p:nvSpPr>
          <p:cNvPr id="9" name="Rectangle: Rounded Corners 8">
            <a:extLst>
              <a:ext uri="{FF2B5EF4-FFF2-40B4-BE49-F238E27FC236}">
                <a16:creationId xmlns:a16="http://schemas.microsoft.com/office/drawing/2014/main" id="{CA4025CA-25A2-C501-A8B2-AAF338E782BC}"/>
              </a:ext>
            </a:extLst>
          </p:cNvPr>
          <p:cNvSpPr/>
          <p:nvPr/>
        </p:nvSpPr>
        <p:spPr>
          <a:xfrm>
            <a:off x="5612780" y="913013"/>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1. Về đêm, cảnh vật im lìm.</a:t>
            </a:r>
          </a:p>
        </p:txBody>
      </p:sp>
      <p:sp>
        <p:nvSpPr>
          <p:cNvPr id="10" name="Rectangle: Rounded Corners 9">
            <a:extLst>
              <a:ext uri="{FF2B5EF4-FFF2-40B4-BE49-F238E27FC236}">
                <a16:creationId xmlns:a16="http://schemas.microsoft.com/office/drawing/2014/main" id="{AF58EA21-02A4-A490-3FA7-17ADC370A957}"/>
              </a:ext>
            </a:extLst>
          </p:cNvPr>
          <p:cNvSpPr/>
          <p:nvPr/>
        </p:nvSpPr>
        <p:spPr>
          <a:xfrm>
            <a:off x="5612780" y="1754460"/>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2. Sông thôi vỗ sóng dồn dập vô bờ như hồi chiều.</a:t>
            </a:r>
          </a:p>
        </p:txBody>
      </p:sp>
      <p:sp>
        <p:nvSpPr>
          <p:cNvPr id="11" name="Rectangle: Rounded Corners 10">
            <a:extLst>
              <a:ext uri="{FF2B5EF4-FFF2-40B4-BE49-F238E27FC236}">
                <a16:creationId xmlns:a16="http://schemas.microsoft.com/office/drawing/2014/main" id="{535156E5-EC41-CB3E-329D-25D34A6AC8FB}"/>
              </a:ext>
            </a:extLst>
          </p:cNvPr>
          <p:cNvSpPr/>
          <p:nvPr/>
        </p:nvSpPr>
        <p:spPr>
          <a:xfrm>
            <a:off x="5612780" y="259590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3. Ông Ba trầm ngâm.</a:t>
            </a:r>
          </a:p>
        </p:txBody>
      </p:sp>
      <p:sp>
        <p:nvSpPr>
          <p:cNvPr id="12" name="Rectangle: Rounded Corners 11">
            <a:extLst>
              <a:ext uri="{FF2B5EF4-FFF2-40B4-BE49-F238E27FC236}">
                <a16:creationId xmlns:a16="http://schemas.microsoft.com/office/drawing/2014/main" id="{8A5F43E0-E4FF-A27E-7ED1-DD5742F44D20}"/>
              </a:ext>
            </a:extLst>
          </p:cNvPr>
          <p:cNvSpPr/>
          <p:nvPr/>
        </p:nvSpPr>
        <p:spPr>
          <a:xfrm>
            <a:off x="5612780" y="344478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4. Trái lại, ông Sáu rất sôi nổi.</a:t>
            </a:r>
          </a:p>
        </p:txBody>
      </p:sp>
      <p:sp>
        <p:nvSpPr>
          <p:cNvPr id="13" name="Rectangle: Rounded Corners 12">
            <a:extLst>
              <a:ext uri="{FF2B5EF4-FFF2-40B4-BE49-F238E27FC236}">
                <a16:creationId xmlns:a16="http://schemas.microsoft.com/office/drawing/2014/main" id="{5D475205-64A7-C503-3268-A590A9EBB84E}"/>
              </a:ext>
            </a:extLst>
          </p:cNvPr>
          <p:cNvSpPr/>
          <p:nvPr/>
        </p:nvSpPr>
        <p:spPr>
          <a:xfrm>
            <a:off x="5612780" y="4293667"/>
            <a:ext cx="3248722" cy="639337"/>
          </a:xfrm>
          <a:prstGeom prst="roundRect">
            <a:avLst>
              <a:gd name="adj" fmla="val 24806"/>
            </a:avLst>
          </a:prstGeom>
          <a:solidFill>
            <a:schemeClr val="bg2">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ysClr val="windowText" lastClr="000000"/>
                </a:solidFill>
              </a:rPr>
              <a:t>5. Ông hệt như Thần Thổ Địa của vùng này.</a:t>
            </a:r>
          </a:p>
        </p:txBody>
      </p:sp>
    </p:spTree>
    <p:extLst>
      <p:ext uri="{BB962C8B-B14F-4D97-AF65-F5344CB8AC3E}">
        <p14:creationId xmlns:p14="http://schemas.microsoft.com/office/powerpoint/2010/main" val="3339522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03;p40">
            <a:extLst>
              <a:ext uri="{FF2B5EF4-FFF2-40B4-BE49-F238E27FC236}">
                <a16:creationId xmlns:a16="http://schemas.microsoft.com/office/drawing/2014/main" id="{7BBC8839-70CB-2DBB-035E-368B70CA61B8}"/>
              </a:ext>
            </a:extLst>
          </p:cNvPr>
          <p:cNvSpPr/>
          <p:nvPr/>
        </p:nvSpPr>
        <p:spPr>
          <a:xfrm>
            <a:off x="490653" y="191728"/>
            <a:ext cx="8281639" cy="742200"/>
          </a:xfrm>
          <a:prstGeom prst="roundRect">
            <a:avLst>
              <a:gd name="adj" fmla="val 50000"/>
            </a:avLst>
          </a:prstGeom>
          <a:solidFill>
            <a:schemeClr val="accent1"/>
          </a:solidFill>
          <a:ln>
            <a:noFill/>
          </a:ln>
          <a:effectLst>
            <a:outerShdw dist="57150" dir="3780000" algn="bl" rotWithShape="0">
              <a:schemeClr val="accent3"/>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t>3. </a:t>
            </a:r>
            <a:r>
              <a:rPr lang="en-US" sz="2400" b="1" dirty="0" err="1"/>
              <a:t>Xác</a:t>
            </a:r>
            <a:r>
              <a:rPr lang="en-US" sz="2400" b="1"/>
              <a:t> định chủ ngữ, vị ngữ trong câu vừa tìm được?</a:t>
            </a:r>
            <a:endParaRPr sz="2400" b="1"/>
          </a:p>
        </p:txBody>
      </p:sp>
      <p:graphicFrame>
        <p:nvGraphicFramePr>
          <p:cNvPr id="21" name="Table 21">
            <a:extLst>
              <a:ext uri="{FF2B5EF4-FFF2-40B4-BE49-F238E27FC236}">
                <a16:creationId xmlns:a16="http://schemas.microsoft.com/office/drawing/2014/main" id="{5CD688C8-3D1D-5CE6-60EB-E3DA2412050A}"/>
              </a:ext>
            </a:extLst>
          </p:cNvPr>
          <p:cNvGraphicFramePr>
            <a:graphicFrameLocks noGrp="1"/>
          </p:cNvGraphicFramePr>
          <p:nvPr>
            <p:extLst>
              <p:ext uri="{D42A27DB-BD31-4B8C-83A1-F6EECF244321}">
                <p14:modId xmlns:p14="http://schemas.microsoft.com/office/powerpoint/2010/main" val="1131218927"/>
              </p:ext>
            </p:extLst>
          </p:nvPr>
        </p:nvGraphicFramePr>
        <p:xfrm>
          <a:off x="644912" y="1283163"/>
          <a:ext cx="7854176" cy="3363178"/>
        </p:xfrm>
        <a:graphic>
          <a:graphicData uri="http://schemas.openxmlformats.org/drawingml/2006/table">
            <a:tbl>
              <a:tblPr firstRow="1" bandRow="1">
                <a:tableStyleId>{5C148666-EAD9-4B56-BCEA-F573805E5518}</a:tableStyleId>
              </a:tblPr>
              <a:tblGrid>
                <a:gridCol w="3508917">
                  <a:extLst>
                    <a:ext uri="{9D8B030D-6E8A-4147-A177-3AD203B41FA5}">
                      <a16:colId xmlns:a16="http://schemas.microsoft.com/office/drawing/2014/main" val="1916358455"/>
                    </a:ext>
                  </a:extLst>
                </a:gridCol>
                <a:gridCol w="1805259">
                  <a:extLst>
                    <a:ext uri="{9D8B030D-6E8A-4147-A177-3AD203B41FA5}">
                      <a16:colId xmlns:a16="http://schemas.microsoft.com/office/drawing/2014/main" val="554703106"/>
                    </a:ext>
                  </a:extLst>
                </a:gridCol>
                <a:gridCol w="2540000">
                  <a:extLst>
                    <a:ext uri="{9D8B030D-6E8A-4147-A177-3AD203B41FA5}">
                      <a16:colId xmlns:a16="http://schemas.microsoft.com/office/drawing/2014/main" val="46964900"/>
                    </a:ext>
                  </a:extLst>
                </a:gridCol>
              </a:tblGrid>
              <a:tr h="490901">
                <a:tc>
                  <a:txBody>
                    <a:bodyPr/>
                    <a:lstStyle/>
                    <a:p>
                      <a:pPr algn="ctr"/>
                      <a:r>
                        <a:rPr lang="en-US" sz="1800" b="1"/>
                        <a:t>Câu kể Ai thế nào?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800" b="1"/>
                        <a:t>CHỦ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800" b="1"/>
                        <a:t>VỊ NGỮ</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133877060"/>
                  </a:ext>
                </a:extLst>
              </a:tr>
              <a:tr h="490901">
                <a:tc>
                  <a:txBody>
                    <a:bodyPr/>
                    <a:lstStyle/>
                    <a:p>
                      <a:pPr algn="just"/>
                      <a:r>
                        <a:rPr lang="en-US" sz="1800" b="0"/>
                        <a:t>1. Về đêm, cảnh vật im lìm.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34405585"/>
                  </a:ext>
                </a:extLst>
              </a:tr>
              <a:tr h="699787">
                <a:tc>
                  <a:txBody>
                    <a:bodyPr/>
                    <a:lstStyle/>
                    <a:p>
                      <a:pPr algn="just"/>
                      <a:r>
                        <a:rPr lang="en-US" sz="1800" b="0"/>
                        <a:t>2. Sông thôi vỗ sóng dồn dập vô bờ như hồi chiều.</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913137611"/>
                  </a:ext>
                </a:extLst>
              </a:tr>
              <a:tr h="490901">
                <a:tc>
                  <a:txBody>
                    <a:bodyPr/>
                    <a:lstStyle/>
                    <a:p>
                      <a:pPr algn="just"/>
                      <a:r>
                        <a:rPr lang="en-US" sz="1800" b="0"/>
                        <a:t>3. Ông Ba trầm ngâm.</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893558841"/>
                  </a:ext>
                </a:extLst>
              </a:tr>
              <a:tr h="490901">
                <a:tc>
                  <a:txBody>
                    <a:bodyPr/>
                    <a:lstStyle/>
                    <a:p>
                      <a:pPr algn="just"/>
                      <a:r>
                        <a:rPr lang="en-US" sz="1800" b="0"/>
                        <a:t>4. Trái lại, ông Sáu rất sôi nổi.</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846666258"/>
                  </a:ext>
                </a:extLst>
              </a:tr>
              <a:tr h="699787">
                <a:tc>
                  <a:txBody>
                    <a:bodyPr/>
                    <a:lstStyle/>
                    <a:p>
                      <a:pPr algn="just"/>
                      <a:r>
                        <a:rPr lang="en-US" sz="1800" b="0"/>
                        <a:t>5. Ông hệt như Thần Thổ Địa của vùng này.</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US" sz="1800" b="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39015129"/>
                  </a:ext>
                </a:extLst>
              </a:tr>
            </a:tbl>
          </a:graphicData>
        </a:graphic>
      </p:graphicFrame>
      <p:sp>
        <p:nvSpPr>
          <p:cNvPr id="3" name="TextBox 2">
            <a:extLst>
              <a:ext uri="{FF2B5EF4-FFF2-40B4-BE49-F238E27FC236}">
                <a16:creationId xmlns:a16="http://schemas.microsoft.com/office/drawing/2014/main" id="{52040ADE-5FC7-21C5-6BC8-9A05A1DA6B67}"/>
              </a:ext>
            </a:extLst>
          </p:cNvPr>
          <p:cNvSpPr txBox="1"/>
          <p:nvPr/>
        </p:nvSpPr>
        <p:spPr>
          <a:xfrm>
            <a:off x="4168697" y="1857048"/>
            <a:ext cx="1622502" cy="369332"/>
          </a:xfrm>
          <a:prstGeom prst="rect">
            <a:avLst/>
          </a:prstGeom>
          <a:noFill/>
        </p:spPr>
        <p:txBody>
          <a:bodyPr wrap="square">
            <a:spAutoFit/>
          </a:bodyPr>
          <a:lstStyle/>
          <a:p>
            <a:pPr algn="ctr"/>
            <a:r>
              <a:rPr lang="en-US" sz="1800" b="0"/>
              <a:t>Cảnh vật</a:t>
            </a:r>
          </a:p>
        </p:txBody>
      </p:sp>
      <p:sp>
        <p:nvSpPr>
          <p:cNvPr id="4" name="TextBox 3">
            <a:extLst>
              <a:ext uri="{FF2B5EF4-FFF2-40B4-BE49-F238E27FC236}">
                <a16:creationId xmlns:a16="http://schemas.microsoft.com/office/drawing/2014/main" id="{8F26D077-D879-D01C-2CCA-84638EBAB131}"/>
              </a:ext>
            </a:extLst>
          </p:cNvPr>
          <p:cNvSpPr txBox="1"/>
          <p:nvPr/>
        </p:nvSpPr>
        <p:spPr>
          <a:xfrm>
            <a:off x="4168697" y="2387084"/>
            <a:ext cx="1622502" cy="369332"/>
          </a:xfrm>
          <a:prstGeom prst="rect">
            <a:avLst/>
          </a:prstGeom>
          <a:noFill/>
        </p:spPr>
        <p:txBody>
          <a:bodyPr wrap="square">
            <a:spAutoFit/>
          </a:bodyPr>
          <a:lstStyle/>
          <a:p>
            <a:pPr algn="ctr"/>
            <a:r>
              <a:rPr lang="en-US" sz="1800" b="0"/>
              <a:t>Sông</a:t>
            </a:r>
          </a:p>
        </p:txBody>
      </p:sp>
      <p:sp>
        <p:nvSpPr>
          <p:cNvPr id="5" name="TextBox 4">
            <a:extLst>
              <a:ext uri="{FF2B5EF4-FFF2-40B4-BE49-F238E27FC236}">
                <a16:creationId xmlns:a16="http://schemas.microsoft.com/office/drawing/2014/main" id="{39021D9C-6481-25A3-F192-68BEA9D23492}"/>
              </a:ext>
            </a:extLst>
          </p:cNvPr>
          <p:cNvSpPr txBox="1"/>
          <p:nvPr/>
        </p:nvSpPr>
        <p:spPr>
          <a:xfrm>
            <a:off x="4231887" y="2986676"/>
            <a:ext cx="1622502" cy="369332"/>
          </a:xfrm>
          <a:prstGeom prst="rect">
            <a:avLst/>
          </a:prstGeom>
          <a:noFill/>
        </p:spPr>
        <p:txBody>
          <a:bodyPr wrap="square">
            <a:spAutoFit/>
          </a:bodyPr>
          <a:lstStyle/>
          <a:p>
            <a:pPr algn="ctr"/>
            <a:r>
              <a:rPr lang="en-US" sz="1800"/>
              <a:t>Ông Ba</a:t>
            </a:r>
            <a:endParaRPr lang="en-US" sz="1800" b="0"/>
          </a:p>
        </p:txBody>
      </p:sp>
      <p:sp>
        <p:nvSpPr>
          <p:cNvPr id="7" name="TextBox 6">
            <a:extLst>
              <a:ext uri="{FF2B5EF4-FFF2-40B4-BE49-F238E27FC236}">
                <a16:creationId xmlns:a16="http://schemas.microsoft.com/office/drawing/2014/main" id="{282F87D3-041C-53D3-1EB1-7C62D16BF433}"/>
              </a:ext>
            </a:extLst>
          </p:cNvPr>
          <p:cNvSpPr txBox="1"/>
          <p:nvPr/>
        </p:nvSpPr>
        <p:spPr>
          <a:xfrm>
            <a:off x="4231887" y="3516712"/>
            <a:ext cx="1622502" cy="369332"/>
          </a:xfrm>
          <a:prstGeom prst="rect">
            <a:avLst/>
          </a:prstGeom>
          <a:noFill/>
        </p:spPr>
        <p:txBody>
          <a:bodyPr wrap="square">
            <a:spAutoFit/>
          </a:bodyPr>
          <a:lstStyle/>
          <a:p>
            <a:pPr algn="ctr"/>
            <a:r>
              <a:rPr lang="en-US" sz="1800" b="0"/>
              <a:t>Ông Sáu</a:t>
            </a:r>
          </a:p>
        </p:txBody>
      </p:sp>
      <p:sp>
        <p:nvSpPr>
          <p:cNvPr id="8" name="TextBox 7">
            <a:extLst>
              <a:ext uri="{FF2B5EF4-FFF2-40B4-BE49-F238E27FC236}">
                <a16:creationId xmlns:a16="http://schemas.microsoft.com/office/drawing/2014/main" id="{69E372A4-20F3-4DB5-03C4-F9C40EC87A96}"/>
              </a:ext>
            </a:extLst>
          </p:cNvPr>
          <p:cNvSpPr txBox="1"/>
          <p:nvPr/>
        </p:nvSpPr>
        <p:spPr>
          <a:xfrm>
            <a:off x="4231887" y="4133745"/>
            <a:ext cx="1622502" cy="369332"/>
          </a:xfrm>
          <a:prstGeom prst="rect">
            <a:avLst/>
          </a:prstGeom>
          <a:noFill/>
        </p:spPr>
        <p:txBody>
          <a:bodyPr wrap="square">
            <a:spAutoFit/>
          </a:bodyPr>
          <a:lstStyle/>
          <a:p>
            <a:pPr algn="ctr"/>
            <a:r>
              <a:rPr lang="en-US" sz="1800" b="0"/>
              <a:t>Ông</a:t>
            </a:r>
          </a:p>
        </p:txBody>
      </p:sp>
      <p:sp>
        <p:nvSpPr>
          <p:cNvPr id="10" name="TextBox 9">
            <a:extLst>
              <a:ext uri="{FF2B5EF4-FFF2-40B4-BE49-F238E27FC236}">
                <a16:creationId xmlns:a16="http://schemas.microsoft.com/office/drawing/2014/main" id="{F6CB0A1A-6803-3968-374D-1DCBE0BCC207}"/>
              </a:ext>
            </a:extLst>
          </p:cNvPr>
          <p:cNvSpPr txBox="1"/>
          <p:nvPr/>
        </p:nvSpPr>
        <p:spPr>
          <a:xfrm>
            <a:off x="5982629" y="1857048"/>
            <a:ext cx="1622502" cy="369332"/>
          </a:xfrm>
          <a:prstGeom prst="rect">
            <a:avLst/>
          </a:prstGeom>
          <a:noFill/>
        </p:spPr>
        <p:txBody>
          <a:bodyPr wrap="square">
            <a:spAutoFit/>
          </a:bodyPr>
          <a:lstStyle/>
          <a:p>
            <a:pPr algn="l"/>
            <a:r>
              <a:rPr lang="en-US" sz="1800" b="0"/>
              <a:t>im lìm</a:t>
            </a:r>
          </a:p>
        </p:txBody>
      </p:sp>
      <p:sp>
        <p:nvSpPr>
          <p:cNvPr id="12" name="TextBox 11">
            <a:extLst>
              <a:ext uri="{FF2B5EF4-FFF2-40B4-BE49-F238E27FC236}">
                <a16:creationId xmlns:a16="http://schemas.microsoft.com/office/drawing/2014/main" id="{407E6D4A-CCCF-A430-4216-9551582774A1}"/>
              </a:ext>
            </a:extLst>
          </p:cNvPr>
          <p:cNvSpPr txBox="1"/>
          <p:nvPr/>
        </p:nvSpPr>
        <p:spPr>
          <a:xfrm>
            <a:off x="5982629" y="2270790"/>
            <a:ext cx="2516459" cy="646331"/>
          </a:xfrm>
          <a:prstGeom prst="rect">
            <a:avLst/>
          </a:prstGeom>
          <a:noFill/>
        </p:spPr>
        <p:txBody>
          <a:bodyPr wrap="square">
            <a:spAutoFit/>
          </a:bodyPr>
          <a:lstStyle/>
          <a:p>
            <a:pPr algn="l"/>
            <a:r>
              <a:rPr lang="en-US" sz="1800" b="0"/>
              <a:t>thôi vỗ sóng dồn dập vô bờ như hồi chiều</a:t>
            </a:r>
          </a:p>
        </p:txBody>
      </p:sp>
      <p:sp>
        <p:nvSpPr>
          <p:cNvPr id="15" name="TextBox 14">
            <a:extLst>
              <a:ext uri="{FF2B5EF4-FFF2-40B4-BE49-F238E27FC236}">
                <a16:creationId xmlns:a16="http://schemas.microsoft.com/office/drawing/2014/main" id="{46ED3FBB-FD39-FEFE-E2D6-49A2385F42EF}"/>
              </a:ext>
            </a:extLst>
          </p:cNvPr>
          <p:cNvSpPr txBox="1"/>
          <p:nvPr/>
        </p:nvSpPr>
        <p:spPr>
          <a:xfrm>
            <a:off x="5982629" y="3029341"/>
            <a:ext cx="1377176" cy="369332"/>
          </a:xfrm>
          <a:prstGeom prst="rect">
            <a:avLst/>
          </a:prstGeom>
          <a:noFill/>
        </p:spPr>
        <p:txBody>
          <a:bodyPr wrap="square">
            <a:spAutoFit/>
          </a:bodyPr>
          <a:lstStyle/>
          <a:p>
            <a:pPr algn="l"/>
            <a:r>
              <a:rPr lang="en-US" sz="1800" b="0"/>
              <a:t>trầm ngâm</a:t>
            </a:r>
          </a:p>
        </p:txBody>
      </p:sp>
      <p:sp>
        <p:nvSpPr>
          <p:cNvPr id="17" name="TextBox 16">
            <a:extLst>
              <a:ext uri="{FF2B5EF4-FFF2-40B4-BE49-F238E27FC236}">
                <a16:creationId xmlns:a16="http://schemas.microsoft.com/office/drawing/2014/main" id="{38ED8A4B-CC72-170C-7EF1-49F7213D0BFC}"/>
              </a:ext>
            </a:extLst>
          </p:cNvPr>
          <p:cNvSpPr txBox="1"/>
          <p:nvPr/>
        </p:nvSpPr>
        <p:spPr>
          <a:xfrm>
            <a:off x="5967761" y="3527082"/>
            <a:ext cx="1406912" cy="369332"/>
          </a:xfrm>
          <a:prstGeom prst="rect">
            <a:avLst/>
          </a:prstGeom>
          <a:noFill/>
        </p:spPr>
        <p:txBody>
          <a:bodyPr wrap="square">
            <a:spAutoFit/>
          </a:bodyPr>
          <a:lstStyle/>
          <a:p>
            <a:pPr algn="l"/>
            <a:r>
              <a:rPr lang="en-US" sz="1800" b="0"/>
              <a:t>rất sôi nổi</a:t>
            </a:r>
          </a:p>
        </p:txBody>
      </p:sp>
      <p:sp>
        <p:nvSpPr>
          <p:cNvPr id="19" name="TextBox 18">
            <a:extLst>
              <a:ext uri="{FF2B5EF4-FFF2-40B4-BE49-F238E27FC236}">
                <a16:creationId xmlns:a16="http://schemas.microsoft.com/office/drawing/2014/main" id="{6B1AE83F-DAD5-0922-992C-7854F908356E}"/>
              </a:ext>
            </a:extLst>
          </p:cNvPr>
          <p:cNvSpPr txBox="1"/>
          <p:nvPr/>
        </p:nvSpPr>
        <p:spPr>
          <a:xfrm>
            <a:off x="5967761" y="3996219"/>
            <a:ext cx="2531327" cy="646331"/>
          </a:xfrm>
          <a:prstGeom prst="rect">
            <a:avLst/>
          </a:prstGeom>
          <a:noFill/>
        </p:spPr>
        <p:txBody>
          <a:bodyPr wrap="square">
            <a:spAutoFit/>
          </a:bodyPr>
          <a:lstStyle/>
          <a:p>
            <a:pPr algn="l"/>
            <a:r>
              <a:rPr lang="en-US" sz="1800" b="0"/>
              <a:t>hệt như Thần Thổ Địa của vùng này</a:t>
            </a:r>
          </a:p>
        </p:txBody>
      </p:sp>
    </p:spTree>
    <p:extLst>
      <p:ext uri="{BB962C8B-B14F-4D97-AF65-F5344CB8AC3E}">
        <p14:creationId xmlns:p14="http://schemas.microsoft.com/office/powerpoint/2010/main" val="2935516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randombar(horizontal)">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5" grpId="0"/>
      <p:bldP spid="7" grpId="0"/>
      <p:bldP spid="8" grpId="0"/>
      <p:bldP spid="10" grpId="0"/>
      <p:bldP spid="12"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41">
            <a:extLst>
              <a:ext uri="{FF2B5EF4-FFF2-40B4-BE49-F238E27FC236}">
                <a16:creationId xmlns:a16="http://schemas.microsoft.com/office/drawing/2014/main" id="{7681E848-7474-95C9-FAF4-646DB324D0EA}"/>
              </a:ext>
            </a:extLst>
          </p:cNvPr>
          <p:cNvGraphicFramePr>
            <a:graphicFrameLocks/>
          </p:cNvGraphicFramePr>
          <p:nvPr>
            <p:extLst>
              <p:ext uri="{D42A27DB-BD31-4B8C-83A1-F6EECF244321}">
                <p14:modId xmlns:p14="http://schemas.microsoft.com/office/powerpoint/2010/main" val="1961778418"/>
              </p:ext>
            </p:extLst>
          </p:nvPr>
        </p:nvGraphicFramePr>
        <p:xfrm>
          <a:off x="25888" y="1085122"/>
          <a:ext cx="9027148" cy="4010904"/>
        </p:xfrm>
        <a:graphic>
          <a:graphicData uri="http://schemas.openxmlformats.org/drawingml/2006/table">
            <a:tbl>
              <a:tblPr/>
              <a:tblGrid>
                <a:gridCol w="2239548">
                  <a:extLst>
                    <a:ext uri="{9D8B030D-6E8A-4147-A177-3AD203B41FA5}">
                      <a16:colId xmlns:a16="http://schemas.microsoft.com/office/drawing/2014/main" val="3897635736"/>
                    </a:ext>
                  </a:extLst>
                </a:gridCol>
                <a:gridCol w="1349370">
                  <a:extLst>
                    <a:ext uri="{9D8B030D-6E8A-4147-A177-3AD203B41FA5}">
                      <a16:colId xmlns:a16="http://schemas.microsoft.com/office/drawing/2014/main" val="3750155457"/>
                    </a:ext>
                  </a:extLst>
                </a:gridCol>
                <a:gridCol w="1825804">
                  <a:extLst>
                    <a:ext uri="{9D8B030D-6E8A-4147-A177-3AD203B41FA5}">
                      <a16:colId xmlns:a16="http://schemas.microsoft.com/office/drawing/2014/main" val="2308832822"/>
                    </a:ext>
                  </a:extLst>
                </a:gridCol>
                <a:gridCol w="1805430">
                  <a:extLst>
                    <a:ext uri="{9D8B030D-6E8A-4147-A177-3AD203B41FA5}">
                      <a16:colId xmlns:a16="http://schemas.microsoft.com/office/drawing/2014/main" val="2088393933"/>
                    </a:ext>
                  </a:extLst>
                </a:gridCol>
                <a:gridCol w="1806996">
                  <a:extLst>
                    <a:ext uri="{9D8B030D-6E8A-4147-A177-3AD203B41FA5}">
                      <a16:colId xmlns:a16="http://schemas.microsoft.com/office/drawing/2014/main" val="3901370469"/>
                    </a:ext>
                  </a:extLst>
                </a:gridCol>
              </a:tblGrid>
              <a:tr h="60923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6577981"/>
                  </a:ext>
                </a:extLst>
              </a:tr>
              <a:tr h="62332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7857112"/>
                  </a:ext>
                </a:extLst>
              </a:tr>
              <a:tr h="79058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6500856"/>
                  </a:ext>
                </a:extLst>
              </a:tr>
              <a:tr h="60400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8524348"/>
                  </a:ext>
                </a:extLst>
              </a:tr>
              <a:tr h="59561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0149865"/>
                  </a:ext>
                </a:extLst>
              </a:tr>
              <a:tr h="78813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04237082"/>
                  </a:ext>
                </a:extLst>
              </a:tr>
            </a:tbl>
          </a:graphicData>
        </a:graphic>
      </p:graphicFrame>
      <p:sp>
        <p:nvSpPr>
          <p:cNvPr id="10" name="Text Box 30">
            <a:extLst>
              <a:ext uri="{FF2B5EF4-FFF2-40B4-BE49-F238E27FC236}">
                <a16:creationId xmlns:a16="http://schemas.microsoft.com/office/drawing/2014/main" id="{233FB5B6-0AA6-1EBF-5EE7-09B53E1D55A1}"/>
              </a:ext>
            </a:extLst>
          </p:cNvPr>
          <p:cNvSpPr txBox="1">
            <a:spLocks noChangeArrowheads="1"/>
          </p:cNvSpPr>
          <p:nvPr/>
        </p:nvSpPr>
        <p:spPr bwMode="auto">
          <a:xfrm>
            <a:off x="90964" y="508449"/>
            <a:ext cx="8962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rgbClr val="FFFF00"/>
                </a:solidFill>
                <a:latin typeface=".VnTime" panose="020B7200000000000000" pitchFamily="34" charset="0"/>
              </a:defRPr>
            </a:lvl1pPr>
            <a:lvl2pPr marL="742950" indent="-285750" eaLnBrk="0" hangingPunct="0">
              <a:defRPr sz="1400" b="1">
                <a:solidFill>
                  <a:srgbClr val="FFFF00"/>
                </a:solidFill>
                <a:latin typeface=".VnTime" panose="020B7200000000000000" pitchFamily="34" charset="0"/>
              </a:defRPr>
            </a:lvl2pPr>
            <a:lvl3pPr marL="1143000" indent="-228600" eaLnBrk="0" hangingPunct="0">
              <a:defRPr sz="1400" b="1">
                <a:solidFill>
                  <a:srgbClr val="FFFF00"/>
                </a:solidFill>
                <a:latin typeface=".VnTime" panose="020B7200000000000000" pitchFamily="34" charset="0"/>
              </a:defRPr>
            </a:lvl3pPr>
            <a:lvl4pPr marL="1600200" indent="-228600" eaLnBrk="0" hangingPunct="0">
              <a:defRPr sz="1400" b="1">
                <a:solidFill>
                  <a:srgbClr val="FFFF00"/>
                </a:solidFill>
                <a:latin typeface=".VnTime" panose="020B7200000000000000" pitchFamily="34" charset="0"/>
              </a:defRPr>
            </a:lvl4pPr>
            <a:lvl5pPr marL="2057400" indent="-228600" eaLnBrk="0" hangingPunct="0">
              <a:defRPr sz="1400" b="1">
                <a:solidFill>
                  <a:srgbClr val="FFFF00"/>
                </a:solidFill>
                <a:latin typeface=".VnTime" panose="020B7200000000000000" pitchFamily="34" charset="0"/>
              </a:defRPr>
            </a:lvl5pPr>
            <a:lvl6pPr marL="2514600" indent="-228600" eaLnBrk="0" fontAlgn="base" hangingPunct="0">
              <a:spcBef>
                <a:spcPct val="0"/>
              </a:spcBef>
              <a:spcAft>
                <a:spcPct val="0"/>
              </a:spcAft>
              <a:defRPr sz="1400" b="1">
                <a:solidFill>
                  <a:srgbClr val="FFFF00"/>
                </a:solidFill>
                <a:latin typeface=".VnTime" panose="020B7200000000000000" pitchFamily="34" charset="0"/>
              </a:defRPr>
            </a:lvl6pPr>
            <a:lvl7pPr marL="2971800" indent="-228600" eaLnBrk="0" fontAlgn="base" hangingPunct="0">
              <a:spcBef>
                <a:spcPct val="0"/>
              </a:spcBef>
              <a:spcAft>
                <a:spcPct val="0"/>
              </a:spcAft>
              <a:defRPr sz="1400" b="1">
                <a:solidFill>
                  <a:srgbClr val="FFFF00"/>
                </a:solidFill>
                <a:latin typeface=".VnTime" panose="020B7200000000000000" pitchFamily="34" charset="0"/>
              </a:defRPr>
            </a:lvl7pPr>
            <a:lvl8pPr marL="3429000" indent="-228600" eaLnBrk="0" fontAlgn="base" hangingPunct="0">
              <a:spcBef>
                <a:spcPct val="0"/>
              </a:spcBef>
              <a:spcAft>
                <a:spcPct val="0"/>
              </a:spcAft>
              <a:defRPr sz="1400" b="1">
                <a:solidFill>
                  <a:srgbClr val="FFFF00"/>
                </a:solidFill>
                <a:latin typeface=".VnTime" panose="020B7200000000000000" pitchFamily="34" charset="0"/>
              </a:defRPr>
            </a:lvl8pPr>
            <a:lvl9pPr marL="3886200" indent="-228600" eaLnBrk="0" fontAlgn="base" hangingPunct="0">
              <a:spcBef>
                <a:spcPct val="0"/>
              </a:spcBef>
              <a:spcAft>
                <a:spcPct val="0"/>
              </a:spcAft>
              <a:defRPr sz="1400" b="1">
                <a:solidFill>
                  <a:srgbClr val="FFFF00"/>
                </a:solidFill>
                <a:latin typeface=".VnTime" panose="020B7200000000000000" pitchFamily="34" charset="0"/>
              </a:defRPr>
            </a:lvl9pPr>
          </a:lstStyle>
          <a:p>
            <a:pPr algn="ctr" eaLnBrk="1" hangingPunct="1">
              <a:spcBef>
                <a:spcPct val="50000"/>
              </a:spcBef>
            </a:pPr>
            <a:r>
              <a:rPr lang="en-US" altLang="en-US" sz="1800">
                <a:solidFill>
                  <a:srgbClr val="FF0000"/>
                </a:solidFill>
                <a:latin typeface="Times New Roman" panose="02020603050405020304" pitchFamily="18" charset="0"/>
              </a:rPr>
              <a:t>Vị ngữ trong câu kể: Ai thế nào ?</a:t>
            </a:r>
          </a:p>
        </p:txBody>
      </p:sp>
      <p:sp>
        <p:nvSpPr>
          <p:cNvPr id="11" name="Text Box 201">
            <a:extLst>
              <a:ext uri="{FF2B5EF4-FFF2-40B4-BE49-F238E27FC236}">
                <a16:creationId xmlns:a16="http://schemas.microsoft.com/office/drawing/2014/main" id="{6DA8DF6B-1E92-EE8A-FC00-4D18C623DE1D}"/>
              </a:ext>
            </a:extLst>
          </p:cNvPr>
          <p:cNvSpPr txBox="1">
            <a:spLocks noChangeArrowheads="1"/>
          </p:cNvSpPr>
          <p:nvPr/>
        </p:nvSpPr>
        <p:spPr bwMode="auto">
          <a:xfrm>
            <a:off x="244774" y="61499"/>
            <a:ext cx="89620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a:solidFill>
                  <a:srgbClr val="0000FF"/>
                </a:solidFill>
                <a:latin typeface="Times New Roman" panose="02020603050405020304" pitchFamily="18" charset="0"/>
                <a:cs typeface="Times New Roman" panose="02020603050405020304" pitchFamily="18" charset="0"/>
              </a:rPr>
              <a:t>Luyện từ và câu</a:t>
            </a:r>
            <a:endParaRPr lang="en-US" altLang="en-US" sz="2400">
              <a:latin typeface="Times New Roman" panose="02020603050405020304" pitchFamily="18" charset="0"/>
              <a:cs typeface="Times New Roman" panose="02020603050405020304" pitchFamily="18" charset="0"/>
            </a:endParaRPr>
          </a:p>
        </p:txBody>
      </p:sp>
      <p:sp>
        <p:nvSpPr>
          <p:cNvPr id="12" name="Text Box 31">
            <a:extLst>
              <a:ext uri="{FF2B5EF4-FFF2-40B4-BE49-F238E27FC236}">
                <a16:creationId xmlns:a16="http://schemas.microsoft.com/office/drawing/2014/main" id="{ED8648D1-E2BE-5DA0-6163-CE77F09247CD}"/>
              </a:ext>
            </a:extLst>
          </p:cNvPr>
          <p:cNvSpPr txBox="1">
            <a:spLocks noChangeArrowheads="1"/>
          </p:cNvSpPr>
          <p:nvPr/>
        </p:nvSpPr>
        <p:spPr bwMode="auto">
          <a:xfrm>
            <a:off x="36512" y="597031"/>
            <a:ext cx="32814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b="1">
                <a:solidFill>
                  <a:srgbClr val="FFFF00"/>
                </a:solidFill>
                <a:latin typeface=".VnTime" panose="020B7200000000000000" pitchFamily="34" charset="0"/>
              </a:defRPr>
            </a:lvl1pPr>
            <a:lvl2pPr marL="742950" indent="-285750" eaLnBrk="0" hangingPunct="0">
              <a:defRPr sz="1400" b="1">
                <a:solidFill>
                  <a:srgbClr val="FFFF00"/>
                </a:solidFill>
                <a:latin typeface=".VnTime" panose="020B7200000000000000" pitchFamily="34" charset="0"/>
              </a:defRPr>
            </a:lvl2pPr>
            <a:lvl3pPr marL="1143000" indent="-228600" eaLnBrk="0" hangingPunct="0">
              <a:defRPr sz="1400" b="1">
                <a:solidFill>
                  <a:srgbClr val="FFFF00"/>
                </a:solidFill>
                <a:latin typeface=".VnTime" panose="020B7200000000000000" pitchFamily="34" charset="0"/>
              </a:defRPr>
            </a:lvl3pPr>
            <a:lvl4pPr marL="1600200" indent="-228600" eaLnBrk="0" hangingPunct="0">
              <a:defRPr sz="1400" b="1">
                <a:solidFill>
                  <a:srgbClr val="FFFF00"/>
                </a:solidFill>
                <a:latin typeface=".VnTime" panose="020B7200000000000000" pitchFamily="34" charset="0"/>
              </a:defRPr>
            </a:lvl4pPr>
            <a:lvl5pPr marL="2057400" indent="-228600" eaLnBrk="0" hangingPunct="0">
              <a:defRPr sz="1400" b="1">
                <a:solidFill>
                  <a:srgbClr val="FFFF00"/>
                </a:solidFill>
                <a:latin typeface=".VnTime" panose="020B7200000000000000" pitchFamily="34" charset="0"/>
              </a:defRPr>
            </a:lvl5pPr>
            <a:lvl6pPr marL="2514600" indent="-228600" eaLnBrk="0" fontAlgn="base" hangingPunct="0">
              <a:spcBef>
                <a:spcPct val="0"/>
              </a:spcBef>
              <a:spcAft>
                <a:spcPct val="0"/>
              </a:spcAft>
              <a:defRPr sz="1400" b="1">
                <a:solidFill>
                  <a:srgbClr val="FFFF00"/>
                </a:solidFill>
                <a:latin typeface=".VnTime" panose="020B7200000000000000" pitchFamily="34" charset="0"/>
              </a:defRPr>
            </a:lvl6pPr>
            <a:lvl7pPr marL="2971800" indent="-228600" eaLnBrk="0" fontAlgn="base" hangingPunct="0">
              <a:spcBef>
                <a:spcPct val="0"/>
              </a:spcBef>
              <a:spcAft>
                <a:spcPct val="0"/>
              </a:spcAft>
              <a:defRPr sz="1400" b="1">
                <a:solidFill>
                  <a:srgbClr val="FFFF00"/>
                </a:solidFill>
                <a:latin typeface=".VnTime" panose="020B7200000000000000" pitchFamily="34" charset="0"/>
              </a:defRPr>
            </a:lvl7pPr>
            <a:lvl8pPr marL="3429000" indent="-228600" eaLnBrk="0" fontAlgn="base" hangingPunct="0">
              <a:spcBef>
                <a:spcPct val="0"/>
              </a:spcBef>
              <a:spcAft>
                <a:spcPct val="0"/>
              </a:spcAft>
              <a:defRPr sz="1400" b="1">
                <a:solidFill>
                  <a:srgbClr val="FFFF00"/>
                </a:solidFill>
                <a:latin typeface=".VnTime" panose="020B7200000000000000" pitchFamily="34" charset="0"/>
              </a:defRPr>
            </a:lvl8pPr>
            <a:lvl9pPr marL="3886200" indent="-228600" eaLnBrk="0" fontAlgn="base" hangingPunct="0">
              <a:spcBef>
                <a:spcPct val="0"/>
              </a:spcBef>
              <a:spcAft>
                <a:spcPct val="0"/>
              </a:spcAft>
              <a:defRPr sz="1400" b="1">
                <a:solidFill>
                  <a:srgbClr val="FFFF00"/>
                </a:solidFill>
                <a:latin typeface=".VnTime" panose="020B7200000000000000" pitchFamily="34" charset="0"/>
              </a:defRPr>
            </a:lvl9pPr>
          </a:lstStyle>
          <a:p>
            <a:pPr eaLnBrk="1" hangingPunct="1">
              <a:spcBef>
                <a:spcPct val="50000"/>
              </a:spcBef>
            </a:pPr>
            <a:r>
              <a:rPr lang="en-US" altLang="en-US" sz="1800">
                <a:solidFill>
                  <a:srgbClr val="0000FF"/>
                </a:solidFill>
                <a:latin typeface="Times New Roman" panose="02020603050405020304" pitchFamily="18" charset="0"/>
              </a:rPr>
              <a:t>I.</a:t>
            </a:r>
            <a:r>
              <a:rPr lang="en-US" altLang="en-US" sz="1800">
                <a:solidFill>
                  <a:srgbClr val="0000FF"/>
                </a:solidFill>
              </a:rPr>
              <a:t> </a:t>
            </a:r>
            <a:r>
              <a:rPr lang="en-US" altLang="en-US" sz="1800">
                <a:solidFill>
                  <a:srgbClr val="0000FF"/>
                </a:solidFill>
                <a:latin typeface="Times New Roman" panose="02020603050405020304" pitchFamily="18" charset="0"/>
              </a:rPr>
              <a:t>Nhận xét</a:t>
            </a:r>
            <a:endParaRPr lang="en-US" altLang="en-US" sz="1800">
              <a:solidFill>
                <a:srgbClr val="0000FF"/>
              </a:solidFill>
            </a:endParaRPr>
          </a:p>
        </p:txBody>
      </p:sp>
      <p:sp>
        <p:nvSpPr>
          <p:cNvPr id="13" name="Text Box 204">
            <a:extLst>
              <a:ext uri="{FF2B5EF4-FFF2-40B4-BE49-F238E27FC236}">
                <a16:creationId xmlns:a16="http://schemas.microsoft.com/office/drawing/2014/main" id="{D6EF530E-CDE7-797F-F8D5-0FE8445C8126}"/>
              </a:ext>
            </a:extLst>
          </p:cNvPr>
          <p:cNvSpPr txBox="1">
            <a:spLocks noChangeArrowheads="1"/>
          </p:cNvSpPr>
          <p:nvPr/>
        </p:nvSpPr>
        <p:spPr bwMode="auto">
          <a:xfrm>
            <a:off x="325437" y="1171706"/>
            <a:ext cx="17986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a:solidFill>
                  <a:srgbClr val="008000"/>
                </a:solidFill>
                <a:latin typeface="Times New Roman" panose="02020603050405020304" pitchFamily="18" charset="0"/>
                <a:cs typeface="Times New Roman" panose="02020603050405020304" pitchFamily="18" charset="0"/>
              </a:rPr>
              <a:t>Câu Ai thế nào?</a:t>
            </a:r>
          </a:p>
        </p:txBody>
      </p:sp>
      <p:sp>
        <p:nvSpPr>
          <p:cNvPr id="14" name="Text Box 205">
            <a:extLst>
              <a:ext uri="{FF2B5EF4-FFF2-40B4-BE49-F238E27FC236}">
                <a16:creationId xmlns:a16="http://schemas.microsoft.com/office/drawing/2014/main" id="{4585801F-E8D0-622C-840F-ECC1C39F9B23}"/>
              </a:ext>
            </a:extLst>
          </p:cNvPr>
          <p:cNvSpPr txBox="1">
            <a:spLocks noChangeArrowheads="1"/>
          </p:cNvSpPr>
          <p:nvPr/>
        </p:nvSpPr>
        <p:spPr bwMode="auto">
          <a:xfrm>
            <a:off x="2447925" y="1244731"/>
            <a:ext cx="1199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8000"/>
                </a:solidFill>
                <a:latin typeface="Times New Roman" panose="02020603050405020304" pitchFamily="18" charset="0"/>
                <a:cs typeface="Times New Roman" panose="02020603050405020304" pitchFamily="18" charset="0"/>
              </a:rPr>
              <a:t>Chủ ngữ</a:t>
            </a:r>
          </a:p>
        </p:txBody>
      </p:sp>
      <p:sp>
        <p:nvSpPr>
          <p:cNvPr id="15" name="Text Box 206">
            <a:extLst>
              <a:ext uri="{FF2B5EF4-FFF2-40B4-BE49-F238E27FC236}">
                <a16:creationId xmlns:a16="http://schemas.microsoft.com/office/drawing/2014/main" id="{C885A37E-4F07-B930-32C2-1928DD57828E}"/>
              </a:ext>
            </a:extLst>
          </p:cNvPr>
          <p:cNvSpPr txBox="1">
            <a:spLocks noChangeArrowheads="1"/>
          </p:cNvSpPr>
          <p:nvPr/>
        </p:nvSpPr>
        <p:spPr bwMode="auto">
          <a:xfrm>
            <a:off x="3671888" y="1244731"/>
            <a:ext cx="1764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a:solidFill>
                  <a:srgbClr val="008000"/>
                </a:solidFill>
                <a:latin typeface="Times New Roman" panose="02020603050405020304" pitchFamily="18" charset="0"/>
                <a:cs typeface="Times New Roman" panose="02020603050405020304" pitchFamily="18" charset="0"/>
              </a:rPr>
              <a:t>Vị ngữ</a:t>
            </a:r>
          </a:p>
        </p:txBody>
      </p:sp>
      <p:sp>
        <p:nvSpPr>
          <p:cNvPr id="16" name="Text Box 207">
            <a:extLst>
              <a:ext uri="{FF2B5EF4-FFF2-40B4-BE49-F238E27FC236}">
                <a16:creationId xmlns:a16="http://schemas.microsoft.com/office/drawing/2014/main" id="{87249414-86B1-2168-6655-4CA3BFC177F3}"/>
              </a:ext>
            </a:extLst>
          </p:cNvPr>
          <p:cNvSpPr txBox="1">
            <a:spLocks noChangeArrowheads="1"/>
          </p:cNvSpPr>
          <p:nvPr/>
        </p:nvSpPr>
        <p:spPr bwMode="auto">
          <a:xfrm>
            <a:off x="5545137" y="1171706"/>
            <a:ext cx="14812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a:solidFill>
                  <a:srgbClr val="008000"/>
                </a:solidFill>
                <a:latin typeface="Times New Roman" panose="02020603050405020304" pitchFamily="18" charset="0"/>
                <a:cs typeface="Times New Roman" panose="02020603050405020304" pitchFamily="18" charset="0"/>
              </a:rPr>
              <a:t>ND biểu thị của vị ngữ</a:t>
            </a:r>
          </a:p>
        </p:txBody>
      </p:sp>
      <p:sp>
        <p:nvSpPr>
          <p:cNvPr id="17" name="Text Box 208">
            <a:extLst>
              <a:ext uri="{FF2B5EF4-FFF2-40B4-BE49-F238E27FC236}">
                <a16:creationId xmlns:a16="http://schemas.microsoft.com/office/drawing/2014/main" id="{A74FFCD6-C694-E53E-11BD-025E8F347B3B}"/>
              </a:ext>
            </a:extLst>
          </p:cNvPr>
          <p:cNvSpPr txBox="1">
            <a:spLocks noChangeArrowheads="1"/>
          </p:cNvSpPr>
          <p:nvPr/>
        </p:nvSpPr>
        <p:spPr bwMode="auto">
          <a:xfrm>
            <a:off x="7200900" y="1171706"/>
            <a:ext cx="19402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600" b="1">
                <a:solidFill>
                  <a:srgbClr val="008000"/>
                </a:solidFill>
                <a:latin typeface="Times New Roman" panose="02020603050405020304" pitchFamily="18" charset="0"/>
                <a:cs typeface="Times New Roman" panose="02020603050405020304" pitchFamily="18" charset="0"/>
              </a:rPr>
              <a:t>Từ ngữ tạo thành vị ngữ</a:t>
            </a:r>
          </a:p>
        </p:txBody>
      </p:sp>
      <p:sp>
        <p:nvSpPr>
          <p:cNvPr id="18" name="Text Box 209">
            <a:extLst>
              <a:ext uri="{FF2B5EF4-FFF2-40B4-BE49-F238E27FC236}">
                <a16:creationId xmlns:a16="http://schemas.microsoft.com/office/drawing/2014/main" id="{E92A6528-18F8-4CB7-8017-2465ED08148F}"/>
              </a:ext>
            </a:extLst>
          </p:cNvPr>
          <p:cNvSpPr txBox="1">
            <a:spLocks noChangeArrowheads="1"/>
          </p:cNvSpPr>
          <p:nvPr/>
        </p:nvSpPr>
        <p:spPr bwMode="auto">
          <a:xfrm>
            <a:off x="323850" y="1892431"/>
            <a:ext cx="2081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Cảnh vật thật im lìm.</a:t>
            </a:r>
          </a:p>
        </p:txBody>
      </p:sp>
      <p:sp>
        <p:nvSpPr>
          <p:cNvPr id="19" name="Text Box 210">
            <a:extLst>
              <a:ext uri="{FF2B5EF4-FFF2-40B4-BE49-F238E27FC236}">
                <a16:creationId xmlns:a16="http://schemas.microsoft.com/office/drawing/2014/main" id="{1146EF21-0FDD-3E01-438F-9463E1535DC2}"/>
              </a:ext>
            </a:extLst>
          </p:cNvPr>
          <p:cNvSpPr txBox="1">
            <a:spLocks noChangeArrowheads="1"/>
          </p:cNvSpPr>
          <p:nvPr/>
        </p:nvSpPr>
        <p:spPr bwMode="auto">
          <a:xfrm>
            <a:off x="105093" y="2331563"/>
            <a:ext cx="22234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Sông thôi vỗ sóng dồn dập vô bờ như hồi chiều.</a:t>
            </a:r>
          </a:p>
        </p:txBody>
      </p:sp>
      <p:sp>
        <p:nvSpPr>
          <p:cNvPr id="20" name="Text Box 211">
            <a:extLst>
              <a:ext uri="{FF2B5EF4-FFF2-40B4-BE49-F238E27FC236}">
                <a16:creationId xmlns:a16="http://schemas.microsoft.com/office/drawing/2014/main" id="{27BCCA45-9F91-6650-FBC5-014C62AF6623}"/>
              </a:ext>
            </a:extLst>
          </p:cNvPr>
          <p:cNvSpPr txBox="1">
            <a:spLocks noChangeArrowheads="1"/>
          </p:cNvSpPr>
          <p:nvPr/>
        </p:nvSpPr>
        <p:spPr bwMode="auto">
          <a:xfrm>
            <a:off x="145189" y="3298730"/>
            <a:ext cx="22234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Ông Ba  trầm ngâm.</a:t>
            </a:r>
          </a:p>
        </p:txBody>
      </p:sp>
      <p:sp>
        <p:nvSpPr>
          <p:cNvPr id="21" name="Text Box 212">
            <a:extLst>
              <a:ext uri="{FF2B5EF4-FFF2-40B4-BE49-F238E27FC236}">
                <a16:creationId xmlns:a16="http://schemas.microsoft.com/office/drawing/2014/main" id="{AECDBD0E-EEB2-4A3C-99AA-3AF2686798F8}"/>
              </a:ext>
            </a:extLst>
          </p:cNvPr>
          <p:cNvSpPr txBox="1">
            <a:spLocks noChangeArrowheads="1"/>
          </p:cNvSpPr>
          <p:nvPr/>
        </p:nvSpPr>
        <p:spPr bwMode="auto">
          <a:xfrm>
            <a:off x="80340" y="3828329"/>
            <a:ext cx="21518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en-US" sz="1600" b="1">
                <a:solidFill>
                  <a:srgbClr val="0000FF"/>
                </a:solidFill>
                <a:latin typeface="Times New Roman" panose="02020603050405020304" pitchFamily="18" charset="0"/>
                <a:cs typeface="Times New Roman" panose="02020603050405020304" pitchFamily="18" charset="0"/>
              </a:rPr>
              <a:t>Ông Sáu rất sôi nổi.</a:t>
            </a:r>
          </a:p>
        </p:txBody>
      </p:sp>
      <p:sp>
        <p:nvSpPr>
          <p:cNvPr id="22" name="Text Box 213">
            <a:extLst>
              <a:ext uri="{FF2B5EF4-FFF2-40B4-BE49-F238E27FC236}">
                <a16:creationId xmlns:a16="http://schemas.microsoft.com/office/drawing/2014/main" id="{3B41595E-7F36-A2DA-62C4-8E16731AF947}"/>
              </a:ext>
            </a:extLst>
          </p:cNvPr>
          <p:cNvSpPr txBox="1">
            <a:spLocks noChangeArrowheads="1"/>
          </p:cNvSpPr>
          <p:nvPr/>
        </p:nvSpPr>
        <p:spPr bwMode="auto">
          <a:xfrm>
            <a:off x="2305050" y="1965456"/>
            <a:ext cx="13396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a:solidFill>
                  <a:srgbClr val="800000"/>
                </a:solidFill>
                <a:latin typeface="Times New Roman" panose="02020603050405020304" pitchFamily="18" charset="0"/>
                <a:cs typeface="Times New Roman" panose="02020603050405020304" pitchFamily="18" charset="0"/>
              </a:rPr>
              <a:t>Cảnh vật</a:t>
            </a:r>
          </a:p>
        </p:txBody>
      </p:sp>
      <p:sp>
        <p:nvSpPr>
          <p:cNvPr id="23" name="Text Box 214">
            <a:extLst>
              <a:ext uri="{FF2B5EF4-FFF2-40B4-BE49-F238E27FC236}">
                <a16:creationId xmlns:a16="http://schemas.microsoft.com/office/drawing/2014/main" id="{C0129029-1506-B60F-BE03-BD3C0B9C029F}"/>
              </a:ext>
            </a:extLst>
          </p:cNvPr>
          <p:cNvSpPr txBox="1">
            <a:spLocks noChangeArrowheads="1"/>
          </p:cNvSpPr>
          <p:nvPr/>
        </p:nvSpPr>
        <p:spPr bwMode="auto">
          <a:xfrm>
            <a:off x="2410851" y="2452259"/>
            <a:ext cx="1128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a:solidFill>
                  <a:srgbClr val="800000"/>
                </a:solidFill>
                <a:latin typeface="Times New Roman" panose="02020603050405020304" pitchFamily="18" charset="0"/>
                <a:cs typeface="Times New Roman" panose="02020603050405020304" pitchFamily="18" charset="0"/>
              </a:rPr>
              <a:t>Sông</a:t>
            </a:r>
          </a:p>
        </p:txBody>
      </p:sp>
      <p:sp>
        <p:nvSpPr>
          <p:cNvPr id="24" name="Text Box 215">
            <a:extLst>
              <a:ext uri="{FF2B5EF4-FFF2-40B4-BE49-F238E27FC236}">
                <a16:creationId xmlns:a16="http://schemas.microsoft.com/office/drawing/2014/main" id="{3030F9D4-97E2-161F-5A5D-CF2D91457126}"/>
              </a:ext>
            </a:extLst>
          </p:cNvPr>
          <p:cNvSpPr txBox="1">
            <a:spLocks noChangeArrowheads="1"/>
          </p:cNvSpPr>
          <p:nvPr/>
        </p:nvSpPr>
        <p:spPr bwMode="auto">
          <a:xfrm>
            <a:off x="2305825" y="3274143"/>
            <a:ext cx="1233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a:solidFill>
                  <a:srgbClr val="800000"/>
                </a:solidFill>
                <a:latin typeface="Times New Roman" panose="02020603050405020304" pitchFamily="18" charset="0"/>
                <a:cs typeface="Times New Roman" panose="02020603050405020304" pitchFamily="18" charset="0"/>
              </a:rPr>
              <a:t>Ông Ba</a:t>
            </a:r>
          </a:p>
        </p:txBody>
      </p:sp>
      <p:sp>
        <p:nvSpPr>
          <p:cNvPr id="25" name="Text Box 216">
            <a:extLst>
              <a:ext uri="{FF2B5EF4-FFF2-40B4-BE49-F238E27FC236}">
                <a16:creationId xmlns:a16="http://schemas.microsoft.com/office/drawing/2014/main" id="{9736F63F-279F-EAD9-EF03-C8D7431FFF8F}"/>
              </a:ext>
            </a:extLst>
          </p:cNvPr>
          <p:cNvSpPr txBox="1">
            <a:spLocks noChangeArrowheads="1"/>
          </p:cNvSpPr>
          <p:nvPr/>
        </p:nvSpPr>
        <p:spPr bwMode="auto">
          <a:xfrm>
            <a:off x="2232171" y="3812940"/>
            <a:ext cx="1288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a:solidFill>
                  <a:srgbClr val="800000"/>
                </a:solidFill>
                <a:latin typeface="Times New Roman" panose="02020603050405020304" pitchFamily="18" charset="0"/>
                <a:cs typeface="Times New Roman" panose="02020603050405020304" pitchFamily="18" charset="0"/>
              </a:rPr>
              <a:t>Ông Sáu</a:t>
            </a:r>
          </a:p>
        </p:txBody>
      </p:sp>
      <p:sp>
        <p:nvSpPr>
          <p:cNvPr id="26" name="Text Box 217">
            <a:extLst>
              <a:ext uri="{FF2B5EF4-FFF2-40B4-BE49-F238E27FC236}">
                <a16:creationId xmlns:a16="http://schemas.microsoft.com/office/drawing/2014/main" id="{35070CBF-481E-C17C-F19D-EA006D85F342}"/>
              </a:ext>
            </a:extLst>
          </p:cNvPr>
          <p:cNvSpPr txBox="1">
            <a:spLocks noChangeArrowheads="1"/>
          </p:cNvSpPr>
          <p:nvPr/>
        </p:nvSpPr>
        <p:spPr bwMode="auto">
          <a:xfrm>
            <a:off x="3671887" y="1963868"/>
            <a:ext cx="16928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thật im lìm</a:t>
            </a:r>
          </a:p>
        </p:txBody>
      </p:sp>
      <p:sp>
        <p:nvSpPr>
          <p:cNvPr id="27" name="Text Box 218">
            <a:extLst>
              <a:ext uri="{FF2B5EF4-FFF2-40B4-BE49-F238E27FC236}">
                <a16:creationId xmlns:a16="http://schemas.microsoft.com/office/drawing/2014/main" id="{F5BB0A35-DC05-3F72-F60A-D42E3A171414}"/>
              </a:ext>
            </a:extLst>
          </p:cNvPr>
          <p:cNvSpPr txBox="1">
            <a:spLocks noChangeArrowheads="1"/>
          </p:cNvSpPr>
          <p:nvPr/>
        </p:nvSpPr>
        <p:spPr bwMode="auto">
          <a:xfrm>
            <a:off x="3703668" y="3841368"/>
            <a:ext cx="16928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rất sôi nổi</a:t>
            </a:r>
          </a:p>
        </p:txBody>
      </p:sp>
      <p:sp>
        <p:nvSpPr>
          <p:cNvPr id="28" name="Text Box 219">
            <a:extLst>
              <a:ext uri="{FF2B5EF4-FFF2-40B4-BE49-F238E27FC236}">
                <a16:creationId xmlns:a16="http://schemas.microsoft.com/office/drawing/2014/main" id="{04536379-7C4D-F7EF-1A85-F51599F7B91A}"/>
              </a:ext>
            </a:extLst>
          </p:cNvPr>
          <p:cNvSpPr txBox="1">
            <a:spLocks noChangeArrowheads="1"/>
          </p:cNvSpPr>
          <p:nvPr/>
        </p:nvSpPr>
        <p:spPr bwMode="auto">
          <a:xfrm>
            <a:off x="3593346" y="3315340"/>
            <a:ext cx="16928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trầm ngâm</a:t>
            </a:r>
          </a:p>
        </p:txBody>
      </p:sp>
      <p:sp>
        <p:nvSpPr>
          <p:cNvPr id="29" name="Text Box 220">
            <a:extLst>
              <a:ext uri="{FF2B5EF4-FFF2-40B4-BE49-F238E27FC236}">
                <a16:creationId xmlns:a16="http://schemas.microsoft.com/office/drawing/2014/main" id="{1E0807B2-6F89-FAD3-F193-BAFB97E42CD6}"/>
              </a:ext>
            </a:extLst>
          </p:cNvPr>
          <p:cNvSpPr txBox="1">
            <a:spLocks noChangeArrowheads="1"/>
          </p:cNvSpPr>
          <p:nvPr/>
        </p:nvSpPr>
        <p:spPr bwMode="auto">
          <a:xfrm>
            <a:off x="3604079" y="2332081"/>
            <a:ext cx="18359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thôi vỗ sóng dồn dập vô bờ như hồi chiều.</a:t>
            </a:r>
          </a:p>
        </p:txBody>
      </p:sp>
      <p:sp>
        <p:nvSpPr>
          <p:cNvPr id="30" name="Text Box 221">
            <a:extLst>
              <a:ext uri="{FF2B5EF4-FFF2-40B4-BE49-F238E27FC236}">
                <a16:creationId xmlns:a16="http://schemas.microsoft.com/office/drawing/2014/main" id="{F00864DC-6815-9559-4DEC-CC0EC1E5B41A}"/>
              </a:ext>
            </a:extLst>
          </p:cNvPr>
          <p:cNvSpPr txBox="1">
            <a:spLocks noChangeArrowheads="1"/>
          </p:cNvSpPr>
          <p:nvPr/>
        </p:nvSpPr>
        <p:spPr bwMode="auto">
          <a:xfrm>
            <a:off x="5616014" y="1672379"/>
            <a:ext cx="16928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a:solidFill>
                  <a:srgbClr val="800000"/>
                </a:solidFill>
                <a:latin typeface="Times New Roman" panose="02020603050405020304" pitchFamily="18" charset="0"/>
                <a:cs typeface="Times New Roman" panose="02020603050405020304" pitchFamily="18" charset="0"/>
              </a:rPr>
              <a:t>Trạng thái của cảnh vật</a:t>
            </a:r>
          </a:p>
        </p:txBody>
      </p:sp>
      <p:sp>
        <p:nvSpPr>
          <p:cNvPr id="31" name="Text Box 222">
            <a:extLst>
              <a:ext uri="{FF2B5EF4-FFF2-40B4-BE49-F238E27FC236}">
                <a16:creationId xmlns:a16="http://schemas.microsoft.com/office/drawing/2014/main" id="{5A7CCA25-780B-1971-E1E0-7CDC38BEFE9F}"/>
              </a:ext>
            </a:extLst>
          </p:cNvPr>
          <p:cNvSpPr txBox="1">
            <a:spLocks noChangeArrowheads="1"/>
          </p:cNvSpPr>
          <p:nvPr/>
        </p:nvSpPr>
        <p:spPr bwMode="auto">
          <a:xfrm>
            <a:off x="5427608" y="3703751"/>
            <a:ext cx="14812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a:solidFill>
                  <a:srgbClr val="800000"/>
                </a:solidFill>
                <a:latin typeface="Times New Roman" panose="02020603050405020304" pitchFamily="18" charset="0"/>
                <a:cs typeface="Times New Roman" panose="02020603050405020304" pitchFamily="18" charset="0"/>
              </a:rPr>
              <a:t>Trạng thái của người</a:t>
            </a:r>
          </a:p>
        </p:txBody>
      </p:sp>
      <p:sp>
        <p:nvSpPr>
          <p:cNvPr id="32" name="Text Box 223">
            <a:extLst>
              <a:ext uri="{FF2B5EF4-FFF2-40B4-BE49-F238E27FC236}">
                <a16:creationId xmlns:a16="http://schemas.microsoft.com/office/drawing/2014/main" id="{EE9E98AA-0BC4-7913-4F51-34F6F4051257}"/>
              </a:ext>
            </a:extLst>
          </p:cNvPr>
          <p:cNvSpPr txBox="1">
            <a:spLocks noChangeArrowheads="1"/>
          </p:cNvSpPr>
          <p:nvPr/>
        </p:nvSpPr>
        <p:spPr bwMode="auto">
          <a:xfrm>
            <a:off x="5542098" y="3160784"/>
            <a:ext cx="14812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a:solidFill>
                  <a:srgbClr val="800000"/>
                </a:solidFill>
                <a:latin typeface="Times New Roman" panose="02020603050405020304" pitchFamily="18" charset="0"/>
                <a:cs typeface="Times New Roman" panose="02020603050405020304" pitchFamily="18" charset="0"/>
              </a:rPr>
              <a:t>Trạng thái của người</a:t>
            </a:r>
          </a:p>
        </p:txBody>
      </p:sp>
      <p:sp>
        <p:nvSpPr>
          <p:cNvPr id="33" name="Text Box 224">
            <a:extLst>
              <a:ext uri="{FF2B5EF4-FFF2-40B4-BE49-F238E27FC236}">
                <a16:creationId xmlns:a16="http://schemas.microsoft.com/office/drawing/2014/main" id="{2E5567B3-7414-CC36-43DC-8F4E99041820}"/>
              </a:ext>
            </a:extLst>
          </p:cNvPr>
          <p:cNvSpPr txBox="1">
            <a:spLocks noChangeArrowheads="1"/>
          </p:cNvSpPr>
          <p:nvPr/>
        </p:nvSpPr>
        <p:spPr bwMode="auto">
          <a:xfrm>
            <a:off x="5436296" y="2393104"/>
            <a:ext cx="16928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a:solidFill>
                  <a:srgbClr val="800000"/>
                </a:solidFill>
                <a:latin typeface="Times New Roman" panose="02020603050405020304" pitchFamily="18" charset="0"/>
                <a:cs typeface="Times New Roman" panose="02020603050405020304" pitchFamily="18" charset="0"/>
              </a:rPr>
              <a:t>Trạng thái của sông</a:t>
            </a:r>
          </a:p>
        </p:txBody>
      </p:sp>
      <p:sp>
        <p:nvSpPr>
          <p:cNvPr id="34" name="Text Box 225">
            <a:extLst>
              <a:ext uri="{FF2B5EF4-FFF2-40B4-BE49-F238E27FC236}">
                <a16:creationId xmlns:a16="http://schemas.microsoft.com/office/drawing/2014/main" id="{F92E29D4-C84C-0029-389B-BC285F1B7145}"/>
              </a:ext>
            </a:extLst>
          </p:cNvPr>
          <p:cNvSpPr txBox="1">
            <a:spLocks noChangeArrowheads="1"/>
          </p:cNvSpPr>
          <p:nvPr/>
        </p:nvSpPr>
        <p:spPr bwMode="auto">
          <a:xfrm>
            <a:off x="7379512" y="1817447"/>
            <a:ext cx="1798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a:solidFill>
                  <a:srgbClr val="0000FF"/>
                </a:solidFill>
                <a:latin typeface="Times New Roman" panose="02020603050405020304" pitchFamily="18" charset="0"/>
                <a:cs typeface="Times New Roman" panose="02020603050405020304" pitchFamily="18" charset="0"/>
              </a:rPr>
              <a:t>Cụm tính từ</a:t>
            </a:r>
          </a:p>
        </p:txBody>
      </p:sp>
      <p:sp>
        <p:nvSpPr>
          <p:cNvPr id="35" name="Text Box 226">
            <a:extLst>
              <a:ext uri="{FF2B5EF4-FFF2-40B4-BE49-F238E27FC236}">
                <a16:creationId xmlns:a16="http://schemas.microsoft.com/office/drawing/2014/main" id="{ADB67374-1C48-E001-0393-B9C68E56307E}"/>
              </a:ext>
            </a:extLst>
          </p:cNvPr>
          <p:cNvSpPr txBox="1">
            <a:spLocks noChangeArrowheads="1"/>
          </p:cNvSpPr>
          <p:nvPr/>
        </p:nvSpPr>
        <p:spPr bwMode="auto">
          <a:xfrm>
            <a:off x="7406020" y="2273099"/>
            <a:ext cx="1798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a:solidFill>
                  <a:srgbClr val="0000FF"/>
                </a:solidFill>
                <a:latin typeface="Times New Roman" panose="02020603050405020304" pitchFamily="18" charset="0"/>
                <a:cs typeface="Times New Roman" panose="02020603050405020304" pitchFamily="18" charset="0"/>
              </a:rPr>
              <a:t>Cụm động từ ( thôi )</a:t>
            </a:r>
          </a:p>
        </p:txBody>
      </p:sp>
      <p:sp>
        <p:nvSpPr>
          <p:cNvPr id="36" name="Text Box 227">
            <a:extLst>
              <a:ext uri="{FF2B5EF4-FFF2-40B4-BE49-F238E27FC236}">
                <a16:creationId xmlns:a16="http://schemas.microsoft.com/office/drawing/2014/main" id="{C9425352-E5E0-CEF0-CC5E-6324D23B983E}"/>
              </a:ext>
            </a:extLst>
          </p:cNvPr>
          <p:cNvSpPr txBox="1">
            <a:spLocks noChangeArrowheads="1"/>
          </p:cNvSpPr>
          <p:nvPr/>
        </p:nvSpPr>
        <p:spPr bwMode="auto">
          <a:xfrm>
            <a:off x="7308850" y="3316100"/>
            <a:ext cx="1798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a:solidFill>
                  <a:srgbClr val="0000FF"/>
                </a:solidFill>
                <a:latin typeface="Times New Roman" panose="02020603050405020304" pitchFamily="18" charset="0"/>
                <a:cs typeface="Times New Roman" panose="02020603050405020304" pitchFamily="18" charset="0"/>
              </a:rPr>
              <a:t>Động từ</a:t>
            </a:r>
          </a:p>
        </p:txBody>
      </p:sp>
      <p:sp>
        <p:nvSpPr>
          <p:cNvPr id="37" name="Text Box 228">
            <a:extLst>
              <a:ext uri="{FF2B5EF4-FFF2-40B4-BE49-F238E27FC236}">
                <a16:creationId xmlns:a16="http://schemas.microsoft.com/office/drawing/2014/main" id="{F4EB0D5A-9DE5-3DD9-889C-73B0CD765EFC}"/>
              </a:ext>
            </a:extLst>
          </p:cNvPr>
          <p:cNvSpPr txBox="1">
            <a:spLocks noChangeArrowheads="1"/>
          </p:cNvSpPr>
          <p:nvPr/>
        </p:nvSpPr>
        <p:spPr bwMode="auto">
          <a:xfrm>
            <a:off x="7200900" y="3797551"/>
            <a:ext cx="17986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a:solidFill>
                  <a:srgbClr val="0000FF"/>
                </a:solidFill>
                <a:latin typeface="Times New Roman" panose="02020603050405020304" pitchFamily="18" charset="0"/>
                <a:cs typeface="Times New Roman" panose="02020603050405020304" pitchFamily="18" charset="0"/>
              </a:rPr>
              <a:t>Cụm động từ</a:t>
            </a:r>
          </a:p>
        </p:txBody>
      </p:sp>
      <p:sp>
        <p:nvSpPr>
          <p:cNvPr id="38" name="Text Box 229">
            <a:extLst>
              <a:ext uri="{FF2B5EF4-FFF2-40B4-BE49-F238E27FC236}">
                <a16:creationId xmlns:a16="http://schemas.microsoft.com/office/drawing/2014/main" id="{F6EC8745-E706-B277-927F-066D68418687}"/>
              </a:ext>
            </a:extLst>
          </p:cNvPr>
          <p:cNvSpPr txBox="1">
            <a:spLocks noChangeArrowheads="1"/>
          </p:cNvSpPr>
          <p:nvPr/>
        </p:nvSpPr>
        <p:spPr bwMode="auto">
          <a:xfrm>
            <a:off x="140878" y="4386663"/>
            <a:ext cx="21518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altLang="en-US" sz="1600" b="1">
                <a:solidFill>
                  <a:srgbClr val="0000FF"/>
                </a:solidFill>
                <a:latin typeface="Times New Roman" panose="02020603050405020304" pitchFamily="18" charset="0"/>
                <a:cs typeface="Times New Roman" panose="02020603050405020304" pitchFamily="18" charset="0"/>
              </a:rPr>
              <a:t>Ông  hệt như Thần Thổ Địa của vùng này.</a:t>
            </a:r>
            <a:endParaRPr lang="en-US" altLang="en-US" sz="1600">
              <a:solidFill>
                <a:srgbClr val="0000FF"/>
              </a:solidFill>
              <a:latin typeface="Times New Roman" panose="02020603050405020304" pitchFamily="18" charset="0"/>
              <a:cs typeface="Times New Roman" panose="02020603050405020304" pitchFamily="18" charset="0"/>
            </a:endParaRPr>
          </a:p>
        </p:txBody>
      </p:sp>
      <p:sp>
        <p:nvSpPr>
          <p:cNvPr id="39" name="Text Box 230">
            <a:extLst>
              <a:ext uri="{FF2B5EF4-FFF2-40B4-BE49-F238E27FC236}">
                <a16:creationId xmlns:a16="http://schemas.microsoft.com/office/drawing/2014/main" id="{B08E011F-2DD4-8A0E-E524-5550C80548B5}"/>
              </a:ext>
            </a:extLst>
          </p:cNvPr>
          <p:cNvSpPr txBox="1">
            <a:spLocks noChangeArrowheads="1"/>
          </p:cNvSpPr>
          <p:nvPr/>
        </p:nvSpPr>
        <p:spPr bwMode="auto">
          <a:xfrm>
            <a:off x="2447925" y="4494384"/>
            <a:ext cx="13411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a:solidFill>
                  <a:srgbClr val="800000"/>
                </a:solidFill>
                <a:latin typeface="Times New Roman" panose="02020603050405020304" pitchFamily="18" charset="0"/>
                <a:cs typeface="Times New Roman" panose="02020603050405020304" pitchFamily="18" charset="0"/>
              </a:rPr>
              <a:t>Ông</a:t>
            </a:r>
          </a:p>
        </p:txBody>
      </p:sp>
      <p:sp>
        <p:nvSpPr>
          <p:cNvPr id="40" name="Text Box 231">
            <a:extLst>
              <a:ext uri="{FF2B5EF4-FFF2-40B4-BE49-F238E27FC236}">
                <a16:creationId xmlns:a16="http://schemas.microsoft.com/office/drawing/2014/main" id="{A197E8AA-C28F-D4B3-C0D8-C5BFAACB9ABF}"/>
              </a:ext>
            </a:extLst>
          </p:cNvPr>
          <p:cNvSpPr txBox="1">
            <a:spLocks noChangeArrowheads="1"/>
          </p:cNvSpPr>
          <p:nvPr/>
        </p:nvSpPr>
        <p:spPr bwMode="auto">
          <a:xfrm>
            <a:off x="3703668" y="4436260"/>
            <a:ext cx="1944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a:solidFill>
                  <a:srgbClr val="0000FF"/>
                </a:solidFill>
                <a:latin typeface="Times New Roman" panose="02020603050405020304" pitchFamily="18" charset="0"/>
                <a:cs typeface="Times New Roman" panose="02020603050405020304" pitchFamily="18" charset="0"/>
              </a:rPr>
              <a:t>hệt như Thần Thổ Địa của vùng này.</a:t>
            </a:r>
          </a:p>
        </p:txBody>
      </p:sp>
      <p:sp>
        <p:nvSpPr>
          <p:cNvPr id="41" name="Text Box 232">
            <a:extLst>
              <a:ext uri="{FF2B5EF4-FFF2-40B4-BE49-F238E27FC236}">
                <a16:creationId xmlns:a16="http://schemas.microsoft.com/office/drawing/2014/main" id="{CA44450C-799F-2C9B-5993-3C948DD6AF26}"/>
              </a:ext>
            </a:extLst>
          </p:cNvPr>
          <p:cNvSpPr txBox="1">
            <a:spLocks noChangeArrowheads="1"/>
          </p:cNvSpPr>
          <p:nvPr/>
        </p:nvSpPr>
        <p:spPr bwMode="auto">
          <a:xfrm>
            <a:off x="5542098" y="4457789"/>
            <a:ext cx="1764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a:solidFill>
                  <a:srgbClr val="800000"/>
                </a:solidFill>
                <a:latin typeface="Times New Roman" panose="02020603050405020304" pitchFamily="18" charset="0"/>
                <a:cs typeface="Times New Roman" panose="02020603050405020304" pitchFamily="18" charset="0"/>
              </a:rPr>
              <a:t>Đặc điểm của người</a:t>
            </a:r>
            <a:endParaRPr lang="en-US" altLang="en-US" sz="1600">
              <a:solidFill>
                <a:srgbClr val="800000"/>
              </a:solidFill>
              <a:latin typeface="Times New Roman" panose="02020603050405020304" pitchFamily="18" charset="0"/>
              <a:cs typeface="Times New Roman" panose="02020603050405020304" pitchFamily="18" charset="0"/>
            </a:endParaRPr>
          </a:p>
        </p:txBody>
      </p:sp>
      <p:sp>
        <p:nvSpPr>
          <p:cNvPr id="42" name="Text Box 233">
            <a:extLst>
              <a:ext uri="{FF2B5EF4-FFF2-40B4-BE49-F238E27FC236}">
                <a16:creationId xmlns:a16="http://schemas.microsoft.com/office/drawing/2014/main" id="{ABA91699-3762-3DE2-8E34-2ECF7C932172}"/>
              </a:ext>
            </a:extLst>
          </p:cNvPr>
          <p:cNvSpPr txBox="1">
            <a:spLocks noChangeArrowheads="1"/>
          </p:cNvSpPr>
          <p:nvPr/>
        </p:nvSpPr>
        <p:spPr bwMode="auto">
          <a:xfrm>
            <a:off x="7401329" y="4404151"/>
            <a:ext cx="1798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a:solidFill>
                  <a:srgbClr val="0000FF"/>
                </a:solidFill>
                <a:latin typeface="Times New Roman" panose="02020603050405020304" pitchFamily="18" charset="0"/>
                <a:cs typeface="Times New Roman" panose="02020603050405020304" pitchFamily="18" charset="0"/>
              </a:rPr>
              <a:t>Cụm tính từ ( hệt )</a:t>
            </a:r>
            <a:endParaRPr lang="en-US" altLang="en-US" sz="1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4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500" fill="hold"/>
                                        <p:tgtEl>
                                          <p:spTgt spid="39"/>
                                        </p:tgtEl>
                                        <p:attrNameLst>
                                          <p:attrName>ppt_x</p:attrName>
                                        </p:attrNameLst>
                                      </p:cBhvr>
                                      <p:tavLst>
                                        <p:tav tm="0">
                                          <p:val>
                                            <p:strVal val="#ppt_x"/>
                                          </p:val>
                                        </p:tav>
                                        <p:tav tm="100000">
                                          <p:val>
                                            <p:strVal val="#ppt_x"/>
                                          </p:val>
                                        </p:tav>
                                      </p:tavLst>
                                    </p:anim>
                                    <p:anim calcmode="lin" valueType="num">
                                      <p:cBhvr additive="base">
                                        <p:cTn id="8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ppt_x"/>
                                          </p:val>
                                        </p:tav>
                                        <p:tav tm="100000">
                                          <p:val>
                                            <p:strVal val="#ppt_x"/>
                                          </p:val>
                                        </p:tav>
                                      </p:tavLst>
                                    </p:anim>
                                    <p:anim calcmode="lin" valueType="num">
                                      <p:cBhvr additive="base">
                                        <p:cTn id="1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500" fill="hold"/>
                                        <p:tgtEl>
                                          <p:spTgt spid="16"/>
                                        </p:tgtEl>
                                        <p:attrNameLst>
                                          <p:attrName>ppt_x</p:attrName>
                                        </p:attrNameLst>
                                      </p:cBhvr>
                                      <p:tavLst>
                                        <p:tav tm="0">
                                          <p:val>
                                            <p:strVal val="#ppt_x"/>
                                          </p:val>
                                        </p:tav>
                                        <p:tav tm="100000">
                                          <p:val>
                                            <p:strVal val="#ppt_x"/>
                                          </p:val>
                                        </p:tav>
                                      </p:tavLst>
                                    </p:anim>
                                    <p:anim calcmode="lin" valueType="num">
                                      <p:cBhvr additive="base">
                                        <p:cTn id="1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2"/>
                                        </p:tgtEl>
                                        <p:attrNameLst>
                                          <p:attrName>style.visibility</p:attrName>
                                        </p:attrNameLst>
                                      </p:cBhvr>
                                      <p:to>
                                        <p:strVal val="visible"/>
                                      </p:to>
                                    </p:set>
                                    <p:anim calcmode="lin" valueType="num">
                                      <p:cBhvr additive="base">
                                        <p:cTn id="139" dur="500" fill="hold"/>
                                        <p:tgtEl>
                                          <p:spTgt spid="32"/>
                                        </p:tgtEl>
                                        <p:attrNameLst>
                                          <p:attrName>ppt_x</p:attrName>
                                        </p:attrNameLst>
                                      </p:cBhvr>
                                      <p:tavLst>
                                        <p:tav tm="0">
                                          <p:val>
                                            <p:strVal val="#ppt_x"/>
                                          </p:val>
                                        </p:tav>
                                        <p:tav tm="100000">
                                          <p:val>
                                            <p:strVal val="#ppt_x"/>
                                          </p:val>
                                        </p:tav>
                                      </p:tavLst>
                                    </p:anim>
                                    <p:anim calcmode="lin" valueType="num">
                                      <p:cBhvr additive="base">
                                        <p:cTn id="14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500" fill="hold"/>
                                        <p:tgtEl>
                                          <p:spTgt spid="31"/>
                                        </p:tgtEl>
                                        <p:attrNameLst>
                                          <p:attrName>ppt_x</p:attrName>
                                        </p:attrNameLst>
                                      </p:cBhvr>
                                      <p:tavLst>
                                        <p:tav tm="0">
                                          <p:val>
                                            <p:strVal val="#ppt_x"/>
                                          </p:val>
                                        </p:tav>
                                        <p:tav tm="100000">
                                          <p:val>
                                            <p:strVal val="#ppt_x"/>
                                          </p:val>
                                        </p:tav>
                                      </p:tavLst>
                                    </p:anim>
                                    <p:anim calcmode="lin" valueType="num">
                                      <p:cBhvr additive="base">
                                        <p:cTn id="14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ppt_x"/>
                                          </p:val>
                                        </p:tav>
                                        <p:tav tm="100000">
                                          <p:val>
                                            <p:strVal val="#ppt_x"/>
                                          </p:val>
                                        </p:tav>
                                      </p:tavLst>
                                    </p:anim>
                                    <p:anim calcmode="lin" valueType="num">
                                      <p:cBhvr additive="base">
                                        <p:cTn id="15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17"/>
                                        </p:tgtEl>
                                        <p:attrNameLst>
                                          <p:attrName>style.visibility</p:attrName>
                                        </p:attrNameLst>
                                      </p:cBhvr>
                                      <p:to>
                                        <p:strVal val="visible"/>
                                      </p:to>
                                    </p:set>
                                    <p:anim calcmode="lin" valueType="num">
                                      <p:cBhvr additive="base">
                                        <p:cTn id="157" dur="500" fill="hold"/>
                                        <p:tgtEl>
                                          <p:spTgt spid="17"/>
                                        </p:tgtEl>
                                        <p:attrNameLst>
                                          <p:attrName>ppt_x</p:attrName>
                                        </p:attrNameLst>
                                      </p:cBhvr>
                                      <p:tavLst>
                                        <p:tav tm="0">
                                          <p:val>
                                            <p:strVal val="#ppt_x"/>
                                          </p:val>
                                        </p:tav>
                                        <p:tav tm="100000">
                                          <p:val>
                                            <p:strVal val="#ppt_x"/>
                                          </p:val>
                                        </p:tav>
                                      </p:tavLst>
                                    </p:anim>
                                    <p:anim calcmode="lin" valueType="num">
                                      <p:cBhvr additive="base">
                                        <p:cTn id="1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4"/>
                                        </p:tgtEl>
                                        <p:attrNameLst>
                                          <p:attrName>style.visibility</p:attrName>
                                        </p:attrNameLst>
                                      </p:cBhvr>
                                      <p:to>
                                        <p:strVal val="visible"/>
                                      </p:to>
                                    </p:set>
                                    <p:anim calcmode="lin" valueType="num">
                                      <p:cBhvr additive="base">
                                        <p:cTn id="163" dur="500" fill="hold"/>
                                        <p:tgtEl>
                                          <p:spTgt spid="34"/>
                                        </p:tgtEl>
                                        <p:attrNameLst>
                                          <p:attrName>ppt_x</p:attrName>
                                        </p:attrNameLst>
                                      </p:cBhvr>
                                      <p:tavLst>
                                        <p:tav tm="0">
                                          <p:val>
                                            <p:strVal val="#ppt_x"/>
                                          </p:val>
                                        </p:tav>
                                        <p:tav tm="100000">
                                          <p:val>
                                            <p:strVal val="#ppt_x"/>
                                          </p:val>
                                        </p:tav>
                                      </p:tavLst>
                                    </p:anim>
                                    <p:anim calcmode="lin" valueType="num">
                                      <p:cBhvr additive="base">
                                        <p:cTn id="16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additive="base">
                                        <p:cTn id="169" dur="500" fill="hold"/>
                                        <p:tgtEl>
                                          <p:spTgt spid="35"/>
                                        </p:tgtEl>
                                        <p:attrNameLst>
                                          <p:attrName>ppt_x</p:attrName>
                                        </p:attrNameLst>
                                      </p:cBhvr>
                                      <p:tavLst>
                                        <p:tav tm="0">
                                          <p:val>
                                            <p:strVal val="#ppt_x"/>
                                          </p:val>
                                        </p:tav>
                                        <p:tav tm="100000">
                                          <p:val>
                                            <p:strVal val="#ppt_x"/>
                                          </p:val>
                                        </p:tav>
                                      </p:tavLst>
                                    </p:anim>
                                    <p:anim calcmode="lin" valueType="num">
                                      <p:cBhvr additive="base">
                                        <p:cTn id="1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36"/>
                                        </p:tgtEl>
                                        <p:attrNameLst>
                                          <p:attrName>style.visibility</p:attrName>
                                        </p:attrNameLst>
                                      </p:cBhvr>
                                      <p:to>
                                        <p:strVal val="visible"/>
                                      </p:to>
                                    </p:set>
                                    <p:anim calcmode="lin" valueType="num">
                                      <p:cBhvr additive="base">
                                        <p:cTn id="175" dur="500" fill="hold"/>
                                        <p:tgtEl>
                                          <p:spTgt spid="36"/>
                                        </p:tgtEl>
                                        <p:attrNameLst>
                                          <p:attrName>ppt_x</p:attrName>
                                        </p:attrNameLst>
                                      </p:cBhvr>
                                      <p:tavLst>
                                        <p:tav tm="0">
                                          <p:val>
                                            <p:strVal val="#ppt_x"/>
                                          </p:val>
                                        </p:tav>
                                        <p:tav tm="100000">
                                          <p:val>
                                            <p:strVal val="#ppt_x"/>
                                          </p:val>
                                        </p:tav>
                                      </p:tavLst>
                                    </p:anim>
                                    <p:anim calcmode="lin" valueType="num">
                                      <p:cBhvr additive="base">
                                        <p:cTn id="17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37"/>
                                        </p:tgtEl>
                                        <p:attrNameLst>
                                          <p:attrName>style.visibility</p:attrName>
                                        </p:attrNameLst>
                                      </p:cBhvr>
                                      <p:to>
                                        <p:strVal val="visible"/>
                                      </p:to>
                                    </p:set>
                                    <p:anim calcmode="lin" valueType="num">
                                      <p:cBhvr additive="base">
                                        <p:cTn id="181" dur="500" fill="hold"/>
                                        <p:tgtEl>
                                          <p:spTgt spid="37"/>
                                        </p:tgtEl>
                                        <p:attrNameLst>
                                          <p:attrName>ppt_x</p:attrName>
                                        </p:attrNameLst>
                                      </p:cBhvr>
                                      <p:tavLst>
                                        <p:tav tm="0">
                                          <p:val>
                                            <p:strVal val="#ppt_x"/>
                                          </p:val>
                                        </p:tav>
                                        <p:tav tm="100000">
                                          <p:val>
                                            <p:strVal val="#ppt_x"/>
                                          </p:val>
                                        </p:tav>
                                      </p:tavLst>
                                    </p:anim>
                                    <p:anim calcmode="lin" valueType="num">
                                      <p:cBhvr additive="base">
                                        <p:cTn id="18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additive="base">
                                        <p:cTn id="187" dur="500" fill="hold"/>
                                        <p:tgtEl>
                                          <p:spTgt spid="42"/>
                                        </p:tgtEl>
                                        <p:attrNameLst>
                                          <p:attrName>ppt_x</p:attrName>
                                        </p:attrNameLst>
                                      </p:cBhvr>
                                      <p:tavLst>
                                        <p:tav tm="0">
                                          <p:val>
                                            <p:strVal val="#ppt_x"/>
                                          </p:val>
                                        </p:tav>
                                        <p:tav tm="100000">
                                          <p:val>
                                            <p:strVal val="#ppt_x"/>
                                          </p:val>
                                        </p:tav>
                                      </p:tavLst>
                                    </p:anim>
                                    <p:anim calcmode="lin" valueType="num">
                                      <p:cBhvr additive="base">
                                        <p:cTn id="18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grpSp>
        <p:nvGrpSpPr>
          <p:cNvPr id="306" name="Google Shape;306;p40"/>
          <p:cNvGrpSpPr/>
          <p:nvPr/>
        </p:nvGrpSpPr>
        <p:grpSpPr>
          <a:xfrm>
            <a:off x="4764148" y="534989"/>
            <a:ext cx="332085" cy="437910"/>
            <a:chOff x="4884023" y="534989"/>
            <a:chExt cx="332085" cy="437910"/>
          </a:xfrm>
        </p:grpSpPr>
        <p:sp>
          <p:nvSpPr>
            <p:cNvPr id="307" name="Google Shape;307;p40"/>
            <p:cNvSpPr/>
            <p:nvPr/>
          </p:nvSpPr>
          <p:spPr>
            <a:xfrm rot="-1099118">
              <a:off x="4894280" y="811359"/>
              <a:ext cx="311571" cy="115503"/>
            </a:xfrm>
            <a:custGeom>
              <a:avLst/>
              <a:gdLst/>
              <a:ahLst/>
              <a:cxnLst/>
              <a:rect l="l" t="t" r="r" b="b"/>
              <a:pathLst>
                <a:path w="16328" h="6053" extrusionOk="0">
                  <a:moveTo>
                    <a:pt x="12505" y="0"/>
                  </a:moveTo>
                  <a:cubicBezTo>
                    <a:pt x="11212" y="0"/>
                    <a:pt x="9737" y="403"/>
                    <a:pt x="8534" y="865"/>
                  </a:cubicBezTo>
                  <a:cubicBezTo>
                    <a:pt x="6849" y="1511"/>
                    <a:pt x="5138" y="1705"/>
                    <a:pt x="3695" y="1705"/>
                  </a:cubicBezTo>
                  <a:cubicBezTo>
                    <a:pt x="1553" y="1705"/>
                    <a:pt x="1" y="1279"/>
                    <a:pt x="0" y="1279"/>
                  </a:cubicBezTo>
                  <a:lnTo>
                    <a:pt x="0" y="1279"/>
                  </a:lnTo>
                  <a:cubicBezTo>
                    <a:pt x="1" y="1279"/>
                    <a:pt x="5083" y="6053"/>
                    <a:pt x="9490" y="6053"/>
                  </a:cubicBezTo>
                  <a:cubicBezTo>
                    <a:pt x="9645" y="6053"/>
                    <a:pt x="9800" y="6047"/>
                    <a:pt x="9953" y="6035"/>
                  </a:cubicBezTo>
                  <a:cubicBezTo>
                    <a:pt x="14459" y="5674"/>
                    <a:pt x="16327" y="3806"/>
                    <a:pt x="15370" y="1532"/>
                  </a:cubicBezTo>
                  <a:cubicBezTo>
                    <a:pt x="14893" y="398"/>
                    <a:pt x="13789" y="0"/>
                    <a:pt x="125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rot="-4225254">
              <a:off x="4845525" y="632074"/>
              <a:ext cx="295602" cy="126847"/>
            </a:xfrm>
            <a:custGeom>
              <a:avLst/>
              <a:gdLst/>
              <a:ahLst/>
              <a:cxnLst/>
              <a:rect l="l" t="t" r="r" b="b"/>
              <a:pathLst>
                <a:path w="15490" h="6647" extrusionOk="0">
                  <a:moveTo>
                    <a:pt x="0" y="0"/>
                  </a:moveTo>
                  <a:lnTo>
                    <a:pt x="0" y="0"/>
                  </a:lnTo>
                  <a:cubicBezTo>
                    <a:pt x="1" y="1"/>
                    <a:pt x="4382" y="6054"/>
                    <a:pt x="8875" y="6551"/>
                  </a:cubicBezTo>
                  <a:cubicBezTo>
                    <a:pt x="9460" y="6615"/>
                    <a:pt x="10006" y="6647"/>
                    <a:pt x="10512" y="6647"/>
                  </a:cubicBezTo>
                  <a:cubicBezTo>
                    <a:pt x="13892" y="6647"/>
                    <a:pt x="15490" y="5253"/>
                    <a:pt x="15045" y="3152"/>
                  </a:cubicBezTo>
                  <a:cubicBezTo>
                    <a:pt x="14691" y="1475"/>
                    <a:pt x="12870" y="971"/>
                    <a:pt x="10943" y="971"/>
                  </a:cubicBezTo>
                  <a:cubicBezTo>
                    <a:pt x="10096" y="971"/>
                    <a:pt x="9230" y="1069"/>
                    <a:pt x="8458" y="1206"/>
                  </a:cubicBezTo>
                  <a:cubicBezTo>
                    <a:pt x="7730" y="1336"/>
                    <a:pt x="7012" y="1390"/>
                    <a:pt x="6321" y="1390"/>
                  </a:cubicBezTo>
                  <a:cubicBezTo>
                    <a:pt x="2821" y="1390"/>
                    <a:pt x="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55931E47-BE10-EFF4-2099-F8ACBE87685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313" b="91353" l="9752" r="91844">
                        <a14:foregroundMark x1="42730" y1="31707" x2="48936" y2="20177"/>
                        <a14:foregroundMark x1="42730" y1="19069" x2="45745" y2="31486"/>
                        <a14:foregroundMark x1="24823" y1="30377" x2="22518" y2="28825"/>
                        <a14:foregroundMark x1="24823" y1="60310" x2="22163" y2="58758"/>
                        <a14:foregroundMark x1="14716" y1="83149" x2="14716" y2="83149"/>
                        <a14:foregroundMark x1="12589" y1="83814" x2="15426" y2="83370"/>
                        <a14:foregroundMark x1="12057" y1="83149" x2="12057" y2="83149"/>
                        <a14:foregroundMark x1="13298" y1="83149" x2="12234" y2="83149"/>
                        <a14:foregroundMark x1="11879" y1="83149" x2="13121" y2="84701"/>
                        <a14:foregroundMark x1="14716" y1="83814" x2="16135" y2="82040"/>
                        <a14:foregroundMark x1="30851" y1="91796" x2="29078" y2="87805"/>
                        <a14:foregroundMark x1="32092" y1="91131" x2="30142" y2="88692"/>
                        <a14:foregroundMark x1="46277" y1="19290" x2="42376" y2="18404"/>
                        <a14:foregroundMark x1="41667" y1="21286" x2="40957" y2="13525"/>
                        <a14:foregroundMark x1="47518" y1="12417" x2="54078" y2="14856"/>
                        <a14:foregroundMark x1="41312" y1="9756" x2="41312" y2="9756"/>
                        <a14:foregroundMark x1="43440" y1="9313" x2="47340" y2="9313"/>
                        <a14:foregroundMark x1="44681" y1="34368" x2="50887" y2="56763"/>
                        <a14:foregroundMark x1="43440" y1="55654" x2="49823" y2="50333"/>
                        <a14:foregroundMark x1="38652" y1="57428" x2="41489" y2="71175"/>
                        <a14:foregroundMark x1="40248" y1="70067" x2="38298" y2="76275"/>
                        <a14:foregroundMark x1="35461" y1="64967" x2="35461" y2="64967"/>
                        <a14:foregroundMark x1="35993" y1="67627" x2="37057" y2="75831"/>
                        <a14:foregroundMark x1="37057" y1="76497" x2="38830" y2="82927"/>
                        <a14:foregroundMark x1="38475" y1="84035" x2="42730" y2="87361"/>
                        <a14:foregroundMark x1="36170" y1="72062" x2="37766" y2="82483"/>
                        <a14:foregroundMark x1="35816" y1="83814" x2="37943" y2="89357"/>
                        <a14:foregroundMark x1="38121" y1="89800" x2="49823" y2="85366"/>
                        <a14:foregroundMark x1="49823" y1="85366" x2="51418" y2="83814"/>
                        <a14:foregroundMark x1="51596" y1="86918" x2="58511" y2="54767"/>
                        <a14:foregroundMark x1="53901" y1="84035" x2="71809" y2="75166"/>
                        <a14:foregroundMark x1="71809" y1="75166" x2="71809" y2="75166"/>
                        <a14:foregroundMark x1="70390" y1="85588" x2="80496" y2="84701"/>
                        <a14:foregroundMark x1="80496" y1="84701" x2="80496" y2="84701"/>
                        <a14:foregroundMark x1="86170" y1="88248" x2="87057" y2="72506"/>
                        <a14:foregroundMark x1="83156" y1="66741" x2="68972" y2="59424"/>
                        <a14:foregroundMark x1="68972" y1="59424" x2="64184" y2="50554"/>
                        <a14:foregroundMark x1="73759" y1="13525" x2="73759" y2="13525"/>
                        <a14:foregroundMark x1="67021" y1="13304" x2="67021" y2="13304"/>
                        <a14:foregroundMark x1="72695" y1="13747" x2="72695" y2="13747"/>
                        <a14:foregroundMark x1="77482" y1="14191" x2="77482" y2="14191"/>
                        <a14:foregroundMark x1="83156" y1="13304" x2="83156" y2="13304"/>
                        <a14:foregroundMark x1="84574" y1="13525" x2="84574" y2="13525"/>
                        <a14:foregroundMark x1="60461" y1="13082" x2="60461" y2="13082"/>
                        <a14:foregroundMark x1="42376" y1="13304" x2="42376" y2="13304"/>
                        <a14:foregroundMark x1="87766" y1="9756" x2="87766" y2="9756"/>
                        <a14:foregroundMark x1="91312" y1="15743" x2="91312" y2="15743"/>
                        <a14:foregroundMark x1="91312" y1="22395" x2="91312" y2="22395"/>
                        <a14:foregroundMark x1="91844" y1="31929" x2="91844" y2="31929"/>
                        <a14:foregroundMark x1="91312" y1="40355" x2="91312" y2="40355"/>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8839200" cy="52699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9642A942-8415-8FDB-BFE8-F39510D890B8}"/>
              </a:ext>
            </a:extLst>
          </p:cNvPr>
          <p:cNvSpPr/>
          <p:nvPr/>
        </p:nvSpPr>
        <p:spPr>
          <a:xfrm>
            <a:off x="4705814" y="869110"/>
            <a:ext cx="2022089" cy="491628"/>
          </a:xfrm>
          <a:prstGeom prst="roundRect">
            <a:avLst>
              <a:gd name="adj" fmla="val 3519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GHI NHỚ</a:t>
            </a:r>
          </a:p>
        </p:txBody>
      </p:sp>
      <p:sp>
        <p:nvSpPr>
          <p:cNvPr id="9" name="TextBox 8">
            <a:extLst>
              <a:ext uri="{FF2B5EF4-FFF2-40B4-BE49-F238E27FC236}">
                <a16:creationId xmlns:a16="http://schemas.microsoft.com/office/drawing/2014/main" id="{C609A56C-F6B2-C897-1971-E76F68D25C14}"/>
              </a:ext>
            </a:extLst>
          </p:cNvPr>
          <p:cNvSpPr txBox="1"/>
          <p:nvPr/>
        </p:nvSpPr>
        <p:spPr>
          <a:xfrm>
            <a:off x="3639012" y="1788601"/>
            <a:ext cx="4278353" cy="1323439"/>
          </a:xfrm>
          <a:prstGeom prst="rect">
            <a:avLst/>
          </a:prstGeom>
          <a:noFill/>
        </p:spPr>
        <p:txBody>
          <a:bodyPr wrap="square" rtlCol="0">
            <a:spAutoFit/>
          </a:bodyPr>
          <a:lstStyle/>
          <a:p>
            <a:pPr algn="just"/>
            <a:r>
              <a:rPr lang="en-US" sz="2000"/>
              <a:t>- Vị ngữ trong câu kể Ai thế nào? </a:t>
            </a:r>
            <a:r>
              <a:rPr lang="en-US" sz="2000" b="1"/>
              <a:t>chỉ đặc điểm, tính chất hoặc trạng thái </a:t>
            </a:r>
            <a:r>
              <a:rPr lang="en-US" sz="2000"/>
              <a:t>của sự vật được nói đến ở chủ ngữ.</a:t>
            </a:r>
          </a:p>
        </p:txBody>
      </p:sp>
      <p:sp>
        <p:nvSpPr>
          <p:cNvPr id="10" name="TextBox 9">
            <a:extLst>
              <a:ext uri="{FF2B5EF4-FFF2-40B4-BE49-F238E27FC236}">
                <a16:creationId xmlns:a16="http://schemas.microsoft.com/office/drawing/2014/main" id="{8824BC03-D969-CA9C-CB08-9D00F9CDD957}"/>
              </a:ext>
            </a:extLst>
          </p:cNvPr>
          <p:cNvSpPr txBox="1"/>
          <p:nvPr/>
        </p:nvSpPr>
        <p:spPr>
          <a:xfrm>
            <a:off x="3378994" y="3175345"/>
            <a:ext cx="4538371" cy="1015663"/>
          </a:xfrm>
          <a:prstGeom prst="rect">
            <a:avLst/>
          </a:prstGeom>
          <a:noFill/>
        </p:spPr>
        <p:txBody>
          <a:bodyPr wrap="square" rtlCol="0">
            <a:spAutoFit/>
          </a:bodyPr>
          <a:lstStyle/>
          <a:p>
            <a:pPr algn="just"/>
            <a:r>
              <a:rPr lang="en-US" sz="2000"/>
              <a:t>- Vị ngữ thường do </a:t>
            </a:r>
            <a:r>
              <a:rPr lang="en-US" sz="2000" b="1"/>
              <a:t>tính từ</a:t>
            </a:r>
            <a:r>
              <a:rPr lang="en-US" sz="2000"/>
              <a:t>, </a:t>
            </a:r>
            <a:r>
              <a:rPr lang="en-US" sz="2000" b="1"/>
              <a:t>động từ </a:t>
            </a:r>
            <a:r>
              <a:rPr lang="en-US" sz="2000"/>
              <a:t>(hoặc </a:t>
            </a:r>
            <a:r>
              <a:rPr lang="en-US" sz="2000" b="1"/>
              <a:t>cụm tính từ, cụm động từ</a:t>
            </a:r>
            <a:r>
              <a:rPr lang="en-US" sz="2000"/>
              <a:t>) tạo thành.</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FFDBCA9-FE96-2B27-E76B-28FB37D79B4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52" b="94149" l="6206" r="89894">
                        <a14:foregroundMark x1="64716" y1="68972" x2="64716" y2="68972"/>
                        <a14:foregroundMark x1="51418" y1="91135" x2="52128" y2="87766"/>
                        <a14:foregroundMark x1="51418" y1="87234" x2="55674" y2="89184"/>
                        <a14:foregroundMark x1="55851" y1="94326" x2="55851" y2="94326"/>
                        <a14:foregroundMark x1="34043" y1="90071" x2="34043" y2="90071"/>
                        <a14:foregroundMark x1="30851" y1="89539" x2="30851" y2="89539"/>
                        <a14:foregroundMark x1="18972" y1="22518" x2="18972" y2="22518"/>
                        <a14:foregroundMark x1="19858" y1="20567" x2="19858" y2="19326"/>
                        <a14:foregroundMark x1="18262" y1="17730" x2="18262" y2="17730"/>
                        <a14:foregroundMark x1="16312" y1="17730" x2="16312" y2="17730"/>
                        <a14:foregroundMark x1="22695" y1="29965" x2="22695" y2="29965"/>
                        <a14:foregroundMark x1="11348" y1="33156" x2="11348" y2="33156"/>
                        <a14:foregroundMark x1="11170" y1="33156" x2="8865" y2="32979"/>
                        <a14:foregroundMark x1="6738" y1="34574" x2="6206" y2="34752"/>
                        <a14:foregroundMark x1="18262" y1="41489" x2="18262" y2="41489"/>
                        <a14:foregroundMark x1="35106" y1="11525" x2="36879" y2="16844"/>
                        <a14:foregroundMark x1="38298" y1="23936" x2="38298" y2="23936"/>
                        <a14:foregroundMark x1="50532" y1="9929" x2="55674" y2="15957"/>
                        <a14:foregroundMark x1="50355" y1="26950" x2="50355" y2="26950"/>
                        <a14:foregroundMark x1="71099" y1="17908" x2="67730" y2="25709"/>
                        <a14:foregroundMark x1="64894" y1="33156" x2="64894" y2="33156"/>
                        <a14:foregroundMark x1="84752" y1="38475" x2="86348" y2="36348"/>
                        <a14:foregroundMark x1="75532" y1="42376" x2="75532" y2="42376"/>
                      </a14:backgroundRemoval>
                    </a14:imgEffect>
                  </a14:imgLayer>
                </a14:imgProps>
              </a:ext>
              <a:ext uri="{28A0092B-C50C-407E-A947-70E740481C1C}">
                <a14:useLocalDpi xmlns:a14="http://schemas.microsoft.com/office/drawing/2010/main" val="0"/>
              </a:ext>
            </a:extLst>
          </a:blip>
          <a:srcRect/>
          <a:stretch>
            <a:fillRect/>
          </a:stretch>
        </p:blipFill>
        <p:spPr bwMode="auto">
          <a:xfrm>
            <a:off x="208620" y="356839"/>
            <a:ext cx="4578970" cy="4578970"/>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78727D26-98F1-38A6-660A-B6ADF3E50D65}"/>
              </a:ext>
            </a:extLst>
          </p:cNvPr>
          <p:cNvSpPr/>
          <p:nvPr/>
        </p:nvSpPr>
        <p:spPr>
          <a:xfrm>
            <a:off x="4446084" y="757353"/>
            <a:ext cx="4453054" cy="2156832"/>
          </a:xfrm>
          <a:prstGeom prst="cloudCallout">
            <a:avLst>
              <a:gd name="adj1" fmla="val -44682"/>
              <a:gd name="adj2" fmla="val 73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lumMod val="50000"/>
                  </a:schemeClr>
                </a:solidFill>
              </a:rPr>
              <a:t>LUYỆN TẬP</a:t>
            </a:r>
          </a:p>
        </p:txBody>
      </p:sp>
    </p:spTree>
    <p:extLst>
      <p:ext uri="{BB962C8B-B14F-4D97-AF65-F5344CB8AC3E}">
        <p14:creationId xmlns:p14="http://schemas.microsoft.com/office/powerpoint/2010/main" val="1481209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CEDE4B-8E21-D739-DB1C-B4D639014794}"/>
              </a:ext>
            </a:extLst>
          </p:cNvPr>
          <p:cNvSpPr txBox="1"/>
          <p:nvPr/>
        </p:nvSpPr>
        <p:spPr>
          <a:xfrm>
            <a:off x="535258" y="397100"/>
            <a:ext cx="5456663" cy="461665"/>
          </a:xfrm>
          <a:prstGeom prst="rect">
            <a:avLst/>
          </a:prstGeom>
          <a:noFill/>
        </p:spPr>
        <p:txBody>
          <a:bodyPr wrap="square" rtlCol="0">
            <a:spAutoFit/>
          </a:bodyPr>
          <a:lstStyle/>
          <a:p>
            <a:r>
              <a:rPr lang="en-US" sz="2400">
                <a:highlight>
                  <a:srgbClr val="FFFF00"/>
                </a:highlight>
              </a:rPr>
              <a:t>1. Đọc và trả lời các câu hỏi sau:</a:t>
            </a:r>
          </a:p>
        </p:txBody>
      </p:sp>
      <p:sp>
        <p:nvSpPr>
          <p:cNvPr id="5" name="TextBox 4">
            <a:extLst>
              <a:ext uri="{FF2B5EF4-FFF2-40B4-BE49-F238E27FC236}">
                <a16:creationId xmlns:a16="http://schemas.microsoft.com/office/drawing/2014/main" id="{B8633CAD-952C-032B-AA61-E0DA507596AA}"/>
              </a:ext>
            </a:extLst>
          </p:cNvPr>
          <p:cNvSpPr txBox="1"/>
          <p:nvPr/>
        </p:nvSpPr>
        <p:spPr>
          <a:xfrm>
            <a:off x="237892" y="978766"/>
            <a:ext cx="8504662" cy="1569660"/>
          </a:xfrm>
          <a:prstGeom prst="rect">
            <a:avLst/>
          </a:prstGeom>
          <a:noFill/>
        </p:spPr>
        <p:txBody>
          <a:bodyPr wrap="square" rtlCol="0">
            <a:spAutoFit/>
          </a:bodyPr>
          <a:lstStyle/>
          <a:p>
            <a:pPr algn="just"/>
            <a:r>
              <a:rPr lang="en-US" sz="2400"/>
              <a:t>       Cánh đại bàng rất khỏe. Mỏ đại bàng dài và rất cứng. Đôi chân của nó giống như cái móc hàng của cần cẩu. Đại bàng rất ít bay. Khi chạy trên mặt đất, nó giống như một con ngỗng cụ nhưng nhanh nhẹn hơn nhiều.</a:t>
            </a:r>
          </a:p>
        </p:txBody>
      </p:sp>
      <p:sp>
        <p:nvSpPr>
          <p:cNvPr id="6" name="TextBox 5">
            <a:extLst>
              <a:ext uri="{FF2B5EF4-FFF2-40B4-BE49-F238E27FC236}">
                <a16:creationId xmlns:a16="http://schemas.microsoft.com/office/drawing/2014/main" id="{4506EBE8-2A6A-18A7-D734-EB38E50636D6}"/>
              </a:ext>
            </a:extLst>
          </p:cNvPr>
          <p:cNvSpPr txBox="1"/>
          <p:nvPr/>
        </p:nvSpPr>
        <p:spPr>
          <a:xfrm>
            <a:off x="237892" y="2744254"/>
            <a:ext cx="7690625" cy="461665"/>
          </a:xfrm>
          <a:prstGeom prst="rect">
            <a:avLst/>
          </a:prstGeom>
          <a:noFill/>
        </p:spPr>
        <p:txBody>
          <a:bodyPr wrap="square" rtlCol="0">
            <a:spAutoFit/>
          </a:bodyPr>
          <a:lstStyle/>
          <a:p>
            <a:r>
              <a:rPr lang="en-US" sz="2400">
                <a:highlight>
                  <a:srgbClr val="FFFF00"/>
                </a:highlight>
              </a:rPr>
              <a:t>a. Tìm câu kể </a:t>
            </a:r>
            <a:r>
              <a:rPr lang="en-US" sz="2400" i="1">
                <a:highlight>
                  <a:srgbClr val="FFFF00"/>
                </a:highlight>
              </a:rPr>
              <a:t>Ai thế nào</a:t>
            </a:r>
            <a:r>
              <a:rPr lang="en-US" sz="2400">
                <a:highlight>
                  <a:srgbClr val="FFFF00"/>
                </a:highlight>
              </a:rPr>
              <a:t>? trong đoạn văn?</a:t>
            </a:r>
          </a:p>
        </p:txBody>
      </p:sp>
      <p:cxnSp>
        <p:nvCxnSpPr>
          <p:cNvPr id="8" name="Straight Connector 7">
            <a:extLst>
              <a:ext uri="{FF2B5EF4-FFF2-40B4-BE49-F238E27FC236}">
                <a16:creationId xmlns:a16="http://schemas.microsoft.com/office/drawing/2014/main" id="{6A7A3170-D2C7-7ADC-B2D0-C1296F90D141}"/>
              </a:ext>
            </a:extLst>
          </p:cNvPr>
          <p:cNvCxnSpPr/>
          <p:nvPr/>
        </p:nvCxnSpPr>
        <p:spPr>
          <a:xfrm>
            <a:off x="944137" y="1350473"/>
            <a:ext cx="3271024"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99475E3-765D-8D8E-A31D-6EB868C08A06}"/>
              </a:ext>
            </a:extLst>
          </p:cNvPr>
          <p:cNvCxnSpPr>
            <a:cxnSpLocks/>
          </p:cNvCxnSpPr>
          <p:nvPr/>
        </p:nvCxnSpPr>
        <p:spPr>
          <a:xfrm flipV="1">
            <a:off x="4490223" y="1350473"/>
            <a:ext cx="4044177" cy="11152"/>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35D77B1-53F0-A417-7918-E2215A9E9BA4}"/>
              </a:ext>
            </a:extLst>
          </p:cNvPr>
          <p:cNvCxnSpPr>
            <a:cxnSpLocks/>
          </p:cNvCxnSpPr>
          <p:nvPr/>
        </p:nvCxnSpPr>
        <p:spPr>
          <a:xfrm>
            <a:off x="382859" y="1703595"/>
            <a:ext cx="758282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E2CAC1-FA1E-845B-3688-D8FDBE4625F6}"/>
              </a:ext>
            </a:extLst>
          </p:cNvPr>
          <p:cNvCxnSpPr>
            <a:cxnSpLocks/>
          </p:cNvCxnSpPr>
          <p:nvPr/>
        </p:nvCxnSpPr>
        <p:spPr>
          <a:xfrm>
            <a:off x="275061" y="2105038"/>
            <a:ext cx="2059261"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44C85D7-EDCB-C403-3888-7DD978571259}"/>
              </a:ext>
            </a:extLst>
          </p:cNvPr>
          <p:cNvCxnSpPr>
            <a:cxnSpLocks/>
          </p:cNvCxnSpPr>
          <p:nvPr/>
        </p:nvCxnSpPr>
        <p:spPr>
          <a:xfrm>
            <a:off x="8203580" y="1703595"/>
            <a:ext cx="397727"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9C20A6D-324C-DB5A-5120-167FD1956A29}"/>
              </a:ext>
            </a:extLst>
          </p:cNvPr>
          <p:cNvSpPr txBox="1"/>
          <p:nvPr/>
        </p:nvSpPr>
        <p:spPr>
          <a:xfrm>
            <a:off x="237892" y="3460593"/>
            <a:ext cx="7690625" cy="461665"/>
          </a:xfrm>
          <a:prstGeom prst="rect">
            <a:avLst/>
          </a:prstGeom>
          <a:noFill/>
        </p:spPr>
        <p:txBody>
          <a:bodyPr wrap="square" rtlCol="0">
            <a:spAutoFit/>
          </a:bodyPr>
          <a:lstStyle/>
          <a:p>
            <a:r>
              <a:rPr lang="en-US" sz="2400">
                <a:highlight>
                  <a:srgbClr val="FFFF00"/>
                </a:highlight>
              </a:rPr>
              <a:t>b. Xác định vị ngữ của các câu trên.</a:t>
            </a:r>
          </a:p>
        </p:txBody>
      </p:sp>
    </p:spTree>
    <p:extLst>
      <p:ext uri="{BB962C8B-B14F-4D97-AF65-F5344CB8AC3E}">
        <p14:creationId xmlns:p14="http://schemas.microsoft.com/office/powerpoint/2010/main" val="638256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F0F39C-546F-EB38-2DC4-B7D65C5A5E6D}"/>
              </a:ext>
            </a:extLst>
          </p:cNvPr>
          <p:cNvSpPr txBox="1"/>
          <p:nvPr/>
        </p:nvSpPr>
        <p:spPr>
          <a:xfrm>
            <a:off x="520389" y="728473"/>
            <a:ext cx="4568287" cy="523220"/>
          </a:xfrm>
          <a:prstGeom prst="rect">
            <a:avLst/>
          </a:prstGeom>
          <a:noFill/>
        </p:spPr>
        <p:txBody>
          <a:bodyPr wrap="square" rtlCol="0">
            <a:spAutoFit/>
          </a:bodyPr>
          <a:lstStyle/>
          <a:p>
            <a:r>
              <a:rPr lang="en-US" sz="2800"/>
              <a:t>Cánh đại bàng  rất khỏe.</a:t>
            </a:r>
          </a:p>
        </p:txBody>
      </p:sp>
      <p:sp>
        <p:nvSpPr>
          <p:cNvPr id="5" name="TextBox 4">
            <a:extLst>
              <a:ext uri="{FF2B5EF4-FFF2-40B4-BE49-F238E27FC236}">
                <a16:creationId xmlns:a16="http://schemas.microsoft.com/office/drawing/2014/main" id="{462F9B1F-2B43-CA1F-1E8B-FE745AF7DD13}"/>
              </a:ext>
            </a:extLst>
          </p:cNvPr>
          <p:cNvSpPr txBox="1"/>
          <p:nvPr/>
        </p:nvSpPr>
        <p:spPr>
          <a:xfrm>
            <a:off x="193285" y="147626"/>
            <a:ext cx="7690625" cy="461665"/>
          </a:xfrm>
          <a:prstGeom prst="rect">
            <a:avLst/>
          </a:prstGeom>
          <a:noFill/>
        </p:spPr>
        <p:txBody>
          <a:bodyPr wrap="square" rtlCol="0">
            <a:spAutoFit/>
          </a:bodyPr>
          <a:lstStyle/>
          <a:p>
            <a:r>
              <a:rPr lang="en-US" sz="2400">
                <a:highlight>
                  <a:srgbClr val="FFFF00"/>
                </a:highlight>
              </a:rPr>
              <a:t>b. Xác định vị ngữ của các câu trên.</a:t>
            </a:r>
          </a:p>
        </p:txBody>
      </p:sp>
      <p:sp>
        <p:nvSpPr>
          <p:cNvPr id="6" name="TextBox 5">
            <a:extLst>
              <a:ext uri="{FF2B5EF4-FFF2-40B4-BE49-F238E27FC236}">
                <a16:creationId xmlns:a16="http://schemas.microsoft.com/office/drawing/2014/main" id="{6554579D-A2EF-23FB-DCD9-F58E3274749C}"/>
              </a:ext>
            </a:extLst>
          </p:cNvPr>
          <p:cNvSpPr txBox="1"/>
          <p:nvPr/>
        </p:nvSpPr>
        <p:spPr>
          <a:xfrm>
            <a:off x="520389" y="1771741"/>
            <a:ext cx="4969728" cy="523220"/>
          </a:xfrm>
          <a:prstGeom prst="rect">
            <a:avLst/>
          </a:prstGeom>
          <a:noFill/>
        </p:spPr>
        <p:txBody>
          <a:bodyPr wrap="square" rtlCol="0">
            <a:spAutoFit/>
          </a:bodyPr>
          <a:lstStyle/>
          <a:p>
            <a:r>
              <a:rPr lang="en-US" sz="2800"/>
              <a:t>Mỏ đại bàng  dài và rất cứng.</a:t>
            </a:r>
          </a:p>
        </p:txBody>
      </p:sp>
      <p:sp>
        <p:nvSpPr>
          <p:cNvPr id="8" name="TextBox 7">
            <a:extLst>
              <a:ext uri="{FF2B5EF4-FFF2-40B4-BE49-F238E27FC236}">
                <a16:creationId xmlns:a16="http://schemas.microsoft.com/office/drawing/2014/main" id="{56340BC7-E44C-3A35-E37D-D3AD72563BFD}"/>
              </a:ext>
            </a:extLst>
          </p:cNvPr>
          <p:cNvSpPr txBox="1"/>
          <p:nvPr/>
        </p:nvSpPr>
        <p:spPr>
          <a:xfrm>
            <a:off x="104078" y="2932495"/>
            <a:ext cx="9039922" cy="523220"/>
          </a:xfrm>
          <a:prstGeom prst="rect">
            <a:avLst/>
          </a:prstGeom>
          <a:noFill/>
        </p:spPr>
        <p:txBody>
          <a:bodyPr wrap="square" rtlCol="0">
            <a:spAutoFit/>
          </a:bodyPr>
          <a:lstStyle/>
          <a:p>
            <a:r>
              <a:rPr lang="en-US" sz="2800"/>
              <a:t>Đôi chân của nó  giống như cái móc hàng của cần cẩu.</a:t>
            </a:r>
          </a:p>
        </p:txBody>
      </p:sp>
      <p:sp>
        <p:nvSpPr>
          <p:cNvPr id="9" name="TextBox 8">
            <a:extLst>
              <a:ext uri="{FF2B5EF4-FFF2-40B4-BE49-F238E27FC236}">
                <a16:creationId xmlns:a16="http://schemas.microsoft.com/office/drawing/2014/main" id="{85924612-486A-B50C-FDF4-7B386F725D78}"/>
              </a:ext>
            </a:extLst>
          </p:cNvPr>
          <p:cNvSpPr txBox="1"/>
          <p:nvPr/>
        </p:nvSpPr>
        <p:spPr>
          <a:xfrm>
            <a:off x="617032" y="4093249"/>
            <a:ext cx="3546090" cy="523220"/>
          </a:xfrm>
          <a:prstGeom prst="rect">
            <a:avLst/>
          </a:prstGeom>
          <a:noFill/>
        </p:spPr>
        <p:txBody>
          <a:bodyPr wrap="square" rtlCol="0">
            <a:spAutoFit/>
          </a:bodyPr>
          <a:lstStyle/>
          <a:p>
            <a:r>
              <a:rPr lang="en-US" sz="2800"/>
              <a:t>Đại bàng  rất ít bay.</a:t>
            </a:r>
          </a:p>
        </p:txBody>
      </p:sp>
      <p:grpSp>
        <p:nvGrpSpPr>
          <p:cNvPr id="23" name="Group 22">
            <a:extLst>
              <a:ext uri="{FF2B5EF4-FFF2-40B4-BE49-F238E27FC236}">
                <a16:creationId xmlns:a16="http://schemas.microsoft.com/office/drawing/2014/main" id="{38DE3829-A39A-41C6-2066-6BDEFC39E021}"/>
              </a:ext>
            </a:extLst>
          </p:cNvPr>
          <p:cNvGrpSpPr/>
          <p:nvPr/>
        </p:nvGrpSpPr>
        <p:grpSpPr>
          <a:xfrm>
            <a:off x="2943922" y="728472"/>
            <a:ext cx="200722" cy="461666"/>
            <a:chOff x="2943922" y="728472"/>
            <a:chExt cx="200722" cy="461666"/>
          </a:xfrm>
        </p:grpSpPr>
        <p:cxnSp>
          <p:nvCxnSpPr>
            <p:cNvPr id="11" name="Straight Connector 10">
              <a:extLst>
                <a:ext uri="{FF2B5EF4-FFF2-40B4-BE49-F238E27FC236}">
                  <a16:creationId xmlns:a16="http://schemas.microsoft.com/office/drawing/2014/main" id="{CCCAAC12-47EA-D2A3-D8E0-6DDABC4FBE65}"/>
                </a:ext>
              </a:extLst>
            </p:cNvPr>
            <p:cNvCxnSpPr/>
            <p:nvPr/>
          </p:nvCxnSpPr>
          <p:spPr>
            <a:xfrm flipH="1">
              <a:off x="2943922" y="728473"/>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321823-47E3-1220-4B4A-E3D26161EBDB}"/>
                </a:ext>
              </a:extLst>
            </p:cNvPr>
            <p:cNvCxnSpPr/>
            <p:nvPr/>
          </p:nvCxnSpPr>
          <p:spPr>
            <a:xfrm flipH="1">
              <a:off x="3010829" y="728472"/>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BD6F9BE3-E0BA-8238-A044-38F76F9FC42F}"/>
              </a:ext>
            </a:extLst>
          </p:cNvPr>
          <p:cNvCxnSpPr/>
          <p:nvPr/>
        </p:nvCxnSpPr>
        <p:spPr>
          <a:xfrm flipH="1">
            <a:off x="2575932" y="1771742"/>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E4A4F6-CEEC-D702-519F-5FA2795AC868}"/>
              </a:ext>
            </a:extLst>
          </p:cNvPr>
          <p:cNvCxnSpPr/>
          <p:nvPr/>
        </p:nvCxnSpPr>
        <p:spPr>
          <a:xfrm flipH="1">
            <a:off x="2642839" y="1771741"/>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F1F3E8-AACB-286C-FA52-FB16C623751B}"/>
              </a:ext>
            </a:extLst>
          </p:cNvPr>
          <p:cNvCxnSpPr/>
          <p:nvPr/>
        </p:nvCxnSpPr>
        <p:spPr>
          <a:xfrm flipH="1">
            <a:off x="2769220" y="2940604"/>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0F01A1-C542-E235-8692-7AD601EE7979}"/>
              </a:ext>
            </a:extLst>
          </p:cNvPr>
          <p:cNvCxnSpPr/>
          <p:nvPr/>
        </p:nvCxnSpPr>
        <p:spPr>
          <a:xfrm flipH="1">
            <a:off x="2836127" y="2940603"/>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59B7F3-CFCB-7BF3-BF01-50A7E73803D3}"/>
              </a:ext>
            </a:extLst>
          </p:cNvPr>
          <p:cNvCxnSpPr/>
          <p:nvPr/>
        </p:nvCxnSpPr>
        <p:spPr>
          <a:xfrm flipH="1">
            <a:off x="2144751" y="4154805"/>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3C19D1-DDC7-CAD0-9541-0907CE4E14FD}"/>
              </a:ext>
            </a:extLst>
          </p:cNvPr>
          <p:cNvCxnSpPr/>
          <p:nvPr/>
        </p:nvCxnSpPr>
        <p:spPr>
          <a:xfrm flipH="1">
            <a:off x="2211658" y="4154804"/>
            <a:ext cx="133815" cy="461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9BB0AD-F171-055F-8AB2-70CDB76A765E}"/>
              </a:ext>
            </a:extLst>
          </p:cNvPr>
          <p:cNvGrpSpPr/>
          <p:nvPr/>
        </p:nvGrpSpPr>
        <p:grpSpPr>
          <a:xfrm>
            <a:off x="3144644" y="1190137"/>
            <a:ext cx="1293541" cy="73381"/>
            <a:chOff x="3144644" y="1190137"/>
            <a:chExt cx="1293541" cy="73381"/>
          </a:xfrm>
        </p:grpSpPr>
        <p:cxnSp>
          <p:nvCxnSpPr>
            <p:cNvPr id="20" name="Straight Connector 19">
              <a:extLst>
                <a:ext uri="{FF2B5EF4-FFF2-40B4-BE49-F238E27FC236}">
                  <a16:creationId xmlns:a16="http://schemas.microsoft.com/office/drawing/2014/main" id="{0475C67B-38C2-58C8-8463-E044034C52F5}"/>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E927A09-8CF6-348E-0DE1-9881920E179A}"/>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3AE1491-1485-72E1-52D9-F1AFDF71F99D}"/>
              </a:ext>
            </a:extLst>
          </p:cNvPr>
          <p:cNvGrpSpPr/>
          <p:nvPr/>
        </p:nvGrpSpPr>
        <p:grpSpPr>
          <a:xfrm>
            <a:off x="2804532" y="2233406"/>
            <a:ext cx="2362200" cy="51588"/>
            <a:chOff x="3144644" y="1190137"/>
            <a:chExt cx="1293541" cy="73381"/>
          </a:xfrm>
        </p:grpSpPr>
        <p:cxnSp>
          <p:nvCxnSpPr>
            <p:cNvPr id="25" name="Straight Connector 24">
              <a:extLst>
                <a:ext uri="{FF2B5EF4-FFF2-40B4-BE49-F238E27FC236}">
                  <a16:creationId xmlns:a16="http://schemas.microsoft.com/office/drawing/2014/main" id="{C8487883-E56A-797B-FCE3-71BA44EB2456}"/>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15BBF16-161F-0842-771C-C4283E675E50}"/>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B241B9FD-F99B-C0A5-38D0-710E486955B6}"/>
              </a:ext>
            </a:extLst>
          </p:cNvPr>
          <p:cNvGrpSpPr/>
          <p:nvPr/>
        </p:nvGrpSpPr>
        <p:grpSpPr>
          <a:xfrm>
            <a:off x="2969942" y="3445748"/>
            <a:ext cx="5921297" cy="67593"/>
            <a:chOff x="3144644" y="1190137"/>
            <a:chExt cx="1293541" cy="73381"/>
          </a:xfrm>
        </p:grpSpPr>
        <p:cxnSp>
          <p:nvCxnSpPr>
            <p:cNvPr id="28" name="Straight Connector 27">
              <a:extLst>
                <a:ext uri="{FF2B5EF4-FFF2-40B4-BE49-F238E27FC236}">
                  <a16:creationId xmlns:a16="http://schemas.microsoft.com/office/drawing/2014/main" id="{0181FA50-B7E7-0421-51A8-2BF96C671F4C}"/>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41871B-158F-0930-6067-6271CB9860E6}"/>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173CDDC-AF62-6F0E-0585-72B4237CFA20}"/>
              </a:ext>
            </a:extLst>
          </p:cNvPr>
          <p:cNvGrpSpPr/>
          <p:nvPr/>
        </p:nvGrpSpPr>
        <p:grpSpPr>
          <a:xfrm>
            <a:off x="2345473" y="4556610"/>
            <a:ext cx="1293541" cy="73381"/>
            <a:chOff x="3144644" y="1190137"/>
            <a:chExt cx="1293541" cy="73381"/>
          </a:xfrm>
        </p:grpSpPr>
        <p:cxnSp>
          <p:nvCxnSpPr>
            <p:cNvPr id="31" name="Straight Connector 30">
              <a:extLst>
                <a:ext uri="{FF2B5EF4-FFF2-40B4-BE49-F238E27FC236}">
                  <a16:creationId xmlns:a16="http://schemas.microsoft.com/office/drawing/2014/main" id="{905D62ED-0356-D6AE-743B-7C1951E6E6AD}"/>
                </a:ext>
              </a:extLst>
            </p:cNvPr>
            <p:cNvCxnSpPr/>
            <p:nvPr/>
          </p:nvCxnSpPr>
          <p:spPr>
            <a:xfrm>
              <a:off x="3144644" y="1190137"/>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B49128-6120-BECB-EDBC-446D96B116B1}"/>
                </a:ext>
              </a:extLst>
            </p:cNvPr>
            <p:cNvCxnSpPr/>
            <p:nvPr/>
          </p:nvCxnSpPr>
          <p:spPr>
            <a:xfrm>
              <a:off x="3144644" y="1263518"/>
              <a:ext cx="129354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DB968360-D4FD-D900-8171-7C1A51FFC1BE}"/>
              </a:ext>
            </a:extLst>
          </p:cNvPr>
          <p:cNvSpPr txBox="1"/>
          <p:nvPr/>
        </p:nvSpPr>
        <p:spPr>
          <a:xfrm>
            <a:off x="3508915" y="1186209"/>
            <a:ext cx="1063085" cy="369332"/>
          </a:xfrm>
          <a:prstGeom prst="rect">
            <a:avLst/>
          </a:prstGeom>
          <a:noFill/>
        </p:spPr>
        <p:txBody>
          <a:bodyPr wrap="square" rtlCol="0">
            <a:spAutoFit/>
          </a:bodyPr>
          <a:lstStyle/>
          <a:p>
            <a:r>
              <a:rPr lang="en-US" sz="1800" b="1">
                <a:solidFill>
                  <a:srgbClr val="0070C0"/>
                </a:solidFill>
              </a:rPr>
              <a:t>VN</a:t>
            </a:r>
          </a:p>
        </p:txBody>
      </p:sp>
      <p:sp>
        <p:nvSpPr>
          <p:cNvPr id="34" name="TextBox 33">
            <a:extLst>
              <a:ext uri="{FF2B5EF4-FFF2-40B4-BE49-F238E27FC236}">
                <a16:creationId xmlns:a16="http://schemas.microsoft.com/office/drawing/2014/main" id="{2C8A0BE6-F68C-D970-D81C-2078D033532B}"/>
              </a:ext>
            </a:extLst>
          </p:cNvPr>
          <p:cNvSpPr txBox="1"/>
          <p:nvPr/>
        </p:nvSpPr>
        <p:spPr>
          <a:xfrm>
            <a:off x="3731941" y="2215582"/>
            <a:ext cx="1063085" cy="369332"/>
          </a:xfrm>
          <a:prstGeom prst="rect">
            <a:avLst/>
          </a:prstGeom>
          <a:noFill/>
        </p:spPr>
        <p:txBody>
          <a:bodyPr wrap="square" rtlCol="0">
            <a:spAutoFit/>
          </a:bodyPr>
          <a:lstStyle/>
          <a:p>
            <a:r>
              <a:rPr lang="en-US" sz="1800" b="1">
                <a:solidFill>
                  <a:srgbClr val="0070C0"/>
                </a:solidFill>
              </a:rPr>
              <a:t>VN</a:t>
            </a:r>
          </a:p>
        </p:txBody>
      </p:sp>
      <p:sp>
        <p:nvSpPr>
          <p:cNvPr id="35" name="TextBox 34">
            <a:extLst>
              <a:ext uri="{FF2B5EF4-FFF2-40B4-BE49-F238E27FC236}">
                <a16:creationId xmlns:a16="http://schemas.microsoft.com/office/drawing/2014/main" id="{03642011-7E3F-46F2-750B-22B0F6963A06}"/>
              </a:ext>
            </a:extLst>
          </p:cNvPr>
          <p:cNvSpPr txBox="1"/>
          <p:nvPr/>
        </p:nvSpPr>
        <p:spPr>
          <a:xfrm>
            <a:off x="5490117" y="3451147"/>
            <a:ext cx="1063085" cy="369332"/>
          </a:xfrm>
          <a:prstGeom prst="rect">
            <a:avLst/>
          </a:prstGeom>
          <a:noFill/>
        </p:spPr>
        <p:txBody>
          <a:bodyPr wrap="square" rtlCol="0">
            <a:spAutoFit/>
          </a:bodyPr>
          <a:lstStyle/>
          <a:p>
            <a:r>
              <a:rPr lang="en-US" sz="1800" b="1">
                <a:solidFill>
                  <a:srgbClr val="0070C0"/>
                </a:solidFill>
              </a:rPr>
              <a:t>VN</a:t>
            </a:r>
          </a:p>
        </p:txBody>
      </p:sp>
      <p:sp>
        <p:nvSpPr>
          <p:cNvPr id="36" name="TextBox 35">
            <a:extLst>
              <a:ext uri="{FF2B5EF4-FFF2-40B4-BE49-F238E27FC236}">
                <a16:creationId xmlns:a16="http://schemas.microsoft.com/office/drawing/2014/main" id="{BCF6C5BF-7A92-6B7B-5EF4-0C25C135EBC5}"/>
              </a:ext>
            </a:extLst>
          </p:cNvPr>
          <p:cNvSpPr txBox="1"/>
          <p:nvPr/>
        </p:nvSpPr>
        <p:spPr>
          <a:xfrm>
            <a:off x="2743200" y="4591951"/>
            <a:ext cx="1063085" cy="369332"/>
          </a:xfrm>
          <a:prstGeom prst="rect">
            <a:avLst/>
          </a:prstGeom>
          <a:noFill/>
        </p:spPr>
        <p:txBody>
          <a:bodyPr wrap="square" rtlCol="0">
            <a:spAutoFit/>
          </a:bodyPr>
          <a:lstStyle/>
          <a:p>
            <a:r>
              <a:rPr lang="en-US" sz="1800" b="1">
                <a:solidFill>
                  <a:srgbClr val="0070C0"/>
                </a:solidFill>
              </a:rPr>
              <a:t>VN</a:t>
            </a:r>
          </a:p>
        </p:txBody>
      </p:sp>
      <p:sp>
        <p:nvSpPr>
          <p:cNvPr id="38" name="Arrow: Right 37">
            <a:extLst>
              <a:ext uri="{FF2B5EF4-FFF2-40B4-BE49-F238E27FC236}">
                <a16:creationId xmlns:a16="http://schemas.microsoft.com/office/drawing/2014/main" id="{FA335BF5-98E9-9AF8-179B-8323AB12E45E}"/>
              </a:ext>
            </a:extLst>
          </p:cNvPr>
          <p:cNvSpPr/>
          <p:nvPr/>
        </p:nvSpPr>
        <p:spPr>
          <a:xfrm>
            <a:off x="4572000" y="956381"/>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0B7F6A7-A45F-619E-5B3C-3DF333D781A2}"/>
              </a:ext>
            </a:extLst>
          </p:cNvPr>
          <p:cNvSpPr txBox="1"/>
          <p:nvPr/>
        </p:nvSpPr>
        <p:spPr>
          <a:xfrm>
            <a:off x="5218771" y="752617"/>
            <a:ext cx="2185638" cy="461665"/>
          </a:xfrm>
          <a:prstGeom prst="rect">
            <a:avLst/>
          </a:prstGeom>
          <a:noFill/>
        </p:spPr>
        <p:txBody>
          <a:bodyPr wrap="square" rtlCol="0">
            <a:spAutoFit/>
          </a:bodyPr>
          <a:lstStyle/>
          <a:p>
            <a:r>
              <a:rPr lang="vi-VN" sz="2400"/>
              <a:t>Cụm </a:t>
            </a:r>
            <a:r>
              <a:rPr lang="en-US" sz="2400"/>
              <a:t>Tính từ</a:t>
            </a:r>
          </a:p>
        </p:txBody>
      </p:sp>
      <p:sp>
        <p:nvSpPr>
          <p:cNvPr id="41" name="Arrow: Right 40">
            <a:extLst>
              <a:ext uri="{FF2B5EF4-FFF2-40B4-BE49-F238E27FC236}">
                <a16:creationId xmlns:a16="http://schemas.microsoft.com/office/drawing/2014/main" id="{7EA87D22-789D-D0F4-B0D8-49C679D94853}"/>
              </a:ext>
            </a:extLst>
          </p:cNvPr>
          <p:cNvSpPr/>
          <p:nvPr/>
        </p:nvSpPr>
        <p:spPr>
          <a:xfrm>
            <a:off x="5360020" y="1957340"/>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43F62CA0-8385-7F54-EA13-8B9BB451048F}"/>
              </a:ext>
            </a:extLst>
          </p:cNvPr>
          <p:cNvSpPr txBox="1"/>
          <p:nvPr/>
        </p:nvSpPr>
        <p:spPr>
          <a:xfrm>
            <a:off x="6006790" y="1753576"/>
            <a:ext cx="2237677" cy="461665"/>
          </a:xfrm>
          <a:prstGeom prst="rect">
            <a:avLst/>
          </a:prstGeom>
          <a:noFill/>
        </p:spPr>
        <p:txBody>
          <a:bodyPr wrap="square" rtlCol="0">
            <a:spAutoFit/>
          </a:bodyPr>
          <a:lstStyle/>
          <a:p>
            <a:r>
              <a:rPr lang="en-US" sz="2400"/>
              <a:t>Cụm tính từ</a:t>
            </a:r>
          </a:p>
        </p:txBody>
      </p:sp>
      <p:sp>
        <p:nvSpPr>
          <p:cNvPr id="43" name="Arrow: Right 42">
            <a:extLst>
              <a:ext uri="{FF2B5EF4-FFF2-40B4-BE49-F238E27FC236}">
                <a16:creationId xmlns:a16="http://schemas.microsoft.com/office/drawing/2014/main" id="{116A158B-2B65-4F69-157C-DA03746BBBBF}"/>
              </a:ext>
            </a:extLst>
          </p:cNvPr>
          <p:cNvSpPr/>
          <p:nvPr/>
        </p:nvSpPr>
        <p:spPr>
          <a:xfrm>
            <a:off x="4519962" y="3868974"/>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824492A-F45C-AAE9-8238-D6B294AC7A37}"/>
              </a:ext>
            </a:extLst>
          </p:cNvPr>
          <p:cNvSpPr txBox="1"/>
          <p:nvPr/>
        </p:nvSpPr>
        <p:spPr>
          <a:xfrm>
            <a:off x="5166732" y="3665210"/>
            <a:ext cx="2237677" cy="461665"/>
          </a:xfrm>
          <a:prstGeom prst="rect">
            <a:avLst/>
          </a:prstGeom>
          <a:noFill/>
        </p:spPr>
        <p:txBody>
          <a:bodyPr wrap="square" rtlCol="0">
            <a:spAutoFit/>
          </a:bodyPr>
          <a:lstStyle/>
          <a:p>
            <a:r>
              <a:rPr lang="en-US" sz="2400"/>
              <a:t>Cụm động từ</a:t>
            </a:r>
          </a:p>
        </p:txBody>
      </p:sp>
      <p:sp>
        <p:nvSpPr>
          <p:cNvPr id="45" name="Arrow: Right 44">
            <a:extLst>
              <a:ext uri="{FF2B5EF4-FFF2-40B4-BE49-F238E27FC236}">
                <a16:creationId xmlns:a16="http://schemas.microsoft.com/office/drawing/2014/main" id="{A0C7FD81-74D5-DCC1-173E-05902B89017B}"/>
              </a:ext>
            </a:extLst>
          </p:cNvPr>
          <p:cNvSpPr/>
          <p:nvPr/>
        </p:nvSpPr>
        <p:spPr>
          <a:xfrm>
            <a:off x="4044173" y="4400386"/>
            <a:ext cx="583583" cy="96751"/>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A8D5E2-B551-96CA-5A18-02C81F09B572}"/>
              </a:ext>
            </a:extLst>
          </p:cNvPr>
          <p:cNvSpPr txBox="1"/>
          <p:nvPr/>
        </p:nvSpPr>
        <p:spPr>
          <a:xfrm>
            <a:off x="4690943" y="4196622"/>
            <a:ext cx="2237677" cy="461665"/>
          </a:xfrm>
          <a:prstGeom prst="rect">
            <a:avLst/>
          </a:prstGeom>
          <a:noFill/>
        </p:spPr>
        <p:txBody>
          <a:bodyPr wrap="square" rtlCol="0">
            <a:spAutoFit/>
          </a:bodyPr>
          <a:lstStyle/>
          <a:p>
            <a:r>
              <a:rPr lang="en-US" sz="2400"/>
              <a:t>Cụm tính từ</a:t>
            </a:r>
          </a:p>
        </p:txBody>
      </p:sp>
    </p:spTree>
    <p:extLst>
      <p:ext uri="{BB962C8B-B14F-4D97-AF65-F5344CB8AC3E}">
        <p14:creationId xmlns:p14="http://schemas.microsoft.com/office/powerpoint/2010/main" val="1146842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randombar(horizontal)">
                                      <p:cBhvr>
                                        <p:cTn id="32" dur="500"/>
                                        <p:tgtEl>
                                          <p:spTgt spid="33"/>
                                        </p:tgtEl>
                                      </p:cBhvr>
                                    </p:animEffect>
                                  </p:childTnLst>
                                </p:cTn>
                              </p:par>
                              <p:par>
                                <p:cTn id="33" presetID="14" presetClass="entr" presetSubtype="1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randombar(horizontal)">
                                      <p:cBhvr>
                                        <p:cTn id="46" dur="500"/>
                                        <p:tgtEl>
                                          <p:spTgt spid="34"/>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par>
                                <p:cTn id="55" presetID="14" presetClass="entr" presetSubtype="1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randombar(horizontal)">
                                      <p:cBhvr>
                                        <p:cTn id="60" dur="500"/>
                                        <p:tgtEl>
                                          <p:spTgt spid="35"/>
                                        </p:tgtEl>
                                      </p:cBhvr>
                                    </p:animEffect>
                                  </p:childTnLst>
                                </p:cTn>
                              </p:par>
                              <p:par>
                                <p:cTn id="61" presetID="14" presetClass="entr" presetSubtype="1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par>
                                <p:cTn id="69" presetID="14" presetClass="entr" presetSubtype="1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par>
                                <p:cTn id="72" presetID="14" presetClass="entr" presetSubtype="1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randombar(horizontal)">
                                      <p:cBhvr>
                                        <p:cTn id="74" dur="500"/>
                                        <p:tgtEl>
                                          <p:spTgt spid="3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randombar(horizont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500"/>
                                        <p:tgtEl>
                                          <p:spTgt spid="4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wipe(left)">
                                      <p:cBhvr>
                                        <p:cTn id="106" dur="500"/>
                                        <p:tgtEl>
                                          <p:spTgt spid="4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wipe(left)">
                                      <p:cBhvr>
                                        <p:cTn id="10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33" grpId="0"/>
      <p:bldP spid="34" grpId="0"/>
      <p:bldP spid="35" grpId="0"/>
      <p:bldP spid="36" grpId="0"/>
      <p:bldP spid="38" grpId="0" animBg="1"/>
      <p:bldP spid="39" grpId="0"/>
      <p:bldP spid="41" grpId="0" animBg="1"/>
      <p:bldP spid="42" grpId="0"/>
      <p:bldP spid="43" grpId="0" animBg="1"/>
      <p:bldP spid="44" grpId="0"/>
      <p:bldP spid="45" grpId="0" animBg="1"/>
      <p:bldP spid="46" grpId="0"/>
    </p:bldLst>
  </p:timing>
</p:sld>
</file>

<file path=ppt/theme/theme1.xml><?xml version="1.0" encoding="utf-8"?>
<a:theme xmlns:a="http://schemas.openxmlformats.org/drawingml/2006/main" name="Amusement Summer Park Marketing Plan to Celebrate National Waterpark Day by Slidesgo">
  <a:themeElements>
    <a:clrScheme name="Simple Light">
      <a:dk1>
        <a:srgbClr val="0D4284"/>
      </a:dk1>
      <a:lt1>
        <a:srgbClr val="FFFFFF"/>
      </a:lt1>
      <a:dk2>
        <a:srgbClr val="94DFF7"/>
      </a:dk2>
      <a:lt2>
        <a:srgbClr val="B7B7B7"/>
      </a:lt2>
      <a:accent1>
        <a:srgbClr val="FFCA3C"/>
      </a:accent1>
      <a:accent2>
        <a:srgbClr val="FFE8A9"/>
      </a:accent2>
      <a:accent3>
        <a:srgbClr val="E96950"/>
      </a:accent3>
      <a:accent4>
        <a:srgbClr val="FF9C89"/>
      </a:accent4>
      <a:accent5>
        <a:srgbClr val="33511B"/>
      </a:accent5>
      <a:accent6>
        <a:srgbClr val="A6C74F"/>
      </a:accent6>
      <a:hlink>
        <a:srgbClr val="0D42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1271</Words>
  <Application>Microsoft Office PowerPoint</Application>
  <PresentationFormat>On-screen Show (16:9)</PresentationFormat>
  <Paragraphs>137</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Archivo</vt:lpstr>
      <vt:lpstr>Archivo Medium</vt:lpstr>
      <vt:lpstr>Titan One</vt:lpstr>
      <vt:lpstr>Times New Roman</vt:lpstr>
      <vt:lpstr>.VnTime</vt:lpstr>
      <vt:lpstr>Arial</vt:lpstr>
      <vt:lpstr>Amusement Summer Park Marketing Plan to Celebrate National Waterpark Day by Slidesgo</vt:lpstr>
      <vt:lpstr>VỊ NGỮ TRONG CÂU KỂ AI THẾ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TỪ VÀ CÂU  CHỦ NGỮ TRONG CÂU KỂ  AI THẾ NÀO?</vt:lpstr>
      <vt:lpstr>PowerPoint Presentation</vt:lpstr>
      <vt:lpstr>PowerPoint Presentation</vt:lpstr>
      <vt:lpstr>PowerPoint Presentation</vt:lpstr>
      <vt:lpstr>PowerPoint Presentation</vt:lpstr>
      <vt:lpstr>PowerPoint Presentation</vt:lpstr>
      <vt:lpstr>Chúc các con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AMUSEMENT SUMMER PARK MARKETING PLAN</dc:title>
  <dc:creator>admin</dc:creator>
  <cp:lastModifiedBy>Nga Quuỳnh</cp:lastModifiedBy>
  <cp:revision>21</cp:revision>
  <dcterms:modified xsi:type="dcterms:W3CDTF">2023-02-10T02:27:33Z</dcterms:modified>
</cp:coreProperties>
</file>