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2" r:id="rId3"/>
  </p:sldMasterIdLst>
  <p:sldIdLst>
    <p:sldId id="344" r:id="rId4"/>
    <p:sldId id="334" r:id="rId5"/>
    <p:sldId id="331" r:id="rId6"/>
    <p:sldId id="258" r:id="rId7"/>
    <p:sldId id="314" r:id="rId8"/>
    <p:sldId id="323" r:id="rId9"/>
    <p:sldId id="324" r:id="rId10"/>
    <p:sldId id="333" r:id="rId11"/>
    <p:sldId id="335" r:id="rId12"/>
    <p:sldId id="332" r:id="rId13"/>
    <p:sldId id="327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0000FF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0000FF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0000FF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0000FF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0000FF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rgbClr val="0000FF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rgbClr val="0000FF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rgbClr val="0000FF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rgbClr val="0000FF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6600"/>
    <a:srgbClr val="800080"/>
    <a:srgbClr val="FFFF00"/>
    <a:srgbClr val="009900"/>
    <a:srgbClr val="3333CC"/>
    <a:srgbClr val="000066"/>
    <a:srgbClr val="33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49FE7-AA5B-457C-A665-F1E9CBA58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49FE7-AA5B-457C-A665-F1E9CBA58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49FE7-AA5B-457C-A665-F1E9CBA58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F4D5-64B7-4BA5-AF84-79DB550BED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4102-400D-479F-86FB-3BC5A482A2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F4D5-64B7-4BA5-AF84-79DB550BED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4102-400D-479F-86FB-3BC5A482A2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F4D5-64B7-4BA5-AF84-79DB550BED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4102-400D-479F-86FB-3BC5A482A2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F4D5-64B7-4BA5-AF84-79DB550BED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4102-400D-479F-86FB-3BC5A482A2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F4D5-64B7-4BA5-AF84-79DB550BED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4102-400D-479F-86FB-3BC5A482A2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F4D5-64B7-4BA5-AF84-79DB550BED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4102-400D-479F-86FB-3BC5A482A2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F4D5-64B7-4BA5-AF84-79DB550BED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4102-400D-479F-86FB-3BC5A482A2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F4D5-64B7-4BA5-AF84-79DB550BED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4102-400D-479F-86FB-3BC5A482A2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49FE7-AA5B-457C-A665-F1E9CBA58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F4D5-64B7-4BA5-AF84-79DB550BED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4102-400D-479F-86FB-3BC5A482A2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F4D5-64B7-4BA5-AF84-79DB550BED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4102-400D-479F-86FB-3BC5A482A2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F4D5-64B7-4BA5-AF84-79DB550BED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4102-400D-479F-86FB-3BC5A482A2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F4D5-64B7-4BA5-AF84-79DB550BED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4102-400D-479F-86FB-3BC5A482A2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F4D5-64B7-4BA5-AF84-79DB550BED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4102-400D-479F-86FB-3BC5A482A2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F4D5-64B7-4BA5-AF84-79DB550BED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4102-400D-479F-86FB-3BC5A482A2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F4D5-64B7-4BA5-AF84-79DB550BED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4102-400D-479F-86FB-3BC5A482A2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F4D5-64B7-4BA5-AF84-79DB550BED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4102-400D-479F-86FB-3BC5A482A2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F4D5-64B7-4BA5-AF84-79DB550BED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4102-400D-479F-86FB-3BC5A482A2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F4D5-64B7-4BA5-AF84-79DB550BED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4102-400D-479F-86FB-3BC5A482A2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49FE7-AA5B-457C-A665-F1E9CBA58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F4D5-64B7-4BA5-AF84-79DB550BED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4102-400D-479F-86FB-3BC5A482A2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F4D5-64B7-4BA5-AF84-79DB550BED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4102-400D-479F-86FB-3BC5A482A2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F4D5-64B7-4BA5-AF84-79DB550BED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4102-400D-479F-86FB-3BC5A482A2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9F4D5-64B7-4BA5-AF84-79DB550BED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4102-400D-479F-86FB-3BC5A482A27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49FE7-AA5B-457C-A665-F1E9CBA58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49FE7-AA5B-457C-A665-F1E9CBA58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49FE7-AA5B-457C-A665-F1E9CBA58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49FE7-AA5B-457C-A665-F1E9CBA58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49FE7-AA5B-457C-A665-F1E9CBA58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49FE7-AA5B-457C-A665-F1E9CBA58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C549FE7-AA5B-457C-A665-F1E9CBA58BD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4F09F4D5-64B7-4BA5-AF84-79DB550BEDFF}" type="datetimeFigureOut">
              <a:rPr lang="en-US" b="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2/15/2023</a:t>
            </a:fld>
            <a:endParaRPr lang="en-US" b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9BC64102-400D-479F-86FB-3BC5A482A27A}" type="slidenum">
              <a:rPr lang="en-US" b="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‹#›</a:t>
            </a:fld>
            <a:endParaRPr lang="en-US" b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4F09F4D5-64B7-4BA5-AF84-79DB550BEDFF}" type="datetimeFigureOut">
              <a:rPr lang="en-US" b="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2/15/2023</a:t>
            </a:fld>
            <a:endParaRPr lang="en-US" b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9BC64102-400D-479F-86FB-3BC5A482A27A}" type="slidenum">
              <a:rPr lang="en-US" b="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‹#›</a:t>
            </a:fld>
            <a:endParaRPr lang="en-US" b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7" name="Group 18"/>
          <p:cNvGrpSpPr/>
          <p:nvPr/>
        </p:nvGrpSpPr>
        <p:grpSpPr>
          <a:xfrm>
            <a:off x="703263" y="1116013"/>
            <a:ext cx="2120900" cy="1752600"/>
            <a:chOff x="5225" y="9335"/>
            <a:chExt cx="2520" cy="1750"/>
          </a:xfrm>
        </p:grpSpPr>
        <p:sp>
          <p:nvSpPr>
            <p:cNvPr id="14338" name="AutoShape 27" descr="2"/>
            <p:cNvSpPr/>
            <p:nvPr/>
          </p:nvSpPr>
          <p:spPr>
            <a:xfrm>
              <a:off x="5225" y="10186"/>
              <a:ext cx="2520" cy="899"/>
            </a:xfrm>
            <a:prstGeom prst="wave">
              <a:avLst>
                <a:gd name="adj1" fmla="val 20644"/>
                <a:gd name="adj2" fmla="val 0"/>
              </a:avLst>
            </a:prstGeom>
            <a:blipFill rotWithShape="0">
              <a:blip r:embed="rId2"/>
              <a:stretch>
                <a:fillRect/>
              </a:stretch>
            </a:blipFill>
            <a:ln w="9525">
              <a:noFill/>
            </a:ln>
            <a:effectLst>
              <a:outerShdw dist="107763" dir="2699999" algn="ctr" rotWithShape="0">
                <a:srgbClr val="C0C0C0"/>
              </a:outerShdw>
            </a:effectLst>
          </p:spPr>
          <p:txBody>
            <a:bodyPr lIns="91435" tIns="45718" rIns="91435" bIns="45718" anchor="t" anchorCtr="0"/>
            <a:lstStyle/>
            <a:p>
              <a:endParaRPr lang="en-US" altLang="en-US">
                <a:latin typeface="Calibri" panose="020F0502020204030204" pitchFamily="34" charset="0"/>
              </a:endParaRPr>
            </a:p>
          </p:txBody>
        </p:sp>
        <p:pic>
          <p:nvPicPr>
            <p:cNvPr id="14339" name="Picture 26" descr="cosmoS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02" y="9335"/>
              <a:ext cx="1080" cy="88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4340" name="Picture 25" descr="BOOK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014" y="10122"/>
              <a:ext cx="1260" cy="90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4341" name="Picture 24" descr="BOOK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842" y="9848"/>
              <a:ext cx="1635" cy="795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4342" name="Picture 23" descr="QUILLPEN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615" y="9336"/>
              <a:ext cx="702" cy="139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4343" name="Text Box 22"/>
            <p:cNvSpPr txBox="1"/>
            <p:nvPr/>
          </p:nvSpPr>
          <p:spPr>
            <a:xfrm>
              <a:off x="5867" y="9897"/>
              <a:ext cx="900" cy="54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91435" tIns="45718" rIns="91435" bIns="45718" anchor="t" anchorCtr="0"/>
            <a:lstStyle/>
            <a:p>
              <a:pPr algn="r"/>
              <a:r>
                <a:rPr lang="en-US" altLang="en-US" sz="800" b="1">
                  <a:latin typeface="VnBangkok"/>
                </a:rPr>
                <a:t> </a:t>
              </a:r>
              <a:endParaRPr lang="en-US" altLang="en-US" sz="4800">
                <a:latin typeface="Calibri" panose="020F0502020204030204" pitchFamily="34" charset="0"/>
              </a:endParaRPr>
            </a:p>
          </p:txBody>
        </p:sp>
        <p:sp>
          <p:nvSpPr>
            <p:cNvPr id="14344" name="Text Box 21"/>
            <p:cNvSpPr txBox="1"/>
            <p:nvPr/>
          </p:nvSpPr>
          <p:spPr>
            <a:xfrm>
              <a:off x="6665" y="9863"/>
              <a:ext cx="577" cy="37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91435" tIns="45718" rIns="91435" bIns="45718" anchor="t" anchorCtr="0"/>
            <a:lstStyle/>
            <a:p>
              <a:endParaRPr lang="en-US" altLang="en-US" sz="4800">
                <a:latin typeface="Calibri" panose="020F0502020204030204" pitchFamily="34" charset="0"/>
              </a:endParaRPr>
            </a:p>
          </p:txBody>
        </p:sp>
        <p:sp>
          <p:nvSpPr>
            <p:cNvPr id="14345" name="WordArt 20"/>
            <p:cNvSpPr>
              <a:spLocks noTextEdit="1"/>
            </p:cNvSpPr>
            <p:nvPr/>
          </p:nvSpPr>
          <p:spPr>
            <a:xfrm rot="1334491">
              <a:off x="6130" y="10696"/>
              <a:ext cx="600" cy="12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  <a:normAutofit fontScale="25000" lnSpcReduction="20000"/>
            </a:bodyPr>
            <a:lstStyle/>
            <a:p>
              <a:pPr algn="ctr"/>
              <a:r>
                <a:rPr lang="en-US" sz="3600" b="1">
                  <a:solidFill>
                    <a:srgbClr val="FFFFFF"/>
                  </a:solidFill>
                  <a:latin typeface="Arial" panose="020B0604020202020204" pitchFamily="34" charset="0"/>
                  <a:ea typeface="Arial" panose="020B0604020202020204" pitchFamily="34" charset="0"/>
                </a:rPr>
                <a:t>NÀM </a:t>
              </a:r>
            </a:p>
          </p:txBody>
        </p:sp>
        <p:sp>
          <p:nvSpPr>
            <p:cNvPr id="14346" name="Text Box 19"/>
            <p:cNvSpPr txBox="1"/>
            <p:nvPr/>
          </p:nvSpPr>
          <p:spPr>
            <a:xfrm>
              <a:off x="6623" y="10049"/>
              <a:ext cx="720" cy="54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91435" tIns="45718" rIns="91435" bIns="45718" anchor="t" anchorCtr="0"/>
            <a:lstStyle/>
            <a:p>
              <a:endParaRPr lang="en-US" altLang="en-US" sz="4800">
                <a:latin typeface="Calibri" panose="020F0502020204030204" pitchFamily="34" charset="0"/>
              </a:endParaRPr>
            </a:p>
          </p:txBody>
        </p:sp>
      </p:grpSp>
      <p:pic>
        <p:nvPicPr>
          <p:cNvPr id="14347" name="Picture 5" descr="FIREWRK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flipH="1">
            <a:off x="6407150" y="2943225"/>
            <a:ext cx="2019300" cy="20748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48" name="WordArt 7" descr="416eu"/>
          <p:cNvSpPr>
            <a:spLocks noTextEdit="1"/>
          </p:cNvSpPr>
          <p:nvPr/>
        </p:nvSpPr>
        <p:spPr>
          <a:xfrm>
            <a:off x="765175" y="104775"/>
            <a:ext cx="7489826" cy="5572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lnSpcReduction="10000"/>
            <a:scene3d>
              <a:camera prst="legacyPerspectiveTop">
                <a:rot lat="0" lon="0" rev="0"/>
              </a:camera>
              <a:lightRig rig="legacyFlat4" dir="b"/>
            </a:scene3d>
            <a:sp3d extrusionH="1801800" prstMaterial="legacyPlastic">
              <a:extrusionClr>
                <a:srgbClr val="E4F3F4"/>
              </a:extrusionClr>
            </a:sp3d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TRƯỜNG TIỂU </a:t>
            </a:r>
            <a:r>
              <a:rPr lang="en-US" sz="3200" b="1">
                <a:solidFill>
                  <a:srgbClr val="FF0000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HỌC  LONG BIÊN</a:t>
            </a:r>
            <a:endParaRPr lang="en-US" sz="3200" b="1" dirty="0">
              <a:solidFill>
                <a:srgbClr val="FF0000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4349" name="Picture 4" descr="POINSET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-24607" y="-7984"/>
            <a:ext cx="1257300" cy="9953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50" name="Picture 20" descr="POINSET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0800000">
            <a:off x="7854950" y="5797550"/>
            <a:ext cx="1257300" cy="9937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51" name="Picture 4" descr="POINSET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-5400000">
            <a:off x="-100012" y="5664200"/>
            <a:ext cx="1257300" cy="9937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81" name="WordArt 61"/>
          <p:cNvSpPr>
            <a:spLocks noTextEdit="1"/>
          </p:cNvSpPr>
          <p:nvPr/>
        </p:nvSpPr>
        <p:spPr bwMode="auto">
          <a:xfrm>
            <a:off x="5071745" y="1330325"/>
            <a:ext cx="3532505" cy="110871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/>
            <a:r>
              <a:rPr lang="en-US" altLang="vi-VN" sz="3600" b="1" strike="noStrike" kern="10" noProof="1">
                <a:ln w="9525">
                  <a:solidFill>
                    <a:srgbClr val="008000"/>
                  </a:solidFill>
                  <a:rou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TẬP LÀM VĂN</a:t>
            </a:r>
          </a:p>
          <a:p>
            <a:pPr algn="ctr" fontAlgn="base"/>
            <a:r>
              <a:rPr lang="en-US" altLang="vi-VN" sz="3600" b="1" strike="noStrike" kern="10" noProof="1">
                <a:ln w="9525">
                  <a:solidFill>
                    <a:srgbClr val="008000"/>
                  </a:solidFill>
                  <a:rou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ea typeface="+mn-ea"/>
                <a:cs typeface="Times New Roman" panose="02020603050405020304"/>
              </a:rPr>
              <a:t>LỚP 5</a:t>
            </a:r>
            <a:endParaRPr lang="en-US" altLang="vi-VN" sz="3600" b="1" strike="noStrike" kern="10" noProof="1">
              <a:ln w="9525">
                <a:solidFill>
                  <a:srgbClr val="008000"/>
                </a:solidFill>
                <a:rou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4353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 anchor="t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8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8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8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8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8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</a:lstStyle>
          <a:p>
            <a:pPr lvl="0" algn="r"/>
            <a:fld id="{9A0DB2DC-4C9A-4742-B13C-FB6460FD3503}" type="slidenum">
              <a:rPr lang="en-US" altLang="en-US" sz="1200">
                <a:solidFill>
                  <a:srgbClr val="898989"/>
                </a:solidFill>
                <a:latin typeface="Tahoma" panose="020B0604030504040204" pitchFamily="34" charset="0"/>
              </a:rPr>
              <a:t>1</a:t>
            </a:fld>
            <a:endParaRPr lang="en-US" altLang="en-US" sz="1200">
              <a:solidFill>
                <a:srgbClr val="898989"/>
              </a:solidFill>
              <a:latin typeface="Tahoma" panose="020B0604030504040204" pitchFamily="34" charset="0"/>
            </a:endParaRPr>
          </a:p>
        </p:txBody>
      </p:sp>
      <p:sp>
        <p:nvSpPr>
          <p:cNvPr id="2060" name="WordArt 7"/>
          <p:cNvSpPr>
            <a:spLocks noChangeArrowheads="1" noChangeShapeType="1" noTextEdit="1"/>
          </p:cNvSpPr>
          <p:nvPr/>
        </p:nvSpPr>
        <p:spPr bwMode="auto">
          <a:xfrm>
            <a:off x="566512" y="3649345"/>
            <a:ext cx="6056630" cy="118681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"/>
              <a:lightRig rig="legacyFlat4" dir="b"/>
            </a:scene3d>
            <a:sp3d extrusionH="1801800" prstMaterial="legacyPlastic">
              <a:extrusionClr>
                <a:srgbClr val="E4F3F4"/>
              </a:extrusionClr>
            </a:sp3d>
          </a:bodyPr>
          <a:lstStyle/>
          <a:p>
            <a:pPr algn="ctr" eaLnBrk="1" fontAlgn="base" hangingPunct="1"/>
            <a:r>
              <a:rPr lang="en-US" altLang="vi-VN" sz="3200" b="1" strike="noStrike" noProof="1">
                <a:solidFill>
                  <a:srgbClr val="FF0000"/>
                </a:solidFill>
                <a:latin typeface="Times New Roman" panose="02020603050405020304" pitchFamily="18" charset="0"/>
              </a:rPr>
              <a:t>LẬP CHƯƠNG TRÌNH HOẠT ĐỘNG</a:t>
            </a:r>
          </a:p>
          <a:p>
            <a:pPr algn="ctr" eaLnBrk="1" fontAlgn="base" hangingPunct="1"/>
            <a:r>
              <a:rPr lang="en-US" altLang="vi-VN" sz="3200" b="1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 (TRANG 23)</a:t>
            </a:r>
            <a:endParaRPr lang="vi-VN" altLang="en-US" sz="3200" b="1" strike="noStrike" noProof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56" name="Rectangle 3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 cap="flat" cmpd="sng">
            <a:pattFill prst="sphere">
              <a:fgClr>
                <a:srgbClr val="0000FF"/>
              </a:fgClr>
              <a:bgClr>
                <a:srgbClr val="FF0000"/>
              </a:bgClr>
            </a:patt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vi-VN" altLang="en-US">
              <a:latin typeface="Times New Roman" panose="02020603050405020304" pitchFamily="18" charset="0"/>
            </a:endParaRPr>
          </a:p>
        </p:txBody>
      </p:sp>
      <p:pic>
        <p:nvPicPr>
          <p:cNvPr id="14357" name="Picture 7" descr="POINSET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5400000">
            <a:off x="7986713" y="0"/>
            <a:ext cx="1155700" cy="115728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381000" y="3008313"/>
            <a:ext cx="8610600" cy="1384300"/>
          </a:xfrm>
          <a:prstGeom prst="rect">
            <a:avLst/>
          </a:prstGeom>
          <a:noFill/>
          <a:ln w="57150" cmpd="thinThick">
            <a:solidFill>
              <a:srgbClr val="0099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b="0" dirty="0" err="1"/>
              <a:t>Lập</a:t>
            </a:r>
            <a:r>
              <a:rPr lang="en-US" b="0" dirty="0"/>
              <a:t> </a:t>
            </a:r>
            <a:r>
              <a:rPr lang="en-US" b="0" dirty="0" err="1"/>
              <a:t>chương</a:t>
            </a:r>
            <a:r>
              <a:rPr lang="en-US" b="0" dirty="0"/>
              <a:t> </a:t>
            </a:r>
            <a:r>
              <a:rPr lang="en-US" b="0" dirty="0" err="1"/>
              <a:t>trình</a:t>
            </a:r>
            <a:r>
              <a:rPr lang="en-US" b="0" dirty="0"/>
              <a:t> </a:t>
            </a:r>
            <a:r>
              <a:rPr lang="en-US" b="0" dirty="0" err="1"/>
              <a:t>hoạt</a:t>
            </a:r>
            <a:r>
              <a:rPr lang="en-US" b="0" dirty="0"/>
              <a:t> </a:t>
            </a:r>
            <a:r>
              <a:rPr lang="en-US" b="0" dirty="0" err="1"/>
              <a:t>động</a:t>
            </a:r>
            <a:r>
              <a:rPr lang="en-US" b="0" dirty="0"/>
              <a:t> </a:t>
            </a:r>
            <a:r>
              <a:rPr lang="en-US" b="0" dirty="0" err="1"/>
              <a:t>là</a:t>
            </a:r>
            <a:r>
              <a:rPr lang="en-US" b="0" dirty="0"/>
              <a:t> </a:t>
            </a:r>
            <a:r>
              <a:rPr lang="en-US" b="0" dirty="0" err="1"/>
              <a:t>một</a:t>
            </a:r>
            <a:r>
              <a:rPr lang="en-US" b="0" dirty="0"/>
              <a:t> </a:t>
            </a:r>
            <a:r>
              <a:rPr lang="en-US" b="0" dirty="0" err="1"/>
              <a:t>kĩ</a:t>
            </a:r>
            <a:r>
              <a:rPr lang="en-US" b="0" dirty="0"/>
              <a:t> </a:t>
            </a:r>
            <a:r>
              <a:rPr lang="en-US" b="0" dirty="0" err="1"/>
              <a:t>năng</a:t>
            </a:r>
            <a:r>
              <a:rPr lang="en-US" b="0" dirty="0"/>
              <a:t> </a:t>
            </a:r>
            <a:r>
              <a:rPr lang="en-US" b="0" dirty="0" err="1"/>
              <a:t>rất</a:t>
            </a:r>
            <a:r>
              <a:rPr lang="en-US" b="0" dirty="0"/>
              <a:t> </a:t>
            </a:r>
            <a:r>
              <a:rPr lang="en-US" b="0" dirty="0" err="1"/>
              <a:t>cần</a:t>
            </a:r>
            <a:r>
              <a:rPr lang="en-US" b="0" dirty="0"/>
              <a:t> </a:t>
            </a:r>
            <a:r>
              <a:rPr lang="en-US" b="0" dirty="0" err="1"/>
              <a:t>thiết</a:t>
            </a:r>
            <a:r>
              <a:rPr lang="en-US" b="0" dirty="0"/>
              <a:t>, </a:t>
            </a:r>
            <a:r>
              <a:rPr lang="en-US" b="0" dirty="0" err="1"/>
              <a:t>rèn</a:t>
            </a:r>
            <a:r>
              <a:rPr lang="en-US" b="0" dirty="0"/>
              <a:t> </a:t>
            </a:r>
            <a:r>
              <a:rPr lang="en-US" b="0" dirty="0" err="1"/>
              <a:t>luyện</a:t>
            </a:r>
            <a:r>
              <a:rPr lang="en-US" b="0" dirty="0"/>
              <a:t>  </a:t>
            </a:r>
            <a:r>
              <a:rPr lang="en-US" b="0" dirty="0" err="1"/>
              <a:t>cho</a:t>
            </a:r>
            <a:r>
              <a:rPr lang="en-US" b="0" dirty="0"/>
              <a:t> con </a:t>
            </a:r>
            <a:r>
              <a:rPr lang="en-US" b="0" dirty="0" err="1"/>
              <a:t>người</a:t>
            </a:r>
            <a:r>
              <a:rPr lang="en-US" b="0" dirty="0"/>
              <a:t> </a:t>
            </a:r>
            <a:r>
              <a:rPr lang="en-US" b="0" dirty="0" err="1"/>
              <a:t>có</a:t>
            </a:r>
            <a:r>
              <a:rPr lang="en-US" b="0" dirty="0"/>
              <a:t> </a:t>
            </a:r>
            <a:r>
              <a:rPr lang="en-US" b="0" dirty="0" err="1"/>
              <a:t>khả</a:t>
            </a:r>
            <a:r>
              <a:rPr lang="en-US" b="0" dirty="0"/>
              <a:t> </a:t>
            </a:r>
            <a:r>
              <a:rPr lang="en-US" b="0" dirty="0" err="1"/>
              <a:t>năng</a:t>
            </a:r>
            <a:r>
              <a:rPr lang="en-US" b="0" dirty="0"/>
              <a:t> </a:t>
            </a:r>
            <a:r>
              <a:rPr lang="en-US" b="0" dirty="0" err="1"/>
              <a:t>tổ</a:t>
            </a:r>
            <a:r>
              <a:rPr lang="en-US" b="0" dirty="0"/>
              <a:t> </a:t>
            </a:r>
            <a:r>
              <a:rPr lang="en-US" b="0" dirty="0" err="1"/>
              <a:t>chức</a:t>
            </a:r>
            <a:r>
              <a:rPr lang="en-US" b="0" dirty="0"/>
              <a:t> </a:t>
            </a:r>
            <a:r>
              <a:rPr lang="en-US" b="0" dirty="0" err="1"/>
              <a:t>công</a:t>
            </a:r>
            <a:r>
              <a:rPr lang="en-US" b="0" dirty="0"/>
              <a:t> </a:t>
            </a:r>
            <a:r>
              <a:rPr lang="en-US" b="0" dirty="0" err="1"/>
              <a:t>việc</a:t>
            </a:r>
            <a:r>
              <a:rPr lang="en-US" b="0" dirty="0"/>
              <a:t> </a:t>
            </a:r>
            <a:r>
              <a:rPr lang="en-US" b="0" dirty="0" err="1"/>
              <a:t>hợp</a:t>
            </a:r>
            <a:r>
              <a:rPr lang="en-US" b="0" dirty="0"/>
              <a:t> </a:t>
            </a:r>
            <a:r>
              <a:rPr lang="en-US" b="0" dirty="0" err="1"/>
              <a:t>lí</a:t>
            </a:r>
            <a:r>
              <a:rPr lang="en-US" b="0" dirty="0"/>
              <a:t>, </a:t>
            </a:r>
            <a:r>
              <a:rPr lang="en-US" b="0" dirty="0" err="1"/>
              <a:t>có</a:t>
            </a:r>
            <a:r>
              <a:rPr lang="en-US" b="0" dirty="0"/>
              <a:t> </a:t>
            </a:r>
            <a:r>
              <a:rPr lang="en-US" b="0" dirty="0" err="1"/>
              <a:t>khoa</a:t>
            </a:r>
            <a:r>
              <a:rPr lang="en-US" b="0" dirty="0"/>
              <a:t> </a:t>
            </a:r>
            <a:r>
              <a:rPr lang="en-US" b="0" dirty="0" err="1"/>
              <a:t>học</a:t>
            </a:r>
            <a:r>
              <a:rPr lang="en-US" b="0" dirty="0"/>
              <a:t>.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518160" y="2162175"/>
            <a:ext cx="8763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b="0" dirty="0" err="1"/>
              <a:t>Câu</a:t>
            </a:r>
            <a:r>
              <a:rPr lang="en-US" b="0" dirty="0"/>
              <a:t> 2: </a:t>
            </a:r>
            <a:r>
              <a:rPr lang="en-US" b="0" dirty="0" err="1"/>
              <a:t>Nêu</a:t>
            </a:r>
            <a:r>
              <a:rPr lang="en-US" b="0" dirty="0"/>
              <a:t> </a:t>
            </a:r>
            <a:r>
              <a:rPr lang="en-US" b="0" dirty="0" err="1"/>
              <a:t>tác</a:t>
            </a:r>
            <a:r>
              <a:rPr lang="en-US" b="0" dirty="0"/>
              <a:t> </a:t>
            </a:r>
            <a:r>
              <a:rPr lang="en-US" b="0" dirty="0" err="1"/>
              <a:t>dụng</a:t>
            </a:r>
            <a:r>
              <a:rPr lang="en-US" b="0" dirty="0"/>
              <a:t> </a:t>
            </a:r>
            <a:r>
              <a:rPr lang="en-US" b="0" dirty="0" err="1"/>
              <a:t>của</a:t>
            </a:r>
            <a:r>
              <a:rPr lang="en-US" b="0" dirty="0"/>
              <a:t> </a:t>
            </a:r>
            <a:r>
              <a:rPr lang="en-US" b="0" dirty="0" err="1"/>
              <a:t>việc</a:t>
            </a:r>
            <a:r>
              <a:rPr lang="en-US" b="0" dirty="0"/>
              <a:t> </a:t>
            </a:r>
            <a:r>
              <a:rPr lang="en-US" b="0" dirty="0" err="1"/>
              <a:t>lập</a:t>
            </a:r>
            <a:r>
              <a:rPr lang="en-US" b="0" dirty="0"/>
              <a:t> </a:t>
            </a:r>
            <a:r>
              <a:rPr lang="en-US" b="0" dirty="0" err="1"/>
              <a:t>chương</a:t>
            </a:r>
            <a:r>
              <a:rPr lang="en-US" b="0" dirty="0"/>
              <a:t> </a:t>
            </a:r>
            <a:r>
              <a:rPr lang="en-US" b="0" dirty="0" err="1"/>
              <a:t>trình</a:t>
            </a:r>
            <a:r>
              <a:rPr lang="en-US" b="0" dirty="0"/>
              <a:t> </a:t>
            </a:r>
            <a:r>
              <a:rPr lang="en-US" b="0" dirty="0" err="1"/>
              <a:t>hoạt</a:t>
            </a:r>
            <a:r>
              <a:rPr lang="en-US" b="0" dirty="0"/>
              <a:t> </a:t>
            </a:r>
            <a:r>
              <a:rPr lang="en-US" b="0" dirty="0" err="1"/>
              <a:t>động</a:t>
            </a:r>
            <a:r>
              <a:rPr lang="en-US" b="0" dirty="0"/>
              <a:t> ?</a:t>
            </a:r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685800" y="228600"/>
            <a:ext cx="822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b="0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2743200" y="762000"/>
            <a:ext cx="4038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b="0" u="sng"/>
              <a:t> </a:t>
            </a:r>
          </a:p>
        </p:txBody>
      </p:sp>
      <p:sp>
        <p:nvSpPr>
          <p:cNvPr id="4102" name="Rectangle 13"/>
          <p:cNvSpPr>
            <a:spLocks noChangeArrowheads="1"/>
          </p:cNvSpPr>
          <p:nvPr/>
        </p:nvSpPr>
        <p:spPr bwMode="auto">
          <a:xfrm>
            <a:off x="3810000" y="1447800"/>
            <a:ext cx="2375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1800" b="0">
                <a:solidFill>
                  <a:srgbClr val="FF0000"/>
                </a:solidFill>
                <a:latin typeface="Calibri" panose="020F0502020204030204"/>
              </a:rPr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9472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Thứ</a:t>
            </a:r>
            <a:r>
              <a:rPr lang="en-US" dirty="0"/>
              <a:t> </a:t>
            </a:r>
            <a:r>
              <a:rPr lang="en-US" dirty="0" err="1"/>
              <a:t>Sáu</a:t>
            </a:r>
            <a:r>
              <a:rPr lang="en-US" dirty="0"/>
              <a:t> </a:t>
            </a:r>
            <a:r>
              <a:rPr lang="en-US" dirty="0" err="1"/>
              <a:t>ngày</a:t>
            </a:r>
            <a:r>
              <a:rPr lang="en-US" dirty="0"/>
              <a:t> 10 </a:t>
            </a:r>
            <a:r>
              <a:rPr lang="en-US" dirty="0" err="1"/>
              <a:t>tháng</a:t>
            </a:r>
            <a:r>
              <a:rPr lang="en-US" dirty="0"/>
              <a:t> 2 </a:t>
            </a:r>
            <a:r>
              <a:rPr lang="en-US" dirty="0" err="1"/>
              <a:t>năm</a:t>
            </a:r>
            <a:r>
              <a:rPr lang="en-US" dirty="0"/>
              <a:t> 2023</a:t>
            </a:r>
          </a:p>
          <a:p>
            <a:pPr algn="ctr"/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văn</a:t>
            </a:r>
            <a:endParaRPr lang="en-US" dirty="0"/>
          </a:p>
          <a:p>
            <a:pPr algn="ctr"/>
            <a:r>
              <a:rPr lang="en-US" dirty="0" err="1">
                <a:solidFill>
                  <a:srgbClr val="FF0000"/>
                </a:solidFill>
              </a:rPr>
              <a:t>Tiết</a:t>
            </a:r>
            <a:r>
              <a:rPr lang="en-US" dirty="0">
                <a:solidFill>
                  <a:srgbClr val="FF0000"/>
                </a:solidFill>
              </a:rPr>
              <a:t> 40: </a:t>
            </a:r>
            <a:r>
              <a:rPr lang="en-US" dirty="0" err="1">
                <a:solidFill>
                  <a:srgbClr val="FF0000"/>
                </a:solidFill>
              </a:rPr>
              <a:t>Lập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chương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trình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hoạt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động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403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44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 build="allAtOnce" animBg="1"/>
      <p:bldP spid="440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/>
          <p:nvPr/>
        </p:nvGrpSpPr>
        <p:grpSpPr>
          <a:xfrm>
            <a:off x="-2603" y="1"/>
            <a:ext cx="9154356" cy="6857999"/>
            <a:chOff x="-2603" y="1"/>
            <a:chExt cx="9154356" cy="6857999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420"/>
            <a:stretch>
              <a:fillRect/>
            </a:stretch>
          </p:blipFill>
          <p:spPr>
            <a:xfrm>
              <a:off x="-2603" y="3016181"/>
              <a:ext cx="9144000" cy="3841819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420" b="54845"/>
            <a:stretch>
              <a:fillRect/>
            </a:stretch>
          </p:blipFill>
          <p:spPr>
            <a:xfrm>
              <a:off x="7753" y="1"/>
              <a:ext cx="9144000" cy="3016180"/>
            </a:xfrm>
            <a:prstGeom prst="rect">
              <a:avLst/>
            </a:prstGeom>
          </p:spPr>
        </p:pic>
      </p:grpSp>
      <p:sp>
        <p:nvSpPr>
          <p:cNvPr id="9" name="Rectangle 8"/>
          <p:cNvSpPr/>
          <p:nvPr/>
        </p:nvSpPr>
        <p:spPr>
          <a:xfrm>
            <a:off x="7753" y="0"/>
            <a:ext cx="9133644" cy="6858000"/>
          </a:xfrm>
          <a:prstGeom prst="rect">
            <a:avLst/>
          </a:prstGeom>
          <a:solidFill>
            <a:schemeClr val="bg1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6108" y="838173"/>
            <a:ext cx="7560840" cy="6295826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697038"/>
              </a:avLst>
            </a:prstTxWarp>
            <a:spAutoFit/>
          </a:bodyPr>
          <a:lstStyle/>
          <a:p>
            <a:pPr algn="ctr"/>
            <a:r>
              <a:rPr lang="en-US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CHÚC CÁC EM HỌC TỐT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472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Thứ</a:t>
            </a:r>
            <a:r>
              <a:rPr lang="en-US" dirty="0"/>
              <a:t> </a:t>
            </a:r>
            <a:r>
              <a:rPr lang="en-US" dirty="0" err="1"/>
              <a:t>Sáu</a:t>
            </a:r>
            <a:r>
              <a:rPr lang="en-US" dirty="0"/>
              <a:t> </a:t>
            </a:r>
            <a:r>
              <a:rPr lang="en-US" dirty="0" err="1"/>
              <a:t>ngày</a:t>
            </a:r>
            <a:r>
              <a:rPr lang="en-US" dirty="0"/>
              <a:t> 10 </a:t>
            </a:r>
            <a:r>
              <a:rPr lang="en-US" dirty="0" err="1"/>
              <a:t>tháng</a:t>
            </a:r>
            <a:r>
              <a:rPr lang="en-US" dirty="0"/>
              <a:t> 2 </a:t>
            </a:r>
            <a:r>
              <a:rPr lang="en-US" dirty="0" err="1"/>
              <a:t>năm</a:t>
            </a:r>
            <a:r>
              <a:rPr lang="en-US" dirty="0"/>
              <a:t> 2023</a:t>
            </a:r>
          </a:p>
          <a:p>
            <a:pPr algn="ctr"/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văn</a:t>
            </a:r>
            <a:endParaRPr lang="en-US" dirty="0"/>
          </a:p>
          <a:p>
            <a:pPr algn="ctr"/>
            <a:r>
              <a:rPr lang="en-US" dirty="0" err="1">
                <a:solidFill>
                  <a:srgbClr val="FF0000"/>
                </a:solidFill>
              </a:rPr>
              <a:t>Tiết</a:t>
            </a:r>
            <a:r>
              <a:rPr lang="en-US" dirty="0">
                <a:solidFill>
                  <a:srgbClr val="FF0000"/>
                </a:solidFill>
              </a:rPr>
              <a:t> 40: </a:t>
            </a:r>
            <a:r>
              <a:rPr lang="en-US" dirty="0" err="1">
                <a:solidFill>
                  <a:srgbClr val="FF0000"/>
                </a:solidFill>
              </a:rPr>
              <a:t>Lập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chương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trình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hoạt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động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2188135"/>
            <a:ext cx="36220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YÊU CẦU CẦN ĐẠT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2743200"/>
            <a:ext cx="8153400" cy="2676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8945" indent="-448945" algn="just"/>
            <a:r>
              <a:rPr lang="pt-BR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Bước đầu biết lập chuơng trình hoạt động cho một buổi sinh hoạt tập thể.</a:t>
            </a:r>
            <a:endParaRPr lang="en-US" sz="2800" dirty="0">
              <a:solidFill>
                <a:srgbClr val="FF0000"/>
              </a:solidFill>
              <a:effectLst/>
              <a:latin typeface="VNI-Aptima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Xây dựng được chương trình liên hoan văn nghệ của lớp chào mừng ngày 20/11( theo  nhóm)</a:t>
            </a:r>
            <a:endParaRPr lang="en-US" sz="2800" dirty="0">
              <a:solidFill>
                <a:srgbClr val="FF0000"/>
              </a:solidFill>
              <a:effectLst/>
              <a:latin typeface="VNI-Aptima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8945" indent="-448945" algn="just"/>
            <a:r>
              <a:rPr lang="pt-BR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GDKNS :  Hợp tác, thể hiện sự tự tin, đảm nhận trách nhiệm.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2362200" y="2147888"/>
            <a:ext cx="2895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0" y="1989000"/>
            <a:ext cx="9144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3200" b="0" dirty="0">
                <a:solidFill>
                  <a:prstClr val="black"/>
                </a:solidFill>
              </a:rPr>
              <a:t>     </a:t>
            </a:r>
            <a:r>
              <a:rPr lang="en-US" sz="3200" b="0" dirty="0" err="1">
                <a:solidFill>
                  <a:prstClr val="black"/>
                </a:solidFill>
              </a:rPr>
              <a:t>Để</a:t>
            </a:r>
            <a:r>
              <a:rPr lang="en-US" sz="3200" b="0" dirty="0">
                <a:solidFill>
                  <a:prstClr val="black"/>
                </a:solidFill>
              </a:rPr>
              <a:t> </a:t>
            </a:r>
            <a:r>
              <a:rPr lang="en-US" sz="3200" b="0" dirty="0" err="1">
                <a:solidFill>
                  <a:prstClr val="black"/>
                </a:solidFill>
              </a:rPr>
              <a:t>chuẩn</a:t>
            </a:r>
            <a:r>
              <a:rPr lang="en-US" sz="3200" b="0" dirty="0">
                <a:solidFill>
                  <a:prstClr val="black"/>
                </a:solidFill>
              </a:rPr>
              <a:t> </a:t>
            </a:r>
            <a:r>
              <a:rPr lang="en-US" sz="3200" b="0" dirty="0" err="1">
                <a:solidFill>
                  <a:prstClr val="black"/>
                </a:solidFill>
              </a:rPr>
              <a:t>bị</a:t>
            </a:r>
            <a:r>
              <a:rPr lang="en-US" sz="3200" b="0" dirty="0">
                <a:solidFill>
                  <a:prstClr val="black"/>
                </a:solidFill>
              </a:rPr>
              <a:t> </a:t>
            </a:r>
            <a:r>
              <a:rPr lang="en-US" sz="3200" b="0" dirty="0" err="1">
                <a:solidFill>
                  <a:prstClr val="black"/>
                </a:solidFill>
              </a:rPr>
              <a:t>cho</a:t>
            </a:r>
            <a:r>
              <a:rPr lang="en-US" sz="3200" b="0" dirty="0">
                <a:solidFill>
                  <a:prstClr val="black"/>
                </a:solidFill>
              </a:rPr>
              <a:t> </a:t>
            </a:r>
            <a:r>
              <a:rPr lang="en-US" sz="3200" b="0" dirty="0" err="1">
                <a:solidFill>
                  <a:prstClr val="black"/>
                </a:solidFill>
              </a:rPr>
              <a:t>buổi</a:t>
            </a:r>
            <a:r>
              <a:rPr lang="en-US" sz="3200" b="0" dirty="0">
                <a:solidFill>
                  <a:prstClr val="black"/>
                </a:solidFill>
              </a:rPr>
              <a:t> </a:t>
            </a:r>
            <a:r>
              <a:rPr lang="en-US" sz="3200" b="0" dirty="0" err="1">
                <a:solidFill>
                  <a:prstClr val="black"/>
                </a:solidFill>
              </a:rPr>
              <a:t>sinh</a:t>
            </a:r>
            <a:r>
              <a:rPr lang="en-US" sz="3200" b="0" dirty="0">
                <a:solidFill>
                  <a:prstClr val="black"/>
                </a:solidFill>
              </a:rPr>
              <a:t> </a:t>
            </a:r>
            <a:r>
              <a:rPr lang="en-US" sz="3200" b="0" dirty="0" err="1">
                <a:solidFill>
                  <a:prstClr val="black"/>
                </a:solidFill>
              </a:rPr>
              <a:t>hoạt</a:t>
            </a:r>
            <a:r>
              <a:rPr lang="en-US" sz="3200" b="0" dirty="0">
                <a:solidFill>
                  <a:prstClr val="black"/>
                </a:solidFill>
              </a:rPr>
              <a:t> </a:t>
            </a:r>
            <a:r>
              <a:rPr lang="en-US" sz="3200" b="0" dirty="0" err="1">
                <a:solidFill>
                  <a:prstClr val="black"/>
                </a:solidFill>
              </a:rPr>
              <a:t>lớp</a:t>
            </a:r>
            <a:r>
              <a:rPr lang="en-US" sz="3200" b="0" dirty="0">
                <a:solidFill>
                  <a:prstClr val="black"/>
                </a:solidFill>
              </a:rPr>
              <a:t> </a:t>
            </a:r>
            <a:r>
              <a:rPr lang="en-US" sz="3200" b="0" dirty="0" err="1">
                <a:solidFill>
                  <a:prstClr val="black"/>
                </a:solidFill>
              </a:rPr>
              <a:t>các</a:t>
            </a:r>
            <a:r>
              <a:rPr lang="en-US" sz="3200" b="0" dirty="0">
                <a:solidFill>
                  <a:prstClr val="black"/>
                </a:solidFill>
              </a:rPr>
              <a:t> </a:t>
            </a:r>
            <a:r>
              <a:rPr lang="en-US" sz="3200" b="0" dirty="0" err="1">
                <a:solidFill>
                  <a:prstClr val="black"/>
                </a:solidFill>
              </a:rPr>
              <a:t>em</a:t>
            </a:r>
            <a:r>
              <a:rPr lang="en-US" sz="3200" b="0" dirty="0">
                <a:solidFill>
                  <a:prstClr val="black"/>
                </a:solidFill>
              </a:rPr>
              <a:t> </a:t>
            </a:r>
            <a:r>
              <a:rPr lang="en-US" sz="3200" b="0" dirty="0" err="1">
                <a:solidFill>
                  <a:prstClr val="black"/>
                </a:solidFill>
              </a:rPr>
              <a:t>cần</a:t>
            </a:r>
            <a:r>
              <a:rPr lang="en-US" sz="3200" b="0" dirty="0">
                <a:solidFill>
                  <a:prstClr val="black"/>
                </a:solidFill>
              </a:rPr>
              <a:t> </a:t>
            </a:r>
            <a:r>
              <a:rPr lang="en-US" sz="3200" b="0" dirty="0" err="1">
                <a:solidFill>
                  <a:prstClr val="black"/>
                </a:solidFill>
              </a:rPr>
              <a:t>phải</a:t>
            </a:r>
            <a:r>
              <a:rPr lang="en-US" sz="3200" b="0" dirty="0">
                <a:solidFill>
                  <a:prstClr val="black"/>
                </a:solidFill>
              </a:rPr>
              <a:t> </a:t>
            </a:r>
            <a:r>
              <a:rPr lang="en-US" sz="3200" b="0" dirty="0" err="1">
                <a:solidFill>
                  <a:prstClr val="black"/>
                </a:solidFill>
              </a:rPr>
              <a:t>thực</a:t>
            </a:r>
            <a:r>
              <a:rPr lang="en-US" sz="3200" b="0" dirty="0">
                <a:solidFill>
                  <a:prstClr val="black"/>
                </a:solidFill>
              </a:rPr>
              <a:t> </a:t>
            </a:r>
            <a:r>
              <a:rPr lang="en-US" sz="3200" b="0" dirty="0" err="1">
                <a:solidFill>
                  <a:prstClr val="black"/>
                </a:solidFill>
              </a:rPr>
              <a:t>hiện</a:t>
            </a:r>
            <a:r>
              <a:rPr lang="en-US" sz="3200" b="0" dirty="0">
                <a:solidFill>
                  <a:prstClr val="black"/>
                </a:solidFill>
              </a:rPr>
              <a:t> </a:t>
            </a:r>
            <a:r>
              <a:rPr lang="en-US" sz="3200" b="0" dirty="0" err="1">
                <a:solidFill>
                  <a:prstClr val="black"/>
                </a:solidFill>
              </a:rPr>
              <a:t>những</a:t>
            </a:r>
            <a:r>
              <a:rPr lang="en-US" sz="3200" b="0" dirty="0">
                <a:solidFill>
                  <a:prstClr val="black"/>
                </a:solidFill>
              </a:rPr>
              <a:t> </a:t>
            </a:r>
            <a:r>
              <a:rPr lang="en-US" sz="3200" b="0" dirty="0" err="1">
                <a:solidFill>
                  <a:prstClr val="black"/>
                </a:solidFill>
              </a:rPr>
              <a:t>công</a:t>
            </a:r>
            <a:r>
              <a:rPr lang="en-US" sz="3200" b="0" dirty="0">
                <a:solidFill>
                  <a:prstClr val="black"/>
                </a:solidFill>
              </a:rPr>
              <a:t> </a:t>
            </a:r>
            <a:r>
              <a:rPr lang="en-US" sz="3200" b="0" dirty="0" err="1">
                <a:solidFill>
                  <a:prstClr val="black"/>
                </a:solidFill>
              </a:rPr>
              <a:t>việc</a:t>
            </a:r>
            <a:r>
              <a:rPr lang="en-US" sz="3200" b="0" dirty="0">
                <a:solidFill>
                  <a:prstClr val="black"/>
                </a:solidFill>
              </a:rPr>
              <a:t> </a:t>
            </a:r>
            <a:r>
              <a:rPr lang="en-US" sz="3200" b="0" dirty="0" err="1">
                <a:solidFill>
                  <a:prstClr val="black"/>
                </a:solidFill>
              </a:rPr>
              <a:t>nào</a:t>
            </a:r>
            <a:r>
              <a:rPr lang="en-US" sz="3200" b="0" dirty="0">
                <a:solidFill>
                  <a:prstClr val="black"/>
                </a:solidFill>
              </a:rPr>
              <a:t> ?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769374" y="3581400"/>
            <a:ext cx="7605252" cy="1815882"/>
          </a:xfrm>
          <a:prstGeom prst="rect">
            <a:avLst/>
          </a:prstGeom>
          <a:noFill/>
          <a:ln w="57150" cmpd="thinThick">
            <a:solidFill>
              <a:srgbClr val="0099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b="0" dirty="0">
                <a:solidFill>
                  <a:prstClr val="black"/>
                </a:solidFill>
              </a:rPr>
              <a:t>1. </a:t>
            </a:r>
            <a:r>
              <a:rPr lang="en-US" b="0" dirty="0" err="1">
                <a:solidFill>
                  <a:prstClr val="black"/>
                </a:solidFill>
              </a:rPr>
              <a:t>Tổng</a:t>
            </a:r>
            <a:r>
              <a:rPr lang="en-US" b="0" dirty="0">
                <a:solidFill>
                  <a:prstClr val="black"/>
                </a:solidFill>
              </a:rPr>
              <a:t> </a:t>
            </a:r>
            <a:r>
              <a:rPr lang="en-US" b="0" dirty="0" err="1">
                <a:solidFill>
                  <a:prstClr val="black"/>
                </a:solidFill>
              </a:rPr>
              <a:t>hợp</a:t>
            </a:r>
            <a:r>
              <a:rPr lang="en-US" b="0" dirty="0">
                <a:solidFill>
                  <a:prstClr val="black"/>
                </a:solidFill>
              </a:rPr>
              <a:t> </a:t>
            </a:r>
            <a:r>
              <a:rPr lang="en-US" b="0" dirty="0" err="1">
                <a:solidFill>
                  <a:prstClr val="black"/>
                </a:solidFill>
              </a:rPr>
              <a:t>các</a:t>
            </a:r>
            <a:r>
              <a:rPr lang="en-US" b="0" dirty="0">
                <a:solidFill>
                  <a:prstClr val="black"/>
                </a:solidFill>
              </a:rPr>
              <a:t> </a:t>
            </a:r>
            <a:r>
              <a:rPr lang="en-US" b="0" dirty="0" err="1">
                <a:solidFill>
                  <a:prstClr val="black"/>
                </a:solidFill>
              </a:rPr>
              <a:t>nội</a:t>
            </a:r>
            <a:r>
              <a:rPr lang="en-US" b="0" dirty="0">
                <a:solidFill>
                  <a:prstClr val="black"/>
                </a:solidFill>
              </a:rPr>
              <a:t> dung </a:t>
            </a:r>
            <a:r>
              <a:rPr lang="en-US" b="0" dirty="0" err="1">
                <a:solidFill>
                  <a:prstClr val="black"/>
                </a:solidFill>
              </a:rPr>
              <a:t>sinh</a:t>
            </a:r>
            <a:r>
              <a:rPr lang="en-US" b="0" dirty="0">
                <a:solidFill>
                  <a:prstClr val="black"/>
                </a:solidFill>
              </a:rPr>
              <a:t> </a:t>
            </a:r>
            <a:r>
              <a:rPr lang="en-US" b="0" dirty="0" err="1">
                <a:solidFill>
                  <a:prstClr val="black"/>
                </a:solidFill>
              </a:rPr>
              <a:t>hoạt</a:t>
            </a:r>
            <a:r>
              <a:rPr lang="en-US" b="0" dirty="0">
                <a:solidFill>
                  <a:prstClr val="black"/>
                </a:solidFill>
              </a:rPr>
              <a:t>.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b="0" dirty="0">
                <a:solidFill>
                  <a:prstClr val="black"/>
                </a:solidFill>
              </a:rPr>
              <a:t>2. </a:t>
            </a:r>
            <a:r>
              <a:rPr lang="en-US" b="0" dirty="0" err="1">
                <a:solidFill>
                  <a:prstClr val="black"/>
                </a:solidFill>
              </a:rPr>
              <a:t>Phân</a:t>
            </a:r>
            <a:r>
              <a:rPr lang="en-US" b="0" dirty="0">
                <a:solidFill>
                  <a:prstClr val="black"/>
                </a:solidFill>
              </a:rPr>
              <a:t> </a:t>
            </a:r>
            <a:r>
              <a:rPr lang="en-US" b="0" dirty="0" err="1">
                <a:solidFill>
                  <a:prstClr val="black"/>
                </a:solidFill>
              </a:rPr>
              <a:t>công</a:t>
            </a:r>
            <a:r>
              <a:rPr lang="en-US" b="0" dirty="0">
                <a:solidFill>
                  <a:prstClr val="black"/>
                </a:solidFill>
              </a:rPr>
              <a:t> </a:t>
            </a:r>
            <a:r>
              <a:rPr lang="en-US" b="0" dirty="0" err="1">
                <a:solidFill>
                  <a:prstClr val="black"/>
                </a:solidFill>
              </a:rPr>
              <a:t>các</a:t>
            </a:r>
            <a:r>
              <a:rPr lang="en-US" b="0" dirty="0">
                <a:solidFill>
                  <a:prstClr val="black"/>
                </a:solidFill>
              </a:rPr>
              <a:t> </a:t>
            </a:r>
            <a:r>
              <a:rPr lang="en-US" b="0" dirty="0" err="1">
                <a:solidFill>
                  <a:prstClr val="black"/>
                </a:solidFill>
              </a:rPr>
              <a:t>bạn</a:t>
            </a:r>
            <a:r>
              <a:rPr lang="en-US" b="0" dirty="0">
                <a:solidFill>
                  <a:prstClr val="black"/>
                </a:solidFill>
              </a:rPr>
              <a:t> </a:t>
            </a:r>
            <a:r>
              <a:rPr lang="en-US" b="0" dirty="0" err="1">
                <a:solidFill>
                  <a:prstClr val="black"/>
                </a:solidFill>
              </a:rPr>
              <a:t>chuẩn</a:t>
            </a:r>
            <a:r>
              <a:rPr lang="en-US" b="0" dirty="0">
                <a:solidFill>
                  <a:prstClr val="black"/>
                </a:solidFill>
              </a:rPr>
              <a:t> </a:t>
            </a:r>
            <a:r>
              <a:rPr lang="en-US" b="0" dirty="0" err="1">
                <a:solidFill>
                  <a:prstClr val="black"/>
                </a:solidFill>
              </a:rPr>
              <a:t>bị</a:t>
            </a:r>
            <a:r>
              <a:rPr lang="en-US" b="0" dirty="0">
                <a:solidFill>
                  <a:prstClr val="black"/>
                </a:solidFill>
              </a:rPr>
              <a:t> </a:t>
            </a:r>
            <a:r>
              <a:rPr lang="en-US" b="0" dirty="0" err="1">
                <a:solidFill>
                  <a:prstClr val="black"/>
                </a:solidFill>
              </a:rPr>
              <a:t>cho</a:t>
            </a:r>
            <a:r>
              <a:rPr lang="en-US" b="0" dirty="0">
                <a:solidFill>
                  <a:prstClr val="black"/>
                </a:solidFill>
              </a:rPr>
              <a:t> </a:t>
            </a:r>
            <a:r>
              <a:rPr lang="en-US" b="0" dirty="0" err="1">
                <a:solidFill>
                  <a:prstClr val="black"/>
                </a:solidFill>
              </a:rPr>
              <a:t>buổi</a:t>
            </a:r>
            <a:r>
              <a:rPr lang="en-US" b="0" dirty="0">
                <a:solidFill>
                  <a:prstClr val="black"/>
                </a:solidFill>
              </a:rPr>
              <a:t> </a:t>
            </a:r>
            <a:r>
              <a:rPr lang="en-US" b="0" dirty="0" err="1">
                <a:solidFill>
                  <a:prstClr val="black"/>
                </a:solidFill>
              </a:rPr>
              <a:t>sinh</a:t>
            </a:r>
            <a:r>
              <a:rPr lang="en-US" b="0" dirty="0">
                <a:solidFill>
                  <a:prstClr val="black"/>
                </a:solidFill>
              </a:rPr>
              <a:t> </a:t>
            </a:r>
            <a:r>
              <a:rPr lang="en-US" b="0" dirty="0" err="1">
                <a:solidFill>
                  <a:prstClr val="black"/>
                </a:solidFill>
              </a:rPr>
              <a:t>hoạt</a:t>
            </a:r>
            <a:r>
              <a:rPr lang="en-US" b="0" dirty="0">
                <a:solidFill>
                  <a:prstClr val="black"/>
                </a:solidFill>
              </a:rPr>
              <a:t>.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b="0" dirty="0">
                <a:solidFill>
                  <a:prstClr val="black"/>
                </a:solidFill>
              </a:rPr>
              <a:t>3. </a:t>
            </a:r>
            <a:r>
              <a:rPr lang="en-US" b="0" dirty="0" err="1">
                <a:solidFill>
                  <a:prstClr val="black"/>
                </a:solidFill>
              </a:rPr>
              <a:t>Thực</a:t>
            </a:r>
            <a:r>
              <a:rPr lang="en-US" b="0" dirty="0">
                <a:solidFill>
                  <a:prstClr val="black"/>
                </a:solidFill>
              </a:rPr>
              <a:t> </a:t>
            </a:r>
            <a:r>
              <a:rPr lang="en-US" b="0" dirty="0" err="1">
                <a:solidFill>
                  <a:prstClr val="black"/>
                </a:solidFill>
              </a:rPr>
              <a:t>hiện</a:t>
            </a:r>
            <a:r>
              <a:rPr lang="en-US" b="0" dirty="0">
                <a:solidFill>
                  <a:prstClr val="black"/>
                </a:solidFill>
              </a:rPr>
              <a:t> </a:t>
            </a:r>
            <a:r>
              <a:rPr lang="en-US" b="0" dirty="0" err="1">
                <a:solidFill>
                  <a:prstClr val="black"/>
                </a:solidFill>
              </a:rPr>
              <a:t>buổi</a:t>
            </a:r>
            <a:r>
              <a:rPr lang="en-US" b="0" dirty="0">
                <a:solidFill>
                  <a:prstClr val="black"/>
                </a:solidFill>
              </a:rPr>
              <a:t> </a:t>
            </a:r>
            <a:r>
              <a:rPr lang="en-US" b="0" dirty="0" err="1">
                <a:solidFill>
                  <a:prstClr val="black"/>
                </a:solidFill>
              </a:rPr>
              <a:t>sinh</a:t>
            </a:r>
            <a:r>
              <a:rPr lang="en-US" b="0" dirty="0">
                <a:solidFill>
                  <a:prstClr val="black"/>
                </a:solidFill>
              </a:rPr>
              <a:t> </a:t>
            </a:r>
            <a:r>
              <a:rPr lang="en-US" b="0" dirty="0" err="1">
                <a:solidFill>
                  <a:prstClr val="black"/>
                </a:solidFill>
              </a:rPr>
              <a:t>hoạt</a:t>
            </a:r>
            <a:r>
              <a:rPr lang="en-US" b="0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3079" name="Rectangle 1"/>
          <p:cNvSpPr>
            <a:spLocks noChangeArrowheads="1"/>
          </p:cNvSpPr>
          <p:nvPr/>
        </p:nvSpPr>
        <p:spPr bwMode="auto">
          <a:xfrm>
            <a:off x="393290" y="1346215"/>
            <a:ext cx="23499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32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Khởi</a:t>
            </a:r>
            <a:r>
              <a:rPr lang="en-US" sz="32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động</a:t>
            </a:r>
            <a:r>
              <a:rPr lang="en-US" sz="3200" dirty="0">
                <a:solidFill>
                  <a:srgbClr val="FF0000"/>
                </a:solidFill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9472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Thứ</a:t>
            </a:r>
            <a:r>
              <a:rPr lang="en-US" dirty="0"/>
              <a:t> </a:t>
            </a:r>
            <a:r>
              <a:rPr lang="en-US" dirty="0" err="1"/>
              <a:t>Sáu</a:t>
            </a:r>
            <a:r>
              <a:rPr lang="en-US" dirty="0"/>
              <a:t> </a:t>
            </a:r>
            <a:r>
              <a:rPr lang="en-US" dirty="0" err="1"/>
              <a:t>ngày</a:t>
            </a:r>
            <a:r>
              <a:rPr lang="en-US" dirty="0"/>
              <a:t> 10 </a:t>
            </a:r>
            <a:r>
              <a:rPr lang="en-US" dirty="0" err="1"/>
              <a:t>tháng</a:t>
            </a:r>
            <a:r>
              <a:rPr lang="en-US" dirty="0"/>
              <a:t> 2 </a:t>
            </a:r>
            <a:r>
              <a:rPr lang="en-US" dirty="0" err="1"/>
              <a:t>năm</a:t>
            </a:r>
            <a:r>
              <a:rPr lang="en-US" dirty="0"/>
              <a:t> 2023</a:t>
            </a:r>
          </a:p>
          <a:p>
            <a:pPr algn="ctr"/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văn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" grpId="0"/>
      <p:bldP spid="7181" grpId="0" animBg="1"/>
      <p:bldP spid="307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9"/>
          <p:cNvSpPr txBox="1">
            <a:spLocks noChangeArrowheads="1"/>
          </p:cNvSpPr>
          <p:nvPr/>
        </p:nvSpPr>
        <p:spPr bwMode="auto">
          <a:xfrm>
            <a:off x="2362200" y="2224088"/>
            <a:ext cx="2895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0" y="1791755"/>
            <a:ext cx="868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Đọc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dưới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đây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trả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114300" y="2677955"/>
            <a:ext cx="8915400" cy="3477875"/>
          </a:xfrm>
          <a:prstGeom prst="rect">
            <a:avLst/>
          </a:prstGeom>
          <a:noFill/>
          <a:ln w="57150" cmpd="thinThick">
            <a:solidFill>
              <a:srgbClr val="0099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b="0" dirty="0" err="1">
                <a:latin typeface="Times New Roman" panose="02020603050405020304" pitchFamily="18" charset="0"/>
              </a:rPr>
              <a:t>Câu</a:t>
            </a:r>
            <a:r>
              <a:rPr lang="en-US" altLang="en-US" b="0" dirty="0">
                <a:latin typeface="Times New Roman" panose="02020603050405020304" pitchFamily="18" charset="0"/>
              </a:rPr>
              <a:t> </a:t>
            </a:r>
            <a:r>
              <a:rPr lang="en-US" altLang="en-US" b="0" dirty="0" err="1">
                <a:latin typeface="Times New Roman" panose="02020603050405020304" pitchFamily="18" charset="0"/>
              </a:rPr>
              <a:t>hỏi</a:t>
            </a:r>
            <a:r>
              <a:rPr lang="en-US" altLang="en-US" b="0" dirty="0">
                <a:latin typeface="Times New Roman" panose="02020603050405020304" pitchFamily="18" charset="0"/>
              </a:rPr>
              <a:t>:</a:t>
            </a:r>
            <a:endParaRPr lang="en-US" altLang="en-US" sz="4000" b="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a)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bạn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lớp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tổ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chức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buổi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liên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văn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nghệ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nhằm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mục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đích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?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b)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tổ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chức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buổi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liên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cần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việc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?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Lớp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trưởng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thế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?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c)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Hãy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thuật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diễn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biến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buổi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liên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endParaRPr lang="en-US" altLang="en-US" b="0" dirty="0">
              <a:latin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9472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Thứ</a:t>
            </a:r>
            <a:r>
              <a:rPr lang="en-US" dirty="0"/>
              <a:t> </a:t>
            </a:r>
            <a:r>
              <a:rPr lang="en-US" dirty="0" err="1"/>
              <a:t>Sáu</a:t>
            </a:r>
            <a:r>
              <a:rPr lang="en-US" dirty="0"/>
              <a:t> </a:t>
            </a:r>
            <a:r>
              <a:rPr lang="en-US" dirty="0" err="1"/>
              <a:t>ngày</a:t>
            </a:r>
            <a:r>
              <a:rPr lang="en-US" dirty="0"/>
              <a:t> 10 </a:t>
            </a:r>
            <a:r>
              <a:rPr lang="en-US" dirty="0" err="1"/>
              <a:t>tháng</a:t>
            </a:r>
            <a:r>
              <a:rPr lang="en-US" dirty="0"/>
              <a:t> 2 </a:t>
            </a:r>
            <a:r>
              <a:rPr lang="en-US" dirty="0" err="1"/>
              <a:t>năm</a:t>
            </a:r>
            <a:r>
              <a:rPr lang="en-US" dirty="0"/>
              <a:t> 2023</a:t>
            </a:r>
          </a:p>
          <a:p>
            <a:pPr algn="ctr"/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văn</a:t>
            </a:r>
            <a:endParaRPr lang="en-US" dirty="0"/>
          </a:p>
          <a:p>
            <a:pPr algn="ctr"/>
            <a:r>
              <a:rPr lang="en-US" dirty="0" err="1">
                <a:solidFill>
                  <a:srgbClr val="FF0000"/>
                </a:solidFill>
              </a:rPr>
              <a:t>Tiết</a:t>
            </a:r>
            <a:r>
              <a:rPr lang="en-US" dirty="0">
                <a:solidFill>
                  <a:srgbClr val="FF0000"/>
                </a:solidFill>
              </a:rPr>
              <a:t> 40: </a:t>
            </a:r>
            <a:r>
              <a:rPr lang="en-US" dirty="0" err="1">
                <a:solidFill>
                  <a:srgbClr val="FF0000"/>
                </a:solidFill>
              </a:rPr>
              <a:t>Lập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chương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trình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hoạt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động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9"/>
          <p:cNvSpPr txBox="1">
            <a:spLocks noChangeArrowheads="1"/>
          </p:cNvSpPr>
          <p:nvPr/>
        </p:nvSpPr>
        <p:spPr bwMode="auto">
          <a:xfrm>
            <a:off x="2362200" y="2147888"/>
            <a:ext cx="2895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-2275" y="1589201"/>
            <a:ext cx="868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Đọc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dưới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đây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trả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-2275" y="2192352"/>
            <a:ext cx="5143500" cy="584775"/>
          </a:xfrm>
          <a:prstGeom prst="rect">
            <a:avLst/>
          </a:prstGeom>
          <a:noFill/>
          <a:ln w="57150" cmpd="thinThick">
            <a:noFill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+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Buổi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họp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lớp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việc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? 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</a:rPr>
              <a:t> </a:t>
            </a: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114300" y="2874861"/>
            <a:ext cx="8915400" cy="954107"/>
          </a:xfrm>
          <a:prstGeom prst="rect">
            <a:avLst/>
          </a:prstGeom>
          <a:noFill/>
          <a:ln w="57150" cmpd="thinThick">
            <a:solidFill>
              <a:srgbClr val="0099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 dirty="0">
                <a:latin typeface="Times New Roman" panose="02020603050405020304" pitchFamily="18" charset="0"/>
              </a:rPr>
              <a:t>=&gt; 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Liên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hoan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văn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nghệ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chào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mừng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Nhà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giáo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Việt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Nam 20/11.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10888" y="3879408"/>
            <a:ext cx="86868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800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2: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bạn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quyết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chọn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hoạt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động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chúc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mừng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thầy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cô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?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28600" y="5156200"/>
            <a:ext cx="8610600" cy="584200"/>
          </a:xfrm>
          <a:prstGeom prst="rect">
            <a:avLst/>
          </a:prstGeom>
          <a:noFill/>
          <a:ln w="57150" cmpd="thinThick">
            <a:solidFill>
              <a:srgbClr val="0099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=&gt; Liên hoan văn nghệ tại lớp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9472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Thứ</a:t>
            </a:r>
            <a:r>
              <a:rPr lang="en-US" dirty="0"/>
              <a:t> </a:t>
            </a:r>
            <a:r>
              <a:rPr lang="en-US" dirty="0" err="1"/>
              <a:t>Sáu</a:t>
            </a:r>
            <a:r>
              <a:rPr lang="en-US" dirty="0"/>
              <a:t> </a:t>
            </a:r>
            <a:r>
              <a:rPr lang="en-US" dirty="0" err="1"/>
              <a:t>ngày</a:t>
            </a:r>
            <a:r>
              <a:rPr lang="en-US" dirty="0"/>
              <a:t> 10 </a:t>
            </a:r>
            <a:r>
              <a:rPr lang="en-US" dirty="0" err="1"/>
              <a:t>tháng</a:t>
            </a:r>
            <a:r>
              <a:rPr lang="en-US" dirty="0"/>
              <a:t> 2 </a:t>
            </a:r>
            <a:r>
              <a:rPr lang="en-US" dirty="0" err="1"/>
              <a:t>năm</a:t>
            </a:r>
            <a:r>
              <a:rPr lang="en-US" dirty="0"/>
              <a:t> 2023</a:t>
            </a:r>
          </a:p>
          <a:p>
            <a:pPr algn="ctr"/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văn</a:t>
            </a:r>
            <a:endParaRPr lang="en-US" dirty="0"/>
          </a:p>
          <a:p>
            <a:pPr algn="ctr"/>
            <a:r>
              <a:rPr lang="en-US" dirty="0" err="1">
                <a:solidFill>
                  <a:srgbClr val="FF0000"/>
                </a:solidFill>
              </a:rPr>
              <a:t>Tiết</a:t>
            </a:r>
            <a:r>
              <a:rPr lang="en-US" dirty="0">
                <a:solidFill>
                  <a:srgbClr val="FF0000"/>
                </a:solidFill>
              </a:rPr>
              <a:t> 40: </a:t>
            </a:r>
            <a:r>
              <a:rPr lang="en-US" dirty="0" err="1">
                <a:solidFill>
                  <a:srgbClr val="FF0000"/>
                </a:solidFill>
              </a:rPr>
              <a:t>Lập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chương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trình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hoạt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động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1" grpId="0"/>
      <p:bldP spid="7" grpId="0" animBg="1"/>
      <p:bldP spid="9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4343400" y="3995678"/>
            <a:ext cx="4572000" cy="2862322"/>
          </a:xfrm>
          <a:prstGeom prst="rect">
            <a:avLst/>
          </a:prstGeom>
          <a:noFill/>
          <a:ln w="57150" cmpd="thinThick">
            <a:solidFill>
              <a:srgbClr val="0099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c.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Chương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trình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cụ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+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Buổi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liên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diễn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ra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thật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vui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vẻ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Mở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đầu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chương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trình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văn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nghệ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. Thu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Hương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dẫn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chương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trình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Tuấn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Béo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diễn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kịch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câm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Huyền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Phương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kéo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đàn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, ...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Cuối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cùng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thầy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chủ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nhiệm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phát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khen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báo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tường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lớp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hay,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khen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tiết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mục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diễn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nhiên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buổi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liên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tổ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chức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đáo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315595" y="457200"/>
            <a:ext cx="3644898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a)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bạn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lớp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tổ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chức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buổi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liên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văn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nghệ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nhằm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mục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đích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?</a:t>
            </a:r>
          </a:p>
        </p:txBody>
      </p:sp>
      <p:cxnSp>
        <p:nvCxnSpPr>
          <p:cNvPr id="11269" name="Straight Connector 8"/>
          <p:cNvCxnSpPr>
            <a:cxnSpLocks noChangeShapeType="1"/>
          </p:cNvCxnSpPr>
          <p:nvPr/>
        </p:nvCxnSpPr>
        <p:spPr bwMode="auto">
          <a:xfrm rot="5400000">
            <a:off x="1714501" y="3390900"/>
            <a:ext cx="48006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391955" y="3886200"/>
            <a:ext cx="3644898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c)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Hãy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thuật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diễn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biến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buổi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liên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?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315595" y="1472863"/>
            <a:ext cx="3644898" cy="165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b)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tổ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chức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buổi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liên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cần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việc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?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Lớp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trưởng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thế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?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343400" y="1441133"/>
            <a:ext cx="4572000" cy="2554545"/>
          </a:xfrm>
          <a:prstGeom prst="rect">
            <a:avLst/>
          </a:prstGeom>
          <a:noFill/>
          <a:ln w="57150" cmpd="thinThick">
            <a:solidFill>
              <a:srgbClr val="0099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b.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chuẩn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bị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000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+ </a:t>
            </a:r>
            <a:r>
              <a:rPr lang="en-US" altLang="en-US" sz="2000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Cần</a:t>
            </a:r>
            <a:r>
              <a:rPr lang="en-US" altLang="en-US" sz="2000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chuẩn</a:t>
            </a:r>
            <a:r>
              <a:rPr lang="en-US" altLang="en-US" sz="2000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bị</a:t>
            </a:r>
            <a:r>
              <a:rPr lang="en-US" altLang="en-US" sz="2000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bánh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kẹo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chén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đĩa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;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báo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tường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chương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trình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văn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nghệ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000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+ </a:t>
            </a:r>
            <a:r>
              <a:rPr lang="en-US" altLang="en-US" sz="2000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2000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en-US" sz="2000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Bánh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kẹo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chén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đĩa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Tâm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Phượng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bạn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nữ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Trang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trí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lớp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Trung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, Nam,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Sơn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4343400" y="439671"/>
            <a:ext cx="4572000" cy="1015663"/>
          </a:xfrm>
          <a:prstGeom prst="rect">
            <a:avLst/>
          </a:prstGeom>
          <a:noFill/>
          <a:ln w="57150" cmpd="thinThick">
            <a:solidFill>
              <a:srgbClr val="0099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a.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Mục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đích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Chúc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mừng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thầy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cô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giáo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Nhà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giáo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Việt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Nam 20 – 11;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bày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tỏ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lòng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biết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ơn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thầy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cô</a:t>
            </a:r>
            <a:r>
              <a:rPr lang="en-US" altLang="en-US" sz="2000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 animBg="1"/>
      <p:bldP spid="44040" grpId="0"/>
      <p:bldP spid="6" grpId="0"/>
      <p:bldP spid="7" grpId="0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228600" y="2286000"/>
            <a:ext cx="8610600" cy="4278094"/>
          </a:xfrm>
          <a:prstGeom prst="rect">
            <a:avLst/>
          </a:prstGeom>
          <a:noFill/>
          <a:ln w="57150" cmpd="thinThick">
            <a:solidFill>
              <a:srgbClr val="009900"/>
            </a:solidFill>
            <a:miter lim="800000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3200" dirty="0" err="1">
                <a:solidFill>
                  <a:srgbClr val="FF0000"/>
                </a:solidFill>
              </a:rPr>
              <a:t>Gợi</a:t>
            </a:r>
            <a:r>
              <a:rPr lang="en-US" sz="3200" dirty="0">
                <a:solidFill>
                  <a:srgbClr val="FF0000"/>
                </a:solidFill>
              </a:rPr>
              <a:t> ý: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sz="3200" dirty="0" err="1"/>
              <a:t>Chương</a:t>
            </a:r>
            <a:r>
              <a:rPr lang="en-US" sz="3200" dirty="0"/>
              <a:t> trình liên hoan </a:t>
            </a:r>
            <a:r>
              <a:rPr lang="en-US" sz="3200" dirty="0" err="1"/>
              <a:t>văn</a:t>
            </a:r>
            <a:r>
              <a:rPr lang="en-US" sz="3200" dirty="0"/>
              <a:t> </a:t>
            </a:r>
            <a:r>
              <a:rPr lang="en-US" sz="3200" dirty="0" err="1"/>
              <a:t>nghệ</a:t>
            </a:r>
            <a:endParaRPr lang="en-US" sz="3200" dirty="0"/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sz="3200" dirty="0" err="1"/>
              <a:t>Chào</a:t>
            </a:r>
            <a:r>
              <a:rPr lang="en-US" sz="3200" dirty="0"/>
              <a:t> </a:t>
            </a:r>
            <a:r>
              <a:rPr lang="en-US" altLang="en-US" dirty="0" err="1"/>
              <a:t>mừng</a:t>
            </a:r>
            <a:r>
              <a:rPr lang="en-US" altLang="en-US" dirty="0"/>
              <a:t> </a:t>
            </a:r>
            <a:r>
              <a:rPr lang="en-US" altLang="en-US" dirty="0" err="1"/>
              <a:t>Ngày</a:t>
            </a:r>
            <a:r>
              <a:rPr lang="en-US" altLang="en-US" dirty="0"/>
              <a:t> </a:t>
            </a:r>
            <a:r>
              <a:rPr lang="en-US" altLang="en-US" dirty="0" err="1"/>
              <a:t>Nhà</a:t>
            </a:r>
            <a:r>
              <a:rPr lang="en-US" altLang="en-US" dirty="0"/>
              <a:t> </a:t>
            </a:r>
            <a:r>
              <a:rPr lang="en-US" altLang="en-US" dirty="0" err="1"/>
              <a:t>giáo</a:t>
            </a:r>
            <a:r>
              <a:rPr lang="en-US" altLang="en-US" dirty="0"/>
              <a:t> </a:t>
            </a:r>
            <a:r>
              <a:rPr lang="en-US" altLang="en-US" dirty="0" err="1"/>
              <a:t>Việt</a:t>
            </a:r>
            <a:r>
              <a:rPr lang="en-US" altLang="en-US" dirty="0"/>
              <a:t> Nam 20 -11</a:t>
            </a:r>
            <a:endParaRPr lang="en-US" sz="3200" dirty="0"/>
          </a:p>
          <a:p>
            <a:pPr marL="571500" indent="-571500" eaLnBrk="1" hangingPunct="1">
              <a:spcBef>
                <a:spcPct val="50000"/>
              </a:spcBef>
              <a:buFontTx/>
              <a:buAutoNum type="romanUcPeriod"/>
              <a:defRPr/>
            </a:pPr>
            <a:r>
              <a:rPr lang="en-US" sz="3200" dirty="0" err="1">
                <a:solidFill>
                  <a:srgbClr val="FF0000"/>
                </a:solidFill>
              </a:rPr>
              <a:t>Mục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đích</a:t>
            </a:r>
            <a:r>
              <a:rPr lang="en-US" sz="3200" dirty="0">
                <a:solidFill>
                  <a:srgbClr val="FF0000"/>
                </a:solidFill>
              </a:rPr>
              <a:t>:</a:t>
            </a:r>
          </a:p>
          <a:p>
            <a:pPr marL="571500" indent="-571500" eaLnBrk="1" hangingPunct="1">
              <a:spcBef>
                <a:spcPct val="50000"/>
              </a:spcBef>
              <a:buFontTx/>
              <a:buAutoNum type="romanUcPeriod"/>
              <a:defRPr/>
            </a:pPr>
            <a:r>
              <a:rPr lang="en-US" sz="3200" dirty="0">
                <a:solidFill>
                  <a:srgbClr val="FF0000"/>
                </a:solidFill>
              </a:rPr>
              <a:t>Phân công </a:t>
            </a:r>
            <a:r>
              <a:rPr lang="en-US" sz="3200" dirty="0" err="1">
                <a:solidFill>
                  <a:srgbClr val="FF0000"/>
                </a:solidFill>
              </a:rPr>
              <a:t>chuẩn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bị</a:t>
            </a:r>
            <a:r>
              <a:rPr lang="en-US" sz="3200" dirty="0">
                <a:solidFill>
                  <a:srgbClr val="FF0000"/>
                </a:solidFill>
              </a:rPr>
              <a:t>:</a:t>
            </a:r>
          </a:p>
          <a:p>
            <a:pPr marL="571500" indent="-571500" eaLnBrk="1" hangingPunct="1">
              <a:spcBef>
                <a:spcPct val="50000"/>
              </a:spcBef>
              <a:buFontTx/>
              <a:buAutoNum type="romanUcPeriod"/>
              <a:defRPr/>
            </a:pP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Chương</a:t>
            </a:r>
            <a:r>
              <a:rPr lang="en-US" sz="3200" dirty="0">
                <a:solidFill>
                  <a:srgbClr val="FF0000"/>
                </a:solidFill>
              </a:rPr>
              <a:t> trình </a:t>
            </a:r>
            <a:r>
              <a:rPr lang="en-US" sz="3200" dirty="0" err="1">
                <a:solidFill>
                  <a:srgbClr val="FF0000"/>
                </a:solidFill>
              </a:rPr>
              <a:t>cụ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thể</a:t>
            </a:r>
            <a:r>
              <a:rPr lang="en-US" sz="3200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304800" y="228600"/>
            <a:ext cx="8229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b="0" dirty="0">
                <a:solidFill>
                  <a:srgbClr val="0000FF"/>
                </a:solidFill>
                <a:latin typeface="Times New Roman" panose="02020603050405020304" pitchFamily="18" charset="0"/>
              </a:rPr>
              <a:t>2.Đề </a:t>
            </a:r>
            <a:r>
              <a:rPr lang="en-US" altLang="en-US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b="0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hãy</a:t>
            </a:r>
            <a:r>
              <a:rPr lang="en-US" altLang="en-US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lập</a:t>
            </a:r>
            <a:r>
              <a:rPr lang="en-US" altLang="en-US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chương</a:t>
            </a:r>
            <a:r>
              <a:rPr lang="en-US" altLang="en-US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trình</a:t>
            </a:r>
            <a:r>
              <a:rPr lang="en-US" altLang="en-US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hoạt</a:t>
            </a:r>
            <a:r>
              <a:rPr lang="en-US" altLang="en-US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động</a:t>
            </a:r>
            <a:r>
              <a:rPr lang="en-US" altLang="en-US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lớp</a:t>
            </a:r>
            <a:r>
              <a:rPr lang="en-US" altLang="en-US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tổ</a:t>
            </a:r>
            <a:r>
              <a:rPr lang="en-US" altLang="en-US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chức</a:t>
            </a:r>
            <a:r>
              <a:rPr lang="en-US" altLang="en-US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buổi</a:t>
            </a:r>
            <a:r>
              <a:rPr lang="en-US" altLang="en-US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liên</a:t>
            </a:r>
            <a:r>
              <a:rPr lang="en-US" altLang="en-US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hoan</a:t>
            </a:r>
            <a:r>
              <a:rPr lang="en-US" altLang="en-US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văn</a:t>
            </a:r>
            <a:r>
              <a:rPr lang="en-US" altLang="en-US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nghệ</a:t>
            </a:r>
            <a:r>
              <a:rPr lang="en-US" altLang="en-US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“</a:t>
            </a:r>
            <a:r>
              <a:rPr lang="en-US" altLang="en-US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Chào</a:t>
            </a:r>
            <a:r>
              <a:rPr lang="en-US" altLang="en-US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mừng</a:t>
            </a:r>
            <a:r>
              <a:rPr lang="en-US" altLang="en-US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Nhà</a:t>
            </a:r>
            <a:r>
              <a:rPr lang="en-US" altLang="en-US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giáo</a:t>
            </a:r>
            <a:r>
              <a:rPr lang="en-US" altLang="en-US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Việt</a:t>
            </a:r>
            <a:r>
              <a:rPr lang="en-US" altLang="en-US" b="0" dirty="0">
                <a:solidFill>
                  <a:srgbClr val="0000FF"/>
                </a:solidFill>
                <a:latin typeface="Times New Roman" panose="02020603050405020304" pitchFamily="18" charset="0"/>
              </a:rPr>
              <a:t> Nam 20 -11 ”.</a:t>
            </a:r>
            <a:endParaRPr lang="en-US" altLang="en-US" sz="2800" b="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403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44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440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440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440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440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440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228600"/>
            <a:ext cx="9525000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600">
                <a:solidFill>
                  <a:srgbClr val="000000"/>
                </a:solidFill>
                <a:latin typeface="Times New Roman" panose="02020603050405020304"/>
              </a:rPr>
              <a:t>Chương trình liên hoan văn nghệ chào mừng Ngày Nhà giáo Việt Nam 20/11 (lớp 5A)</a:t>
            </a:r>
            <a:endParaRPr lang="vi-VN" sz="1600" b="0">
              <a:solidFill>
                <a:srgbClr val="000000"/>
              </a:solidFill>
              <a:latin typeface="Times New Roman" panose="02020603050405020304"/>
            </a:endParaRPr>
          </a:p>
          <a:p>
            <a:r>
              <a:rPr lang="vi-VN" sz="1600">
                <a:solidFill>
                  <a:srgbClr val="000000"/>
                </a:solidFill>
                <a:latin typeface="Times New Roman" panose="02020603050405020304"/>
              </a:rPr>
              <a:t>I. Mục đích</a:t>
            </a:r>
            <a:endParaRPr lang="vi-VN" sz="1600" b="0">
              <a:solidFill>
                <a:srgbClr val="000000"/>
              </a:solidFill>
              <a:latin typeface="Times New Roman" panose="02020603050405020304"/>
            </a:endParaRPr>
          </a:p>
          <a:p>
            <a:r>
              <a:rPr lang="vi-VN" sz="1600" b="0">
                <a:solidFill>
                  <a:srgbClr val="000000"/>
                </a:solidFill>
                <a:latin typeface="Times New Roman" panose="02020603050405020304"/>
              </a:rPr>
              <a:t>Chúc mừng và bày tỏ lòng biết ơn thầy, cô.</a:t>
            </a:r>
          </a:p>
          <a:p>
            <a:r>
              <a:rPr lang="vi-VN" sz="1600">
                <a:solidFill>
                  <a:srgbClr val="000000"/>
                </a:solidFill>
                <a:latin typeface="Times New Roman" panose="02020603050405020304"/>
              </a:rPr>
              <a:t>II. Phân công chuẩn bị</a:t>
            </a:r>
            <a:endParaRPr lang="vi-VN" sz="1600" b="0">
              <a:solidFill>
                <a:srgbClr val="000000"/>
              </a:solidFill>
              <a:latin typeface="Times New Roman" panose="02020603050405020304"/>
            </a:endParaRPr>
          </a:p>
          <a:p>
            <a:r>
              <a:rPr lang="vi-VN" sz="1600" b="0">
                <a:solidFill>
                  <a:srgbClr val="000000"/>
                </a:solidFill>
                <a:latin typeface="Times New Roman" panose="02020603050405020304"/>
              </a:rPr>
              <a:t>1. Bánh kẹo, hoa quả, chén đĩa, hoa,...: Tâm, Phượng...</a:t>
            </a:r>
          </a:p>
          <a:p>
            <a:r>
              <a:rPr lang="vi-VN" sz="1600" b="0">
                <a:solidFill>
                  <a:srgbClr val="000000"/>
                </a:solidFill>
                <a:latin typeface="Times New Roman" panose="02020603050405020304"/>
              </a:rPr>
              <a:t>2. Trang trí: Trung, Nam, Sơn</a:t>
            </a:r>
          </a:p>
          <a:p>
            <a:r>
              <a:rPr lang="vi-VN" sz="1600" b="0">
                <a:solidFill>
                  <a:srgbClr val="000000"/>
                </a:solidFill>
                <a:latin typeface="Times New Roman" panose="02020603050405020304"/>
              </a:rPr>
              <a:t>3. Báo: Thủy Minh và ban biên tập</a:t>
            </a:r>
          </a:p>
          <a:p>
            <a:r>
              <a:rPr lang="vi-VN" sz="1600" b="0">
                <a:solidFill>
                  <a:srgbClr val="000000"/>
                </a:solidFill>
                <a:latin typeface="Times New Roman" panose="02020603050405020304"/>
              </a:rPr>
              <a:t>Tiết mục văn nghệ:</a:t>
            </a:r>
          </a:p>
          <a:p>
            <a:r>
              <a:rPr lang="vi-VN" sz="1600" b="0">
                <a:solidFill>
                  <a:srgbClr val="000000"/>
                </a:solidFill>
                <a:latin typeface="Times New Roman" panose="02020603050405020304"/>
              </a:rPr>
              <a:t>-  Dẫn chương trình: Thu Hương</a:t>
            </a:r>
          </a:p>
          <a:p>
            <a:r>
              <a:rPr lang="vi-VN" sz="1600" b="0">
                <a:solidFill>
                  <a:srgbClr val="000000"/>
                </a:solidFill>
                <a:latin typeface="Times New Roman" panose="02020603050405020304"/>
              </a:rPr>
              <a:t>-  Kịch câm: Tuấn</a:t>
            </a:r>
          </a:p>
          <a:p>
            <a:r>
              <a:rPr lang="vi-VN" sz="1600" b="0">
                <a:solidFill>
                  <a:srgbClr val="000000"/>
                </a:solidFill>
                <a:latin typeface="Times New Roman" panose="02020603050405020304"/>
              </a:rPr>
              <a:t>-  Kéo đàn: Huyền Phương</a:t>
            </a:r>
          </a:p>
          <a:p>
            <a:r>
              <a:rPr lang="vi-VN" sz="1600" b="0">
                <a:solidFill>
                  <a:srgbClr val="000000"/>
                </a:solidFill>
                <a:latin typeface="Times New Roman" panose="02020603050405020304"/>
              </a:rPr>
              <a:t>-  Múa: tổ 2</a:t>
            </a:r>
          </a:p>
          <a:p>
            <a:r>
              <a:rPr lang="vi-VN" sz="1600" b="0">
                <a:solidFill>
                  <a:srgbClr val="000000"/>
                </a:solidFill>
                <a:latin typeface="Times New Roman" panose="02020603050405020304"/>
              </a:rPr>
              <a:t>-  Tam ca nữ: Mai, Huệ, Linh</a:t>
            </a:r>
          </a:p>
          <a:p>
            <a:r>
              <a:rPr lang="vi-VN" sz="1600" b="0">
                <a:solidFill>
                  <a:srgbClr val="000000"/>
                </a:solidFill>
                <a:latin typeface="Times New Roman" panose="02020603050405020304"/>
              </a:rPr>
              <a:t>-   Hoạt cảnh kịch: Lòng dân (tổ 4)</a:t>
            </a:r>
          </a:p>
          <a:p>
            <a:r>
              <a:rPr lang="vi-VN" sz="1600" b="0">
                <a:solidFill>
                  <a:srgbClr val="000000"/>
                </a:solidFill>
                <a:latin typeface="Times New Roman" panose="02020603050405020304"/>
              </a:rPr>
              <a:t>5. Dọn lớp sau buổi lễ: cả lớp.</a:t>
            </a:r>
          </a:p>
          <a:p>
            <a:r>
              <a:rPr lang="vi-VN" sz="1600">
                <a:solidFill>
                  <a:srgbClr val="000000"/>
                </a:solidFill>
                <a:latin typeface="Times New Roman" panose="02020603050405020304"/>
              </a:rPr>
              <a:t>III. Chương trình cụ thể</a:t>
            </a:r>
            <a:endParaRPr lang="vi-VN" sz="1600" b="0">
              <a:solidFill>
                <a:srgbClr val="000000"/>
              </a:solidFill>
              <a:latin typeface="Times New Roman" panose="02020603050405020304"/>
            </a:endParaRPr>
          </a:p>
          <a:p>
            <a:r>
              <a:rPr lang="vi-VN" sz="1600" b="0">
                <a:solidFill>
                  <a:srgbClr val="000000"/>
                </a:solidFill>
                <a:latin typeface="Times New Roman" panose="02020603050405020304"/>
              </a:rPr>
              <a:t>1. Phát biểu chúc mừng và tặng hoa thầy cô: Thủy Minh</a:t>
            </a:r>
          </a:p>
          <a:p>
            <a:r>
              <a:rPr lang="vi-VN" sz="1600" b="0">
                <a:solidFill>
                  <a:srgbClr val="000000"/>
                </a:solidFill>
                <a:latin typeface="Times New Roman" panose="02020603050405020304"/>
              </a:rPr>
              <a:t>2. Giới thiệu báo tường: Dũng</a:t>
            </a:r>
          </a:p>
          <a:p>
            <a:r>
              <a:rPr lang="vi-VN" sz="1600" b="0">
                <a:solidFill>
                  <a:srgbClr val="000000"/>
                </a:solidFill>
                <a:latin typeface="Times New Roman" panose="02020603050405020304"/>
              </a:rPr>
              <a:t>3. Liên hoan văn nghệ - Ăn bánh ngọt, uống nước.</a:t>
            </a:r>
          </a:p>
          <a:p>
            <a:r>
              <a:rPr lang="vi-VN" sz="1600" b="0">
                <a:solidFill>
                  <a:srgbClr val="000000"/>
                </a:solidFill>
                <a:latin typeface="Times New Roman" panose="02020603050405020304"/>
              </a:rPr>
              <a:t>-  Giới thiệu chương trình Văn Nghệ chào mừng thầy cô: Thu Hương</a:t>
            </a:r>
          </a:p>
          <a:p>
            <a:r>
              <a:rPr lang="vi-VN" sz="1600" b="0">
                <a:solidFill>
                  <a:srgbClr val="000000"/>
                </a:solidFill>
                <a:latin typeface="Times New Roman" panose="02020603050405020304"/>
              </a:rPr>
              <a:t>-   Biểu diễn:</a:t>
            </a:r>
          </a:p>
          <a:p>
            <a:r>
              <a:rPr lang="vi-VN" sz="1600" b="0">
                <a:solidFill>
                  <a:srgbClr val="000000"/>
                </a:solidFill>
                <a:latin typeface="Times New Roman" panose="02020603050405020304"/>
              </a:rPr>
              <a:t>+ Kịch câm</a:t>
            </a:r>
          </a:p>
          <a:p>
            <a:r>
              <a:rPr lang="vi-VN" sz="1600" b="0">
                <a:solidFill>
                  <a:srgbClr val="000000"/>
                </a:solidFill>
                <a:latin typeface="Times New Roman" panose="02020603050405020304"/>
              </a:rPr>
              <a:t>+ Kéo đàn vi-ô-lông</a:t>
            </a:r>
          </a:p>
          <a:p>
            <a:r>
              <a:rPr lang="vi-VN" sz="1600" b="0">
                <a:solidFill>
                  <a:srgbClr val="000000"/>
                </a:solidFill>
                <a:latin typeface="Times New Roman" panose="02020603050405020304"/>
              </a:rPr>
              <a:t>+ Múa</a:t>
            </a:r>
          </a:p>
          <a:p>
            <a:r>
              <a:rPr lang="vi-VN" sz="1600" b="0">
                <a:solidFill>
                  <a:srgbClr val="000000"/>
                </a:solidFill>
                <a:latin typeface="Times New Roman" panose="02020603050405020304"/>
              </a:rPr>
              <a:t>+ Tam ca nữ</a:t>
            </a:r>
          </a:p>
          <a:p>
            <a:r>
              <a:rPr lang="vi-VN" sz="1600" b="0">
                <a:solidFill>
                  <a:srgbClr val="000000"/>
                </a:solidFill>
                <a:latin typeface="Times New Roman" panose="02020603050405020304"/>
              </a:rPr>
              <a:t>+ Hoạt cảnh kịch</a:t>
            </a:r>
          </a:p>
          <a:p>
            <a:r>
              <a:rPr lang="vi-VN" sz="1600" b="0">
                <a:solidFill>
                  <a:srgbClr val="000000"/>
                </a:solidFill>
                <a:latin typeface="Times New Roman" panose="02020603050405020304"/>
              </a:rPr>
              <a:t>Kết thúc: Thầy chủ nhiệm phát biểu.</a:t>
            </a:r>
          </a:p>
          <a:p>
            <a:br>
              <a:rPr lang="vi-VN" sz="1600" b="0">
                <a:solidFill>
                  <a:srgbClr val="000000"/>
                </a:solidFill>
                <a:latin typeface="Times New Roman" panose="02020603050405020304"/>
              </a:rPr>
            </a:br>
            <a:br>
              <a:rPr lang="vi-VN" sz="1600" b="0">
                <a:solidFill>
                  <a:srgbClr val="000000"/>
                </a:solidFill>
                <a:latin typeface="Times New Roman" panose="02020603050405020304"/>
              </a:rPr>
            </a:br>
            <a:r>
              <a:rPr lang="en-US" sz="1600" b="0">
                <a:solidFill>
                  <a:srgbClr val="000000"/>
                </a:solidFill>
                <a:latin typeface="Calibri" panose="020F0502020204030204"/>
              </a:rPr>
              <a:t> </a:t>
            </a:r>
            <a:endParaRPr lang="en-US" sz="1600"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2362200" y="2147888"/>
            <a:ext cx="2895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381000" y="2147888"/>
            <a:ext cx="8534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3200" b="0" dirty="0" err="1">
                <a:solidFill>
                  <a:prstClr val="black"/>
                </a:solidFill>
              </a:rPr>
              <a:t>Câu</a:t>
            </a:r>
            <a:r>
              <a:rPr lang="en-US" sz="3200" b="0" dirty="0">
                <a:solidFill>
                  <a:prstClr val="black"/>
                </a:solidFill>
              </a:rPr>
              <a:t> 1: </a:t>
            </a:r>
            <a:r>
              <a:rPr lang="en-US" sz="3200" b="0" dirty="0" err="1">
                <a:solidFill>
                  <a:prstClr val="black"/>
                </a:solidFill>
              </a:rPr>
              <a:t>Hãy</a:t>
            </a:r>
            <a:r>
              <a:rPr lang="en-US" sz="3200" b="0" dirty="0">
                <a:solidFill>
                  <a:prstClr val="black"/>
                </a:solidFill>
              </a:rPr>
              <a:t> </a:t>
            </a:r>
            <a:r>
              <a:rPr lang="en-US" sz="3200" b="0" dirty="0" err="1">
                <a:solidFill>
                  <a:prstClr val="black"/>
                </a:solidFill>
              </a:rPr>
              <a:t>nêu</a:t>
            </a:r>
            <a:r>
              <a:rPr lang="en-US" sz="3200" b="0" dirty="0">
                <a:solidFill>
                  <a:prstClr val="black"/>
                </a:solidFill>
              </a:rPr>
              <a:t> </a:t>
            </a:r>
            <a:r>
              <a:rPr lang="en-US" sz="3200" b="0" dirty="0" err="1">
                <a:solidFill>
                  <a:prstClr val="black"/>
                </a:solidFill>
              </a:rPr>
              <a:t>cấu</a:t>
            </a:r>
            <a:r>
              <a:rPr lang="en-US" sz="3200" b="0" dirty="0">
                <a:solidFill>
                  <a:prstClr val="black"/>
                </a:solidFill>
              </a:rPr>
              <a:t> </a:t>
            </a:r>
            <a:r>
              <a:rPr lang="en-US" sz="3200" b="0" dirty="0" err="1">
                <a:solidFill>
                  <a:prstClr val="black"/>
                </a:solidFill>
              </a:rPr>
              <a:t>tạo</a:t>
            </a:r>
            <a:r>
              <a:rPr lang="en-US" sz="3200" b="0" dirty="0">
                <a:solidFill>
                  <a:prstClr val="black"/>
                </a:solidFill>
              </a:rPr>
              <a:t> </a:t>
            </a:r>
            <a:r>
              <a:rPr lang="en-US" sz="3200" b="0" dirty="0" err="1">
                <a:solidFill>
                  <a:prstClr val="black"/>
                </a:solidFill>
              </a:rPr>
              <a:t>của</a:t>
            </a:r>
            <a:r>
              <a:rPr lang="en-US" sz="3200" b="0" dirty="0">
                <a:solidFill>
                  <a:prstClr val="black"/>
                </a:solidFill>
              </a:rPr>
              <a:t> </a:t>
            </a:r>
            <a:r>
              <a:rPr lang="en-US" sz="3200" b="0" dirty="0" err="1">
                <a:solidFill>
                  <a:prstClr val="black"/>
                </a:solidFill>
              </a:rPr>
              <a:t>ch</a:t>
            </a:r>
            <a:r>
              <a:rPr lang="en-US" b="0" dirty="0" err="1">
                <a:solidFill>
                  <a:prstClr val="black"/>
                </a:solidFill>
              </a:rPr>
              <a:t>ương</a:t>
            </a:r>
            <a:r>
              <a:rPr lang="en-US" b="0" dirty="0">
                <a:solidFill>
                  <a:prstClr val="black"/>
                </a:solidFill>
              </a:rPr>
              <a:t> </a:t>
            </a:r>
            <a:r>
              <a:rPr lang="en-US" b="0" dirty="0" err="1">
                <a:solidFill>
                  <a:prstClr val="black"/>
                </a:solidFill>
              </a:rPr>
              <a:t>trình</a:t>
            </a:r>
            <a:r>
              <a:rPr lang="en-US" b="0" dirty="0">
                <a:solidFill>
                  <a:prstClr val="black"/>
                </a:solidFill>
              </a:rPr>
              <a:t> </a:t>
            </a:r>
            <a:r>
              <a:rPr lang="en-US" b="0" dirty="0" err="1">
                <a:solidFill>
                  <a:prstClr val="black"/>
                </a:solidFill>
              </a:rPr>
              <a:t>hoạt</a:t>
            </a:r>
            <a:r>
              <a:rPr lang="en-US" b="0" dirty="0">
                <a:solidFill>
                  <a:prstClr val="black"/>
                </a:solidFill>
              </a:rPr>
              <a:t> </a:t>
            </a:r>
            <a:r>
              <a:rPr lang="en-US" b="0" dirty="0" err="1">
                <a:solidFill>
                  <a:prstClr val="black"/>
                </a:solidFill>
              </a:rPr>
              <a:t>động</a:t>
            </a:r>
            <a:r>
              <a:rPr lang="en-US" sz="3200" b="0" dirty="0">
                <a:solidFill>
                  <a:prstClr val="black"/>
                </a:solidFill>
              </a:rPr>
              <a:t> ?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1236663" y="3419475"/>
            <a:ext cx="7069137" cy="2801938"/>
          </a:xfrm>
          <a:prstGeom prst="rect">
            <a:avLst/>
          </a:prstGeom>
          <a:noFill/>
          <a:ln w="57150" cmpd="thinThick">
            <a:solidFill>
              <a:srgbClr val="0099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3200" b="0"/>
              <a:t>Chương trình hoạt động gồm có 3 phần :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3200" b="0">
                <a:solidFill>
                  <a:prstClr val="black"/>
                </a:solidFill>
              </a:rPr>
              <a:t>1. Mục đích.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3200" b="0">
                <a:solidFill>
                  <a:prstClr val="black"/>
                </a:solidFill>
              </a:rPr>
              <a:t>2. Phân công chuẩn bị.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3200" b="0">
                <a:solidFill>
                  <a:prstClr val="black"/>
                </a:solidFill>
              </a:rPr>
              <a:t>3. Chương trình cụ thể.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9472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Thứ</a:t>
            </a:r>
            <a:r>
              <a:rPr lang="en-US" dirty="0"/>
              <a:t> </a:t>
            </a:r>
            <a:r>
              <a:rPr lang="en-US" dirty="0" err="1"/>
              <a:t>Sáu</a:t>
            </a:r>
            <a:r>
              <a:rPr lang="en-US" dirty="0"/>
              <a:t> </a:t>
            </a:r>
            <a:r>
              <a:rPr lang="en-US" dirty="0" err="1"/>
              <a:t>ngày</a:t>
            </a:r>
            <a:r>
              <a:rPr lang="en-US" dirty="0"/>
              <a:t> 10 </a:t>
            </a:r>
            <a:r>
              <a:rPr lang="en-US" dirty="0" err="1"/>
              <a:t>tháng</a:t>
            </a:r>
            <a:r>
              <a:rPr lang="en-US" dirty="0"/>
              <a:t> 2 </a:t>
            </a:r>
            <a:r>
              <a:rPr lang="en-US" dirty="0" err="1"/>
              <a:t>năm</a:t>
            </a:r>
            <a:r>
              <a:rPr lang="en-US" dirty="0"/>
              <a:t> 2023</a:t>
            </a:r>
          </a:p>
          <a:p>
            <a:pPr algn="ctr"/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văn</a:t>
            </a:r>
            <a:endParaRPr lang="en-US" dirty="0"/>
          </a:p>
          <a:p>
            <a:pPr algn="ctr"/>
            <a:r>
              <a:rPr lang="en-US" dirty="0" err="1">
                <a:solidFill>
                  <a:srgbClr val="FF0000"/>
                </a:solidFill>
              </a:rPr>
              <a:t>Tiết</a:t>
            </a:r>
            <a:r>
              <a:rPr lang="en-US" dirty="0">
                <a:solidFill>
                  <a:srgbClr val="FF0000"/>
                </a:solidFill>
              </a:rPr>
              <a:t> 40: </a:t>
            </a:r>
            <a:r>
              <a:rPr lang="en-US" dirty="0" err="1">
                <a:solidFill>
                  <a:srgbClr val="FF0000"/>
                </a:solidFill>
              </a:rPr>
              <a:t>Lập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chương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trình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hoạt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động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" grpId="0"/>
      <p:bldP spid="7181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984</Words>
  <Application>Microsoft Office PowerPoint</Application>
  <PresentationFormat>On-screen Show (4:3)</PresentationFormat>
  <Paragraphs>101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Tahoma</vt:lpstr>
      <vt:lpstr>Times New Roman</vt:lpstr>
      <vt:lpstr>VnBangkok</vt:lpstr>
      <vt:lpstr>VNI-Aptima</vt:lpstr>
      <vt:lpstr>Chủ đề của Office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Máy Tính Trường Sơn</cp:lastModifiedBy>
  <cp:revision>103</cp:revision>
  <dcterms:created xsi:type="dcterms:W3CDTF">2009-01-25T10:16:00Z</dcterms:created>
  <dcterms:modified xsi:type="dcterms:W3CDTF">2023-02-15T07:32:52Z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58CD16BA77F64917B0CCA55363B9DE7F</vt:lpwstr>
  </property>
  <property fmtid="{D5CDD505-2E9C-101B-9397-08002B2CF9AE}" pid="3" name="KSOProductBuildVer">
    <vt:lpwstr>1033-11.2.0.11440</vt:lpwstr>
  </property>
</Properties>
</file>