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3977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8744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9843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6266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4847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8376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9349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0130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0000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6722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4989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7F1A5-4D51-4074-8703-14121F9AE770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7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70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1143000" y="1049482"/>
            <a:ext cx="70104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GD &amp; ĐT QUẬN LONG BIÊN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WordArt 15"/>
          <p:cNvSpPr>
            <a:spLocks noChangeArrowheads="1" noChangeShapeType="1" noTextEdit="1"/>
          </p:cNvSpPr>
          <p:nvPr/>
        </p:nvSpPr>
        <p:spPr bwMode="auto">
          <a:xfrm>
            <a:off x="1846119" y="2439838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 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– LỚP 1</a:t>
            </a:r>
          </a:p>
        </p:txBody>
      </p:sp>
      <p:sp>
        <p:nvSpPr>
          <p:cNvPr id="7" name="WordArt 11"/>
          <p:cNvSpPr>
            <a:spLocks noChangeArrowheads="1" noChangeShapeType="1" noTextEdit="1"/>
          </p:cNvSpPr>
          <p:nvPr/>
        </p:nvSpPr>
        <p:spPr bwMode="auto">
          <a:xfrm>
            <a:off x="1676400" y="3657600"/>
            <a:ext cx="6705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17: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trong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phạm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vi 10 (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tiếp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)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631497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36"/>
            <a:ext cx="9144000" cy="682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2590800" y="2362200"/>
            <a:ext cx="3962399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ÔN BÀI CŨ</a:t>
            </a:r>
            <a:endParaRPr lang="en-US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4122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7" t="21610" r="61174" b="69344"/>
          <a:stretch/>
        </p:blipFill>
        <p:spPr bwMode="auto">
          <a:xfrm>
            <a:off x="3138055" y="0"/>
            <a:ext cx="2576945" cy="112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1" t="18627" r="24369" b="50922"/>
          <a:stretch/>
        </p:blipFill>
        <p:spPr bwMode="auto">
          <a:xfrm>
            <a:off x="1752600" y="2057400"/>
            <a:ext cx="5375564" cy="471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46100" y="1155973"/>
            <a:ext cx="8140700" cy="901427"/>
            <a:chOff x="546100" y="152216"/>
            <a:chExt cx="8140700" cy="901427"/>
          </a:xfrm>
        </p:grpSpPr>
        <p:sp>
          <p:nvSpPr>
            <p:cNvPr id="7" name="TextBox 6"/>
            <p:cNvSpPr txBox="1"/>
            <p:nvPr/>
          </p:nvSpPr>
          <p:spPr>
            <a:xfrm>
              <a:off x="1384300" y="191869"/>
              <a:ext cx="73025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Nối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các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số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theo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thứ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tự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từ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bé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đến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lớn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là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được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hình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dưới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đây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.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Các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số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còn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thiếu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là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các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số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nào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?</a:t>
              </a:r>
              <a:endPara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46100" y="15221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1963" y="190315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4191000" y="2137064"/>
            <a:ext cx="533400" cy="5334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n w="19050">
                  <a:solidFill>
                    <a:schemeClr val="tx1"/>
                  </a:solidFill>
                </a:ln>
              </a:rPr>
              <a:t>2</a:t>
            </a:r>
            <a:endParaRPr lang="en-US" sz="3000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400800" y="3810000"/>
            <a:ext cx="533400" cy="5334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19050">
                  <a:solidFill>
                    <a:schemeClr val="tx1"/>
                  </a:solidFill>
                </a:ln>
              </a:rPr>
              <a:t>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735782" y="6172200"/>
            <a:ext cx="533400" cy="5334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n w="19050">
                  <a:solidFill>
                    <a:schemeClr val="tx1"/>
                  </a:solidFill>
                </a:ln>
              </a:rPr>
              <a:t>6</a:t>
            </a:r>
            <a:endParaRPr lang="en-US" sz="3000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49682" y="6137563"/>
            <a:ext cx="533400" cy="5334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n w="19050">
                  <a:solidFill>
                    <a:schemeClr val="tx1"/>
                  </a:solidFill>
                </a:ln>
              </a:rPr>
              <a:t>8</a:t>
            </a:r>
            <a:endParaRPr lang="en-US" sz="3000" dirty="0">
              <a:ln w="190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007448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228600"/>
            <a:ext cx="8140700" cy="660975"/>
            <a:chOff x="546100" y="152216"/>
            <a:chExt cx="8140700" cy="660975"/>
          </a:xfrm>
        </p:grpSpPr>
        <p:sp>
          <p:nvSpPr>
            <p:cNvPr id="5" name="TextBox 4"/>
            <p:cNvSpPr txBox="1"/>
            <p:nvPr/>
          </p:nvSpPr>
          <p:spPr>
            <a:xfrm>
              <a:off x="1384300" y="191869"/>
              <a:ext cx="73025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Cho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các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số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: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546100" y="15221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01963" y="190315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8" name="Rounded Rectangle 7"/>
          <p:cNvSpPr/>
          <p:nvPr/>
        </p:nvSpPr>
        <p:spPr>
          <a:xfrm rot="20974864">
            <a:off x="1979290" y="1106184"/>
            <a:ext cx="904009" cy="90400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124199" y="563457"/>
            <a:ext cx="904009" cy="90400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8</a:t>
            </a:r>
            <a:endParaRPr lang="en-US" sz="3500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rot="21015477">
            <a:off x="4342245" y="1003982"/>
            <a:ext cx="904009" cy="90400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5</a:t>
            </a:r>
            <a:endParaRPr lang="en-US" sz="3500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1454249">
            <a:off x="5708313" y="870237"/>
            <a:ext cx="904009" cy="90400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7</a:t>
            </a:r>
            <a:endParaRPr lang="en-US" sz="3500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058" y="2286000"/>
            <a:ext cx="65949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a.Sắp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xếp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theo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tự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đến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lớn</a:t>
            </a:r>
            <a:endParaRPr lang="en-US" sz="25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 rot="20974864">
            <a:off x="1994391" y="1105438"/>
            <a:ext cx="904009" cy="9944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124199" y="533400"/>
            <a:ext cx="904009" cy="9944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8</a:t>
            </a:r>
            <a:endParaRPr lang="en-US" sz="3500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rot="21015477">
            <a:off x="4342245" y="983716"/>
            <a:ext cx="904009" cy="9944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5</a:t>
            </a:r>
            <a:endParaRPr lang="en-US" sz="3500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454249">
            <a:off x="5726868" y="785080"/>
            <a:ext cx="904009" cy="9944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7</a:t>
            </a:r>
            <a:endParaRPr lang="en-US" sz="3500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058" y="4572000"/>
            <a:ext cx="71283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b.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lớn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nhất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nhất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  <a:endParaRPr lang="en-US" sz="25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4058" y="5314146"/>
            <a:ext cx="71283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vừa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lớn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hơn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5,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vừa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hơn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8?</a:t>
            </a:r>
            <a:endParaRPr lang="en-US" sz="25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802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14 -0.04514 C 0.00277 -0.00301 -0.01945 0.06736 -0.06875 0.11435 C -0.11945 0.16389 -0.17726 0.17014 -0.20035 0.1294 C -0.22257 0.08843 -0.28021 0.09607 -0.33039 0.14398 C -0.38056 0.19167 -0.404 0.26273 -0.38195 0.30486 " pathEditMode="relative" rAng="8649324" ptsTypes="fffff">
                                      <p:cBhvr>
                                        <p:cTn id="1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469 -0.00046 C 0.01875 0.00209 0.0323 0.00602 0.0323 0.0132 C 0.0323 0.02153 0.01875 0.02431 0.00452 0.02755 C -0.01128 0.03102 -0.02673 0.0338 -0.0269 0.04306 C -0.0269 0.05139 -0.01128 0.0544 0.00452 0.05788 C 0.01893 0.0595 0.03247 0.06343 0.03212 0.07176 C 0.03212 0.0794 0.01893 0.08288 0.00435 0.08612 C -0.01128 0.08866 -0.0269 0.0926 -0.0269 0.10093 C -0.0269 0.10903 0.00452 0.11551 0.00452 0.11575 C 0.01875 0.11829 0.0323 0.1213 0.03247 0.1294 C 0.03212 0.13774 0.01875 0.14075 0.00469 0.14375 C -0.01128 0.14746 -0.02673 0.15 -0.0269 0.1595 C -0.02673 0.16806 -0.01128 0.17061 0.00452 0.17338 C 0.01875 0.17663 0.0323 0.17963 0.0323 0.1882 C 0.0323 0.19561 0.01875 0.19931 0.00469 0.20209 C -0.01128 0.20487 -0.02673 0.2088 -0.0269 0.21713 C -0.02673 0.2257 -0.01145 0.22778 0.00469 0.23195 " pathEditMode="relative" rAng="5400000" ptsTypes="fffffffffffffffff">
                                      <p:cBhvr>
                                        <p:cTn id="1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8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77778E-7 7.40741E-7 L -0.03351 0.15023 C -0.03993 0.18241 -0.05764 0.21968 -0.08038 0.24815 C -0.10955 0.28032 -0.13663 0.30116 -0.16007 0.30671 L -0.27517 0.33449 " pathEditMode="relative" rAng="2857821" ptsTypes="FffFF">
                                      <p:cBhvr>
                                        <p:cTn id="1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55" y="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8368 0.07593 C -0.06128 0.04514 -0.03958 0.01759 -0.03281 0.0257 C -0.02413 0.03472 -0.03923 0.06829 -0.05607 0.10278 C -0.07326 0.14259 -0.09219 0.18033 -0.08368 0.19121 C -0.07396 0.19838 -0.05173 0.16713 -0.02725 0.13426 C -0.00642 0.10371 0.01511 0.07824 0.02361 0.08449 C 0.03143 0.0919 0.01736 0.12685 0.00035 0.16204 C -0.01909 0.20116 -0.03594 0.24028 -0.02864 0.24908 C -0.01944 0.25764 0.02952 0.19051 0.02847 0.19306 C 0.05035 0.16158 0.07118 0.1338 0.07726 0.14491 C 0.08594 0.15417 0.0717 0.18519 0.05504 0.2206 C 0.03854 0.25949 0.0191 0.29884 0.02917 0.30671 C 0.03646 0.31574 0.06077 0.28287 0.0842 0.25023 C 0.10625 0.2213 0.12743 0.19352 0.13507 0.20232 C 0.14271 0.20949 0.12778 0.24352 0.11181 0.27917 C 0.09306 0.31806 0.07604 0.35764 0.08351 0.36597 C 0.09358 0.37292 0.11476 0.34213 0.14063 0.30996 " pathEditMode="relative" rAng="2280107" ptsTypes="fffffffffffffffff">
                                      <p:cBhvr>
                                        <p:cTn id="1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7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4" grpId="0" animBg="1"/>
      <p:bldP spid="14" grpId="2" animBg="1"/>
      <p:bldP spid="14" grpId="3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9579" cy="681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1955941" y="1905000"/>
            <a:ext cx="5237694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Nghỉ</a:t>
            </a:r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giải</a:t>
            </a:r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lao</a:t>
            </a:r>
            <a:endParaRPr lang="en-US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6328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268253"/>
            <a:ext cx="73025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3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xếp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hàng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theo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tự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xanh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xếp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nhất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vàng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xếp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hai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nâu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xếp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Oval 5"/>
          <p:cNvSpPr/>
          <p:nvPr/>
        </p:nvSpPr>
        <p:spPr>
          <a:xfrm>
            <a:off x="304800" y="228600"/>
            <a:ext cx="609600" cy="6609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0663" y="266699"/>
            <a:ext cx="453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1195626"/>
            <a:ext cx="73025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thêm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đỏ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chạy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xen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vào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đứng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giữa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xanh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vàng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Hỏi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khi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nâu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xếp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mấy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hàng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  <a:endParaRPr lang="en-US" sz="25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20" b="100000"/>
          <a:stretch/>
        </p:blipFill>
        <p:spPr bwMode="auto">
          <a:xfrm>
            <a:off x="0" y="-188686"/>
            <a:ext cx="10972800" cy="188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60662" y="3274565"/>
            <a:ext cx="8494651" cy="2667000"/>
            <a:chOff x="342898" y="912365"/>
            <a:chExt cx="8494651" cy="2667000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80" t="30424" r="11853" b="59090"/>
            <a:stretch/>
          </p:blipFill>
          <p:spPr bwMode="auto">
            <a:xfrm>
              <a:off x="342898" y="912365"/>
              <a:ext cx="8494651" cy="2667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28" t="30385" r="37674" b="61196"/>
            <a:stretch/>
          </p:blipFill>
          <p:spPr bwMode="auto">
            <a:xfrm>
              <a:off x="5928170" y="912365"/>
              <a:ext cx="2036079" cy="2141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1" t="24361" r="67823" b="67944"/>
          <a:stretch/>
        </p:blipFill>
        <p:spPr bwMode="auto">
          <a:xfrm>
            <a:off x="1032164" y="2679479"/>
            <a:ext cx="1509486" cy="119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3" t="23739" r="55880" b="68661"/>
          <a:stretch/>
        </p:blipFill>
        <p:spPr bwMode="auto">
          <a:xfrm>
            <a:off x="2515589" y="2514600"/>
            <a:ext cx="1343891" cy="117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1" t="23962" r="42370" b="69154"/>
          <a:stretch/>
        </p:blipFill>
        <p:spPr bwMode="auto">
          <a:xfrm>
            <a:off x="3943267" y="2570017"/>
            <a:ext cx="1371600" cy="106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0" t="30562" r="18570" b="61812"/>
          <a:stretch/>
        </p:blipFill>
        <p:spPr bwMode="auto">
          <a:xfrm>
            <a:off x="6668849" y="4161783"/>
            <a:ext cx="1413164" cy="892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8695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0.17327 0.00324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63" y="16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0.00787 L 0.15781 0 " pathEditMode="relative" rAng="0" ptsTypes="AA">
                                      <p:cBhvr>
                                        <p:cTn id="39" dur="1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-39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99 -0.01759 L -0.44809 -0.2118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54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304800" y="228600"/>
            <a:ext cx="609600" cy="6609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60663" y="266699"/>
            <a:ext cx="453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43000" y="268253"/>
            <a:ext cx="73025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3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thỏ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đang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chơi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thì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trời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mưa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chạy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vào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cả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2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chuồng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Hỏi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mỗi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chuồng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mấy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thỏ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Biết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thỏ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ở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chuồng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A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nhiều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hơn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thỏ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ở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chuồng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B.</a:t>
            </a:r>
            <a:endParaRPr lang="en-US" sz="25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6" t="54283" r="48258" b="17348"/>
          <a:stretch/>
        </p:blipFill>
        <p:spPr bwMode="auto">
          <a:xfrm>
            <a:off x="609600" y="1984829"/>
            <a:ext cx="4005697" cy="438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4615296" y="1752600"/>
            <a:ext cx="3830203" cy="4585854"/>
            <a:chOff x="1371600" y="277090"/>
            <a:chExt cx="2743200" cy="4585854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76" t="52224" r="39924" b="18129"/>
            <a:stretch/>
          </p:blipFill>
          <p:spPr bwMode="auto">
            <a:xfrm>
              <a:off x="1371600" y="277090"/>
              <a:ext cx="2743200" cy="45858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8" t="68203" r="46000" b="22039"/>
            <a:stretch/>
          </p:blipFill>
          <p:spPr bwMode="auto">
            <a:xfrm>
              <a:off x="2743200" y="2910113"/>
              <a:ext cx="1371600" cy="1509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4" t="69598" r="35730" b="21087"/>
          <a:stretch/>
        </p:blipFill>
        <p:spPr bwMode="auto">
          <a:xfrm>
            <a:off x="4953000" y="4724400"/>
            <a:ext cx="1163781" cy="144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71" t="58569" r="29522" b="31298"/>
          <a:stretch/>
        </p:blipFill>
        <p:spPr bwMode="auto">
          <a:xfrm>
            <a:off x="4421827" y="2611416"/>
            <a:ext cx="1196768" cy="156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91" t="61514" r="14924" b="30336"/>
          <a:stretch/>
        </p:blipFill>
        <p:spPr bwMode="auto">
          <a:xfrm>
            <a:off x="6081712" y="3657600"/>
            <a:ext cx="1205346" cy="126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3653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34896 -0.00602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48" y="-30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47 -0.06921 L -0.14618 0.01551 C -0.15938 0.03403 -0.17969 0.04514 -0.20191 0.04792 C -0.22708 0.04838 -0.24722 0.04005 -0.26181 0.02338 L -0.33212 -0.05208 " pathEditMode="relative" rAng="-10973840" ptsTypes="FffFF">
                                      <p:cBhvr>
                                        <p:cTn id="42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74" y="629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-0.46423 -0.13634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12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nh San\Desktop\Giáo án\Hình nền pp\hinh-nen-thiet-ke-bai-giang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-1"/>
            <a:ext cx="9062840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62780" y="2286000"/>
            <a:ext cx="61382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Tiết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học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kết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thúc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 </a:t>
            </a:r>
          </a:p>
          <a:p>
            <a:pPr algn="ctr"/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Cảm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ơn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các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25585212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233</Words>
  <Application>Microsoft Office PowerPoint</Application>
  <PresentationFormat>On-screen Show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Arial-SGK-TV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 San</dc:creator>
  <cp:lastModifiedBy>H231020</cp:lastModifiedBy>
  <cp:revision>11</cp:revision>
  <dcterms:created xsi:type="dcterms:W3CDTF">2020-08-23T03:01:41Z</dcterms:created>
  <dcterms:modified xsi:type="dcterms:W3CDTF">2023-01-16T03:45:25Z</dcterms:modified>
</cp:coreProperties>
</file>