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5" r:id="rId2"/>
    <p:sldId id="271" r:id="rId3"/>
    <p:sldId id="295" r:id="rId4"/>
    <p:sldId id="290" r:id="rId5"/>
    <p:sldId id="283" r:id="rId6"/>
    <p:sldId id="296" r:id="rId7"/>
    <p:sldId id="298" r:id="rId8"/>
    <p:sldId id="301" r:id="rId9"/>
    <p:sldId id="302" r:id="rId10"/>
    <p:sldId id="258" r:id="rId11"/>
    <p:sldId id="300" r:id="rId12"/>
    <p:sldId id="261" r:id="rId13"/>
    <p:sldId id="303" r:id="rId14"/>
    <p:sldId id="304" r:id="rId15"/>
    <p:sldId id="292" r:id="rId16"/>
    <p:sldId id="299" r:id="rId17"/>
    <p:sldId id="326" r:id="rId18"/>
    <p:sldId id="319" r:id="rId19"/>
    <p:sldId id="320" r:id="rId20"/>
    <p:sldId id="321" r:id="rId21"/>
    <p:sldId id="322" r:id="rId22"/>
    <p:sldId id="323" r:id="rId23"/>
    <p:sldId id="324" r:id="rId24"/>
    <p:sldId id="288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2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5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9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A4F239F-98D2-41E5-8917-E3D64B75A3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163" y="238539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xmlns="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xmlns="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xmlns="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xmlns="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xmlns="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xmlns="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xmlns="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B9B43DF-4EAF-4C72-AFA6-47B77D94D129}"/>
              </a:ext>
            </a:extLst>
          </p:cNvPr>
          <p:cNvGrpSpPr/>
          <p:nvPr/>
        </p:nvGrpSpPr>
        <p:grpSpPr>
          <a:xfrm>
            <a:off x="670560" y="743038"/>
            <a:ext cx="2082800" cy="769441"/>
            <a:chOff x="670560" y="743038"/>
            <a:chExt cx="208280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7D090F4-66DA-4F1C-B151-DEB1803BD8DB}"/>
                </a:ext>
              </a:extLst>
            </p:cNvPr>
            <p:cNvSpPr txBox="1"/>
            <p:nvPr/>
          </p:nvSpPr>
          <p:spPr>
            <a:xfrm>
              <a:off x="1391920" y="743038"/>
              <a:ext cx="1361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AA42CF1-F9EA-40CC-A85A-A436DF05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23" y="3836161"/>
            <a:ext cx="3721554" cy="3021839"/>
          </a:xfrm>
          <a:prstGeom prst="rect">
            <a:avLst/>
          </a:prstGeom>
        </p:spPr>
      </p:pic>
      <p:pic>
        <p:nvPicPr>
          <p:cNvPr id="1026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596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" y="207445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1888" y="3126659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8120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3264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Chiều dài 6 cm, chiều rộng 4 cm.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               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Bài giải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là: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+ 4) x 2 = 20 (cm)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Chiều dài 8 m, chiều rộng 2 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(8 + 2) x 2 = 20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2166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xmlns="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Chiều dài 15 dm, chiều rộng 10 dm.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(15 + 10) x 2 = 100 (dm)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100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953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0EAD9702-DC2F-4AF9-B1DA-D274AD678322}"/>
              </a:ext>
            </a:extLst>
          </p:cNvPr>
          <p:cNvSpPr/>
          <p:nvPr/>
        </p:nvSpPr>
        <p:spPr>
          <a:xfrm>
            <a:off x="650240" y="772159"/>
            <a:ext cx="640080" cy="629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4" name="Picture 2" descr="Toán lớp 3 trang 22 - Chu vi hình tam giác ,hình tứ giác, hình chữ nhật,  hình vuông - SGK Kết nối tri thức | SGK Toán 3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94" y="772159"/>
            <a:ext cx="62674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83C0FA-F3A9-498C-9402-82222873245E}"/>
              </a:ext>
            </a:extLst>
          </p:cNvPr>
          <p:cNvSpPr txBox="1"/>
          <p:nvPr/>
        </p:nvSpPr>
        <p:spPr>
          <a:xfrm>
            <a:off x="837544" y="4923573"/>
            <a:ext cx="1087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Nam cần dùng bao nhiêu que tính để sắp xếp thành một hình vuông có cạnh gồm 3 que tính như hình vẽ trên?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877" y="1540639"/>
            <a:ext cx="107663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Số que tính để xếp thành một hình vuông có cạnh gồm 3 que tính là: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         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3 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x 4 = 12 (que tính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000">
              <a:solidFill>
                <a:srgbClr val="FF0000"/>
              </a:solidFill>
              <a:latin typeface="+mj-lt"/>
            </a:endParaRP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Vậy Nam cần 12 que tính để xếp thành một hình vuông có cạnh gồm 3 que tính như hình vẽ trên.</a:t>
            </a: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xmlns="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xmlns="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xmlns="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xmlns="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xmlns="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xmlns="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795" y="2699989"/>
            <a:ext cx="647648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63004" y="1078717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20 cm, chiều rộng 8 cm. Tính chu vi mảnh đất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83556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40889" y="5635627"/>
              <a:ext cx="16831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160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991441" y="5635627"/>
              <a:ext cx="139781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90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xmlns="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xmlns="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024EE4-9076-48A8-907F-5360FB8685CA}"/>
              </a:ext>
            </a:extLst>
          </p:cNvPr>
          <p:cNvSpPr txBox="1"/>
          <p:nvPr/>
        </p:nvSpPr>
        <p:spPr>
          <a:xfrm>
            <a:off x="2471698" y="1735877"/>
            <a:ext cx="38586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noProof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7 cm, 3 cm và 15 cm.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xmlns="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52A05C-4D49-4309-BAF3-2AD7D83360FB}"/>
              </a:ext>
            </a:extLst>
          </p:cNvPr>
          <p:cNvSpPr txBox="1"/>
          <p:nvPr/>
        </p:nvSpPr>
        <p:spPr>
          <a:xfrm>
            <a:off x="7396435" y="2813095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miếng bìa hình vuông có cạnh là 8 cm. Tính chu vi miếng bìa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83558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83555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991437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91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90800" y="1149346"/>
              <a:ext cx="9029103" cy="1130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 bút hình chữ nhật có chiều rộng 4 cm, chiều dài 12 cm. Tính chu vi hộp bút đó?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83557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91440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8355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smtClean="0">
                  <a:latin typeface="#9Slide02 Tieu de dai"/>
                </a:rPr>
                <a:t>48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99143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36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1114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833760" y="1253810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chữ nhật có chu vi bằng 160 m, chiều dài là 50 m. Chiều rộng hình chữ nhật là bao nhiêu?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88173" y="3989903"/>
              <a:ext cx="13885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77013" y="3989903"/>
              <a:ext cx="14266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297370" y="5635627"/>
              <a:ext cx="11701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30 m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119677" y="5635627"/>
              <a:ext cx="1141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6091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247536" y="1093668"/>
              <a:ext cx="7611058" cy="1600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xmlns="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xmlns="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xmlns="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xmlns="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xmlns="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xmlns="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xmlns="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xmlns="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xmlns="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xmlns="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xmlns="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xmlns="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xmlns="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915448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xmlns="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024EE4-9076-48A8-907F-5360FB8685CA}"/>
              </a:ext>
            </a:extLst>
          </p:cNvPr>
          <p:cNvSpPr txBox="1"/>
          <p:nvPr/>
        </p:nvSpPr>
        <p:spPr>
          <a:xfrm>
            <a:off x="2435569" y="1860942"/>
            <a:ext cx="3672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7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hình tứ giác có cạnh là 6 dm, 4 dm, 5 dm và 17 dm.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xmlns="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kumimoji="0" lang="nl-NL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xmlns="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91DBE5B-A312-42BD-936C-D18951799EA5}"/>
              </a:ext>
            </a:extLst>
          </p:cNvPr>
          <p:cNvSpPr txBox="1"/>
          <p:nvPr/>
        </p:nvSpPr>
        <p:spPr>
          <a:xfrm>
            <a:off x="1397217" y="1137678"/>
            <a:ext cx="9082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'"/>
                <a:ea typeface="Cambria" panose="02040503050406030204" pitchFamily="18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27" y="2017499"/>
            <a:ext cx="2499577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1DBE5B-A312-42BD-936C-D18951799EA5}"/>
              </a:ext>
            </a:extLst>
          </p:cNvPr>
          <p:cNvSpPr txBox="1"/>
          <p:nvPr/>
        </p:nvSpPr>
        <p:spPr>
          <a:xfrm>
            <a:off x="1397217" y="3377322"/>
            <a:ext cx="908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nhật, hình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xmlns="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xmlns="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xmlns="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xmlns="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xmlns="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xmlns="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6" y="1271588"/>
            <a:ext cx="9197168" cy="4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811892"/>
            <a:ext cx="6011943" cy="334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456" y="1852270"/>
            <a:ext cx="51006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ABCD là:</a:t>
            </a:r>
            <a:endParaRPr lang="en-US" sz="3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1932" y="3144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+ 5 + 3 = 16 (cm)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0770" y="3935612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1932" y="393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(cm)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2541" y="4800306"/>
            <a:ext cx="8967020" cy="1312607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chiều rộng (cùng đơn vị đo) rồi nhân với 2.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3064" y="1615439"/>
            <a:ext cx="6280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vuông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 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7519" y="2441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+ 5 + 5 = 5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4812" y="3223261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8733" y="3237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2073991" y="4607720"/>
            <a:ext cx="8967020" cy="1312607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tính chu vi hình vuông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lấy độ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dài một cạnh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với 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" y="796112"/>
            <a:ext cx="481179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xmlns="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xmlns="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xmlns="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xmlns="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xmlns="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xmlns="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xmlns="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xmlns="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xmlns="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xmlns="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xmlns="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xmlns="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xmlns="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xmlns="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xmlns="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xmlns="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xmlns="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xmlns="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xmlns="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xmlns="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xmlns="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xmlns="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xmlns="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xmlns="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xmlns="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xmlns="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xmlns="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847</Words>
  <Application>Microsoft Office PowerPoint</Application>
  <PresentationFormat>Custom</PresentationFormat>
  <Paragraphs>117</Paragraphs>
  <Slides>25</Slides>
  <Notes>12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2022-07-15T05:41:18Z</dcterms:created>
  <dcterms:modified xsi:type="dcterms:W3CDTF">2023-02-07T13:56:32Z</dcterms:modified>
</cp:coreProperties>
</file>