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fif" ContentType="image/jpe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6" r:id="rId2"/>
    <p:sldId id="331" r:id="rId3"/>
    <p:sldId id="356" r:id="rId4"/>
    <p:sldId id="263" r:id="rId5"/>
    <p:sldId id="343" r:id="rId6"/>
    <p:sldId id="345" r:id="rId7"/>
    <p:sldId id="346" r:id="rId8"/>
    <p:sldId id="347" r:id="rId9"/>
    <p:sldId id="348" r:id="rId10"/>
    <p:sldId id="349" r:id="rId11"/>
    <p:sldId id="333" r:id="rId12"/>
    <p:sldId id="350" r:id="rId13"/>
    <p:sldId id="351" r:id="rId14"/>
    <p:sldId id="352" r:id="rId15"/>
    <p:sldId id="353" r:id="rId16"/>
    <p:sldId id="354" r:id="rId17"/>
    <p:sldId id="335" r:id="rId18"/>
    <p:sldId id="272" r:id="rId19"/>
    <p:sldId id="260" r:id="rId20"/>
    <p:sldId id="357" r:id="rId21"/>
    <p:sldId id="358" r:id="rId22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3333FF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240" autoAdjust="0"/>
  </p:normalViewPr>
  <p:slideViewPr>
    <p:cSldViewPr snapToGrid="0">
      <p:cViewPr varScale="1">
        <p:scale>
          <a:sx n="61" d="100"/>
          <a:sy n="61" d="100"/>
        </p:scale>
        <p:origin x="1493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0599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Nêu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dạng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QHTL.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dạng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toán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cũng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bằng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không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8471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453EC3D-D706-4FAB-A1F5-AA4E64FCE9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EF9491E5-022C-4FA6-BB69-E108DDB1DFCB}" type="slidenum">
              <a:rPr lang="en-US" altLang="en-US" sz="1200">
                <a:latin typeface="Arial" panose="020B0604020202020204" pitchFamily="34" charset="0"/>
              </a:rPr>
              <a:pPr eaLnBrk="1" hangingPunct="1"/>
              <a:t>20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4A59C52-20DB-415E-AAD5-0362B77E13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4DBC3313-0DAA-47C1-A9F3-CD904A7A13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E0F1F-6A0B-4DB9-84D7-DFDC2FE38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EE317-9F5D-4BE2-82E5-4C10C762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E840D-A4DD-44DF-A344-36EAD0D1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B163E-ABFC-4DD3-86D9-F60715AC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D4887-EC00-40EA-B0D3-4B0A3ECE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91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8A23-FF33-4213-84DF-D9646231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F594D-0891-4D04-9383-FD125A6DD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5F090-0F75-4670-8123-B8807B09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1DB30-B540-40B1-86B1-BAEF8EBE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08219-3C4C-4876-BAB1-80CB193D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2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B470B-B147-4461-844C-7DF2238F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3D972-FDDB-4E45-AC1C-E1825392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2B7D-951B-4594-BE70-26820786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ECBA6-5FF4-48C3-9EF4-58BA8DDC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F6A52-5F45-4A5D-AF4D-2CE48580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82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5C60C-8618-46AD-82FB-74EFFF22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C9C31-DB43-4DE0-BBAE-F6533C7D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BF5FA-C717-47B0-9147-7095DAD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16B44-75AE-4021-8DA4-C2C9231D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8A47E-0FA1-4D07-9575-3DAE9B3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69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A1CF6-67B5-485A-AFB2-FC21C726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35E1A-39CC-441E-B90C-4356CEF9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EF07A-9F41-451F-8ABB-B8032FD5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B6F8-4ACC-4A4D-A7FC-D70EA8C5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CE8AE-BF2D-4327-BC7C-68E82697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0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166E8-70FA-498F-A185-66694154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9655-3A4A-4E4B-9C62-0C9ED45E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6489C4-AF11-4BFD-81C1-1025F5633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6C25E-ECBE-4B92-8E86-2137581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D08B1-C7A0-4AA1-826A-EB7B249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D1532-F6D5-444C-AA1E-3C957426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83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1C42C-C8D8-487F-9C00-C48EBBA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D0D14-930A-4682-84CF-38DB0E0AE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5F1D2-5EDC-47C7-A9D1-785E1C8B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7FA686-148F-4DAD-BD39-9BD8331D9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00777B-E858-4CF5-9160-EC8707666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BE4070-16AC-4EDD-96C5-5AE361D6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043A7-929C-470D-A4BE-C2F4D588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4C6AA-44DE-4D51-9510-0A806B7A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3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29964-08F6-4BC0-BD1D-B3099953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84694-FC6B-47F0-B6D6-9BF58624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423B09-0F29-4D33-8B65-851AC550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10744A-2483-4891-945B-C0B16975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6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EF1E3-8B28-4ACC-B472-69AE99ED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EBF5C-03F3-4922-B6F5-65DD0C76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B553-09C5-4FF7-8BE8-32496D27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4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CFF6-2056-4B58-ADD3-51595110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F9CE0-C8FE-472C-9C20-A80C3C462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DF73F-6AB4-41C3-BA4C-3C4E890D9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0722A-50A2-489F-9A73-4E8FE30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F741A-656B-4A0A-921D-76E436AA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869C7-3458-44DA-9C1B-A95D28E4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0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EE83-D48E-4134-A69C-30F2DB4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701-90DE-41E4-AE94-C173571E7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50613-A124-46F2-BB74-6CF629F5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A43506-D81B-47EE-AD1C-DDC7DE67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686FE-DB66-494C-9874-A780A818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C207F-772D-4434-B846-24E2D526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99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28569-83E0-495F-A414-B3FA911A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0D851-540A-4C2B-80DF-E973A01E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E3F5E-249B-450D-BFB8-31B19253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938F0-CD65-4F7F-9B72-F499B6126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FDB71-DFAF-4BE5-8CD5-AF1EF98BE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17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slide" Target="slide3.xml"/><Relationship Id="rId4" Type="http://schemas.openxmlformats.org/officeDocument/2006/relationships/image" Target="../media/image13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slide" Target="slide21.xml"/><Relationship Id="rId4" Type="http://schemas.openxmlformats.org/officeDocument/2006/relationships/image" Target="../media/image4.png"/><Relationship Id="rId9" Type="http://schemas.openxmlformats.org/officeDocument/2006/relationships/slide" Target="slide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1758112" y="2459504"/>
            <a:ext cx="975645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BÀI:ÔN TẬP VÀ BỔ SUNG </a:t>
            </a:r>
          </a:p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GIẢI 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18)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148943"/>
              </p:ext>
            </p:extLst>
          </p:nvPr>
        </p:nvGraphicFramePr>
        <p:xfrm>
          <a:off x="290946" y="4393177"/>
          <a:ext cx="3512127" cy="228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Clip" r:id="rId4" imgW="2191817" imgH="1424635" progId="MS_ClipArt_Gallery.2">
                  <p:embed/>
                </p:oleObj>
              </mc:Choice>
              <mc:Fallback>
                <p:oleObj name="Clip" r:id="rId4" imgW="2191817" imgH="1424635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46" y="4393177"/>
                        <a:ext cx="3512127" cy="228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3967532" y="1397234"/>
            <a:ext cx="42569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4368800" y="1219201"/>
            <a:ext cx="35560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5994400" y="23622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Text Box 34"/>
          <p:cNvSpPr txBox="1">
            <a:spLocks noChangeArrowheads="1"/>
          </p:cNvSpPr>
          <p:nvPr/>
        </p:nvSpPr>
        <p:spPr bwMode="auto">
          <a:xfrm>
            <a:off x="0" y="228601"/>
            <a:ext cx="62992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Tóm tắt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 2 giờ: 90km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          4 giờ: … km ?</a:t>
            </a:r>
            <a:endParaRPr lang="vi-VN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152400" y="2438400"/>
            <a:ext cx="741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1574800" y="2971800"/>
            <a:ext cx="467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90 : 2 = 45 (km) 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355600" y="3429000"/>
            <a:ext cx="568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Trong 4 giờ ô tô đi được là: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1473200" y="39624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45 x 4 = 180 (km)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2235200" y="44196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Đáp số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 180 km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5486400" y="2438400"/>
            <a:ext cx="71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(*)</a:t>
            </a:r>
            <a:endParaRPr lang="vi-VN" sz="2400" b="1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101600" y="5045076"/>
            <a:ext cx="5791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(*)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2082800" y="1981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Cách 1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8432800" y="19050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Cách 2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6705600" y="2438400"/>
            <a:ext cx="508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7823200" y="29718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 : 2 = 2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6604000" y="3429000"/>
            <a:ext cx="558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Trong 4 giờ ô tô đi được là: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7569200" y="3913188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90 x 2 = 180 (km)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8382000" y="4322763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Đáp số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 180 km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11480800" y="2438400"/>
            <a:ext cx="101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(**)</a:t>
            </a:r>
            <a:endParaRPr lang="vi-VN" sz="2400" b="1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6400800" y="4948239"/>
            <a:ext cx="5588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(**)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25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9F4ED72-2FA9-4F5A-B8DE-02F04C602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27"/>
            <a:ext cx="12192000" cy="6951556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0706561">
            <a:off x="2969079" y="1999898"/>
            <a:ext cx="7613010" cy="227220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161113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28600"/>
            <a:ext cx="12192000" cy="1219200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sz="44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u="sng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5m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350 000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7m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1524000"/>
            <a:ext cx="4064000" cy="1981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>
              <a:spcBef>
                <a:spcPct val="2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5m: 80000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ct val="2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7m: …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454400" y="1447800"/>
            <a:ext cx="92456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2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spcBef>
                <a:spcPct val="2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350 000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5 =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70 000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70 000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x 7 =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490 000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490 000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2881745" y="1676400"/>
            <a:ext cx="0" cy="3200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2948710" y="852054"/>
            <a:ext cx="6096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5553377" y="852054"/>
            <a:ext cx="3237332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11374582" y="852054"/>
            <a:ext cx="6096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1930400" y="1447800"/>
            <a:ext cx="41656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36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72" grpId="0" animBg="1"/>
      <p:bldP spid="7173" grpId="0"/>
      <p:bldP spid="7174" grpId="0" animBg="1"/>
      <p:bldP spid="7180" grpId="0" animBg="1"/>
      <p:bldP spid="7181" grpId="0" animBg="1"/>
      <p:bldP spid="7182" grpId="0" animBg="1"/>
      <p:bldP spid="718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66700"/>
            <a:ext cx="121920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1200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8908476" y="741219"/>
            <a:ext cx="1422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1745673" y="1184564"/>
            <a:ext cx="33528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7439892" y="1184564"/>
            <a:ext cx="1422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18473" y="1814943"/>
            <a:ext cx="6922654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413327" y="2133600"/>
            <a:ext cx="52832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: 1200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spcBef>
                <a:spcPct val="20000"/>
              </a:spcBef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  12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:…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97081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1" grpId="0" animBg="1"/>
      <p:bldP spid="16392" grpId="0" animBg="1"/>
      <p:bldP spid="16393" grpId="0" animBg="1"/>
      <p:bldP spid="16394" grpId="0" animBg="1"/>
      <p:bldP spid="1639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0"/>
            <a:ext cx="40640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2:</a:t>
            </a:r>
          </a:p>
          <a:p>
            <a:pPr algn="l">
              <a:spcBef>
                <a:spcPct val="20000"/>
              </a:spcBef>
            </a:pP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>
              <a:spcBef>
                <a:spcPct val="2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1200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ct val="2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:…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-96983" y="2445327"/>
            <a:ext cx="5666509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20000"/>
              </a:spcBef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             1200 : 3 = 400 (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20000"/>
              </a:spcBef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               400 x 12 = 4800 (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2300" b="1" u="sng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3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: 4800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135418" y="2445327"/>
            <a:ext cx="86360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2)</a:t>
            </a:r>
          </a:p>
          <a:p>
            <a:pPr>
              <a:spcBef>
                <a:spcPct val="2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20000"/>
              </a:spcBef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12 : 3 = 4 (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)   </a:t>
            </a:r>
          </a:p>
          <a:p>
            <a:pPr>
              <a:spcBef>
                <a:spcPct val="20000"/>
              </a:spcBef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20000"/>
              </a:spcBef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                 1200 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x 4 = 4800 (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2300" b="1" u="sng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300" b="1" u="sng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300" b="1" u="sng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3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: 4800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269" name="Line 7"/>
          <p:cNvSpPr>
            <a:spLocks noChangeShapeType="1"/>
          </p:cNvSpPr>
          <p:nvPr/>
        </p:nvSpPr>
        <p:spPr bwMode="auto">
          <a:xfrm>
            <a:off x="5569527" y="2438400"/>
            <a:ext cx="0" cy="30480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4927600" y="1600200"/>
            <a:ext cx="2366818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5690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04800" y="152400"/>
            <a:ext cx="5791200" cy="4876800"/>
          </a:xfrm>
          <a:prstGeom prst="rect">
            <a:avLst/>
          </a:prstGeom>
          <a:solidFill>
            <a:srgbClr val="FFFF99"/>
          </a:solidFill>
          <a:ln w="57150" cmpd="thinThick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4000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b,Nếu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tăng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l"/>
            <a:endParaRPr lang="en-US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406400" y="1163782"/>
            <a:ext cx="203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406400" y="1905000"/>
            <a:ext cx="3403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V="1">
            <a:off x="406400" y="2266950"/>
            <a:ext cx="1117600" cy="190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3352800" y="2247900"/>
            <a:ext cx="720436" cy="190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2530764" y="2590800"/>
            <a:ext cx="1279236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406400" y="2971800"/>
            <a:ext cx="203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1727200" y="3733800"/>
            <a:ext cx="2346036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>
            <a:off x="1524000" y="41148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3140364" y="4419600"/>
            <a:ext cx="508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609600" y="4876800"/>
            <a:ext cx="2743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299200" y="1277938"/>
            <a:ext cx="5994400" cy="969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1000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: 21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     4000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: …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6197600" y="2895601"/>
            <a:ext cx="6502400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1000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: 15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      4000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: …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6502400" y="820738"/>
            <a:ext cx="4235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a/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6400800" y="2514600"/>
            <a:ext cx="71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b/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6299200" y="304800"/>
            <a:ext cx="345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  <a:r>
              <a:rPr lang="en-US" sz="2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sz="2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73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9" grpId="0" animBg="1"/>
      <p:bldP spid="12300" grpId="0" animBg="1"/>
      <p:bldP spid="12301" grpId="0" animBg="1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12308" grpId="0" animBg="1"/>
      <p:bldP spid="12309" grpId="0"/>
      <p:bldP spid="12311" grpId="0"/>
      <p:bldP spid="12312" grpId="0"/>
      <p:bldP spid="12313" grpId="0"/>
      <p:bldP spid="123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08000" y="85635"/>
            <a:ext cx="223519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775200" y="4572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vi-VN" sz="3200" b="1" u="sng" dirty="0">
                <a:latin typeface="+mj-lt"/>
              </a:rPr>
              <a:t>Bài giải: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422400" y="1066801"/>
            <a:ext cx="10769600" cy="6848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ts val="600"/>
              </a:spcBef>
              <a:buFontTx/>
              <a:buAutoNum type="alphaLcParenR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4000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người gấp 1000 người số lần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4000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: 1000 = 4 (lần)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    Sau 1 năm số dân của xã đó tăng thêm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x 4 = 84 (người)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b) 4000 người gấp 1000 người số lần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4000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: 1000 = 4 (lần)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Sau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1 năm số dân của xã đó tăng thêm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x 4 = 60 (người)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vi-VN" sz="3200" b="1" u="sng" dirty="0">
                <a:latin typeface="Times New Roman" pitchFamily="18" charset="0"/>
                <a:cs typeface="Times New Roman" pitchFamily="18" charset="0"/>
              </a:rPr>
              <a:t>Đáp số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: a) 84 người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                                                 b) 60 người</a:t>
            </a:r>
          </a:p>
          <a:p>
            <a:pPr algn="l" eaLnBrk="1" hangingPunct="1">
              <a:spcBef>
                <a:spcPts val="600"/>
              </a:spcBef>
            </a:pP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spcBef>
                <a:spcPts val="600"/>
              </a:spcBef>
            </a:pP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50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205206">
            <a:off x="1945433" y="1927271"/>
            <a:ext cx="7952300" cy="2130081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70377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680"/>
            <a:ext cx="12192000" cy="682232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49382" y="1362668"/>
            <a:ext cx="1145078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can: 36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dầu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9 can:….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20974" y="336665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81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09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218955" y="2650284"/>
            <a:ext cx="10605900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04110" y="538872"/>
            <a:ext cx="7668490" cy="1871819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44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E0A47F-DE0D-4AFB-A019-3B65ECEF2308}"/>
              </a:ext>
            </a:extLst>
          </p:cNvPr>
          <p:cNvSpPr/>
          <p:nvPr/>
        </p:nvSpPr>
        <p:spPr>
          <a:xfrm>
            <a:off x="569687" y="2545139"/>
            <a:ext cx="99373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6600">
                  <a:solidFill>
                    <a:srgbClr val="7030A0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TRÒ CH</a:t>
            </a:r>
            <a:r>
              <a:rPr lang="vi-VN" sz="5400" b="1" dirty="0">
                <a:ln w="6600">
                  <a:solidFill>
                    <a:srgbClr val="7030A0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Ơ</a:t>
            </a:r>
            <a:r>
              <a:rPr lang="en-US" sz="5400" b="1" dirty="0">
                <a:ln w="6600">
                  <a:solidFill>
                    <a:srgbClr val="7030A0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I HỘP QUÀ BÍ MẬT</a:t>
            </a:r>
            <a:endParaRPr lang="en-US" sz="5400" b="1" cap="none" spc="0" dirty="0">
              <a:ln w="6600">
                <a:solidFill>
                  <a:srgbClr val="7030A0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09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4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59259E-6 L 0 -0.07222 " pathEditMode="relative" rAng="0" ptsTypes="AA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9773" y="588740"/>
            <a:ext cx="113399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0658" y="2433980"/>
            <a:ext cx="88774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>
            <a:hlinkClick r:id="rId5" action="ppaction://hlinksldjump"/>
            <a:extLst>
              <a:ext uri="{FF2B5EF4-FFF2-40B4-BE49-F238E27FC236}">
                <a16:creationId xmlns:a16="http://schemas.microsoft.com/office/drawing/2014/main" id="{123805F6-EA77-4D51-9744-9F37A57F23A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2827" y="5461306"/>
            <a:ext cx="1291031" cy="114314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8B3DB36-0CAB-4CD0-BE48-595E0CADE40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2827" y="5125558"/>
            <a:ext cx="1350986" cy="907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4571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6 L -1.66667E-6 -0.2247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25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485"/>
          <a:stretch/>
        </p:blipFill>
        <p:spPr>
          <a:xfrm>
            <a:off x="0" y="0"/>
            <a:ext cx="12192000" cy="6858000"/>
          </a:xfrm>
        </p:spPr>
      </p:pic>
      <p:sp>
        <p:nvSpPr>
          <p:cNvPr id="4" name="Rectangle 3"/>
          <p:cNvSpPr/>
          <p:nvPr/>
        </p:nvSpPr>
        <p:spPr>
          <a:xfrm>
            <a:off x="2238958" y="622038"/>
            <a:ext cx="83375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6" name="Rectangle 5"/>
          <p:cNvSpPr/>
          <p:nvPr/>
        </p:nvSpPr>
        <p:spPr>
          <a:xfrm>
            <a:off x="544286" y="2235005"/>
            <a:ext cx="111675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>
            <a:hlinkClick r:id="rId4" action="ppaction://hlinksldjump"/>
            <a:extLst>
              <a:ext uri="{FF2B5EF4-FFF2-40B4-BE49-F238E27FC236}">
                <a16:creationId xmlns:a16="http://schemas.microsoft.com/office/drawing/2014/main" id="{123805F6-EA77-4D51-9744-9F37A57F23A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2827" y="5249836"/>
            <a:ext cx="1529859" cy="94314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B3DB36-0CAB-4CD0-BE48-595E0CADE40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044" y="4972828"/>
            <a:ext cx="1600905" cy="748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07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6 L -1.66667E-6 -0.2247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25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hlinkClick r:id="rId2" action="ppaction://hlinksldjump"/>
            <a:extLst>
              <a:ext uri="{FF2B5EF4-FFF2-40B4-BE49-F238E27FC236}">
                <a16:creationId xmlns:a16="http://schemas.microsoft.com/office/drawing/2014/main" id="{165D02D2-111C-48DA-B806-17EDA77B2D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48" y="2095010"/>
            <a:ext cx="4253257" cy="37660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E93B167-9DF8-4F7B-A15E-DCA0F1988F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214" y="1311568"/>
            <a:ext cx="4291291" cy="2882021"/>
          </a:xfrm>
          <a:prstGeom prst="rect">
            <a:avLst/>
          </a:prstGeom>
        </p:spPr>
      </p:pic>
      <p:pic>
        <p:nvPicPr>
          <p:cNvPr id="10" name="Picture 9">
            <a:hlinkClick r:id="rId5" action="ppaction://hlinksldjump"/>
            <a:extLst>
              <a:ext uri="{FF2B5EF4-FFF2-40B4-BE49-F238E27FC236}">
                <a16:creationId xmlns:a16="http://schemas.microsoft.com/office/drawing/2014/main" id="{99F79902-D845-4948-9A8D-BC737DA8398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796" y="1604644"/>
            <a:ext cx="4253258" cy="40058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5A3D29D-2006-4BE0-AEF2-ABC918DCEA4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796" y="1311568"/>
            <a:ext cx="4253258" cy="2521641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16677DD5-4B38-44EE-AE03-4CE69860F1F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8765"/>
            <a:ext cx="6095999" cy="33481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E58EB64-C11F-4AA8-BD51-6B7EDB3365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6308765"/>
            <a:ext cx="6095999" cy="334819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468116E2-9E2A-444E-92F8-B1A7CB14769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460029"/>
            <a:ext cx="6095999" cy="334819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4AF2A1C0-A62D-4A01-AB2A-74ABC46C1A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60029"/>
            <a:ext cx="6095999" cy="334819"/>
          </a:xfrm>
          <a:prstGeom prst="rect">
            <a:avLst/>
          </a:prstGeom>
        </p:spPr>
      </p:pic>
      <p:sp>
        <p:nvSpPr>
          <p:cNvPr id="42" name="Flowchart: Summing Junction 41">
            <a:hlinkClick r:id="rId9" action="ppaction://hlinksldjump"/>
            <a:extLst>
              <a:ext uri="{FF2B5EF4-FFF2-40B4-BE49-F238E27FC236}">
                <a16:creationId xmlns:a16="http://schemas.microsoft.com/office/drawing/2014/main" id="{E51D645D-F5EB-48AD-9720-05E0BE57DF46}"/>
              </a:ext>
            </a:extLst>
          </p:cNvPr>
          <p:cNvSpPr/>
          <p:nvPr/>
        </p:nvSpPr>
        <p:spPr>
          <a:xfrm>
            <a:off x="11398689" y="6114928"/>
            <a:ext cx="649068" cy="64906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7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39508F11-EA62-47AB-B0EF-7A5D8E557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7262" y="384822"/>
            <a:ext cx="4114800" cy="1467699"/>
          </a:xfrm>
          <a:prstGeom prst="rect">
            <a:avLst/>
          </a:prstGeom>
        </p:spPr>
      </p:pic>
      <p:sp>
        <p:nvSpPr>
          <p:cNvPr id="9" name="Freeform 11">
            <a:extLst>
              <a:ext uri="{FF2B5EF4-FFF2-40B4-BE49-F238E27FC236}">
                <a16:creationId xmlns:a16="http://schemas.microsoft.com/office/drawing/2014/main" id="{68F07B36-3BA2-40D8-B9B9-5ECB3AE0FCAF}"/>
              </a:ext>
            </a:extLst>
          </p:cNvPr>
          <p:cNvSpPr/>
          <p:nvPr/>
        </p:nvSpPr>
        <p:spPr bwMode="auto">
          <a:xfrm>
            <a:off x="377728" y="208638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63E4E5C-77B3-46BB-977F-8C732BFEE130}"/>
              </a:ext>
            </a:extLst>
          </p:cNvPr>
          <p:cNvSpPr/>
          <p:nvPr/>
        </p:nvSpPr>
        <p:spPr bwMode="auto">
          <a:xfrm>
            <a:off x="377728" y="4204104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74519" y="3964530"/>
            <a:ext cx="96429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ận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122021" y="1852521"/>
            <a:ext cx="1024563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àm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508F11-EA62-47AB-B0EF-7A5D8E557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100" y="339711"/>
            <a:ext cx="4114800" cy="146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20901079">
            <a:off x="872897" y="1473492"/>
            <a:ext cx="104462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KHÁM PHÁ</a:t>
            </a:r>
            <a:endParaRPr lang="en-US" sz="1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43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54" y="552161"/>
            <a:ext cx="12198927" cy="1325563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4 km. 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2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22255"/>
              </p:ext>
            </p:extLst>
          </p:nvPr>
        </p:nvGraphicFramePr>
        <p:xfrm>
          <a:off x="665017" y="2286000"/>
          <a:ext cx="10411692" cy="14170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5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1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5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8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7364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</a:rPr>
                        <a:t>Thời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</a:rPr>
                        <a:t>gian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</a:rPr>
                        <a:t>đi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 </a:t>
                      </a:r>
                      <a:r>
                        <a:rPr lang="en-US" sz="3200" dirty="0" err="1" smtClean="0"/>
                        <a:t>giờ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  2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giờ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 </a:t>
                      </a:r>
                      <a:r>
                        <a:rPr lang="en-US" sz="3200" dirty="0" err="1" smtClean="0"/>
                        <a:t>giờ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</a:rPr>
                        <a:t>Quãng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</a:rPr>
                        <a:t>đường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</a:rPr>
                        <a:t>đi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</a:rPr>
                        <a:t>được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 km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 km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12</a:t>
                      </a:r>
                      <a:r>
                        <a:rPr lang="en-US" sz="3200" baseline="0" dirty="0" smtClean="0"/>
                        <a:t> km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65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2673" y="361093"/>
            <a:ext cx="1005839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km?</a:t>
            </a:r>
          </a:p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km?</a:t>
            </a:r>
          </a:p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- 2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- 8 km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4km?</a:t>
            </a:r>
          </a:p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6202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unched Tape 5"/>
          <p:cNvSpPr/>
          <p:nvPr/>
        </p:nvSpPr>
        <p:spPr>
          <a:xfrm>
            <a:off x="1094507" y="810491"/>
            <a:ext cx="10307782" cy="5237018"/>
          </a:xfrm>
          <a:prstGeom prst="flowChartPunchedTap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94507" y="1900491"/>
            <a:ext cx="103978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6600" b="1" i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66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57779" y="256493"/>
            <a:ext cx="366638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66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66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6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08000" y="358200"/>
            <a:ext cx="1139998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90km.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ki-lô-mét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204384" y="2256271"/>
            <a:ext cx="6299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4400" b="1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4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: 90km</a:t>
            </a:r>
          </a:p>
          <a:p>
            <a:pPr algn="l" eaLnBrk="1" hangingPunct="1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: … km ?</a:t>
            </a:r>
            <a:endParaRPr lang="vi-VN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5201702" y="858425"/>
            <a:ext cx="80587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7809741" y="922521"/>
            <a:ext cx="95827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508000" y="1711661"/>
            <a:ext cx="889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3575525" y="1711661"/>
            <a:ext cx="3252354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7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  <p:bldP spid="15369" grpId="0" animBg="1"/>
      <p:bldP spid="15370" grpId="0" animBg="1"/>
      <p:bldP spid="15371" grpId="0" animBg="1"/>
      <p:bldP spid="1537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895</Words>
  <Application>Microsoft Office PowerPoint</Application>
  <PresentationFormat>Widescreen</PresentationFormat>
  <Paragraphs>143</Paragraphs>
  <Slides>21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Tahoma</vt:lpstr>
      <vt:lpstr>Times New Roman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Ví dụ 1: Một người đi bộ trung bình mỗi giờ đi được 4 km.  Bảng dưới đây cho biết quãng đường đi được của người đi bộ trong 1 giờ, 2 giờ, 3 giờ.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NGOCHA</cp:lastModifiedBy>
  <cp:revision>184</cp:revision>
  <cp:lastPrinted>2021-04-06T22:48:27Z</cp:lastPrinted>
  <dcterms:created xsi:type="dcterms:W3CDTF">2021-04-05T03:43:09Z</dcterms:created>
  <dcterms:modified xsi:type="dcterms:W3CDTF">2021-08-27T17:34:49Z</dcterms:modified>
</cp:coreProperties>
</file>