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3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6575-4268-4D7F-885A-BBAF385FDCB2}" type="datetimeFigureOut">
              <a:rPr lang="en-US" smtClean="0"/>
              <a:t>10/02/2023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17274-C20A-4A84-BE15-0721492794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6575-4268-4D7F-885A-BBAF385FDCB2}" type="datetimeFigureOut">
              <a:rPr lang="en-US" smtClean="0"/>
              <a:t>10/02/2023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17274-C20A-4A84-BE15-0721492794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6575-4268-4D7F-885A-BBAF385FDCB2}" type="datetimeFigureOut">
              <a:rPr lang="en-US" smtClean="0"/>
              <a:t>10/02/2023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17274-C20A-4A84-BE15-0721492794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6575-4268-4D7F-885A-BBAF385FDCB2}" type="datetimeFigureOut">
              <a:rPr lang="en-US" smtClean="0"/>
              <a:t>10/02/2023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17274-C20A-4A84-BE15-0721492794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6575-4268-4D7F-885A-BBAF385FDCB2}" type="datetimeFigureOut">
              <a:rPr lang="en-US" smtClean="0"/>
              <a:t>10/02/2023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17274-C20A-4A84-BE15-0721492794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6575-4268-4D7F-885A-BBAF385FDCB2}" type="datetimeFigureOut">
              <a:rPr lang="en-US" smtClean="0"/>
              <a:t>10/02/2023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17274-C20A-4A84-BE15-0721492794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6575-4268-4D7F-885A-BBAF385FDCB2}" type="datetimeFigureOut">
              <a:rPr lang="en-US" smtClean="0"/>
              <a:t>10/02/2023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17274-C20A-4A84-BE15-0721492794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6575-4268-4D7F-885A-BBAF385FDCB2}" type="datetimeFigureOut">
              <a:rPr lang="en-US" smtClean="0"/>
              <a:t>10/02/2023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17274-C20A-4A84-BE15-0721492794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6575-4268-4D7F-885A-BBAF385FDCB2}" type="datetimeFigureOut">
              <a:rPr lang="en-US" smtClean="0"/>
              <a:t>10/02/2023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17274-C20A-4A84-BE15-0721492794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6575-4268-4D7F-885A-BBAF385FDCB2}" type="datetimeFigureOut">
              <a:rPr lang="en-US" smtClean="0"/>
              <a:t>10/02/2023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17274-C20A-4A84-BE15-0721492794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6575-4268-4D7F-885A-BBAF385FDCB2}" type="datetimeFigureOut">
              <a:rPr lang="en-US" smtClean="0"/>
              <a:t>10/02/2023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17274-C20A-4A84-BE15-0721492794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9Slide.vn - 2019">
            <a:extLst>
              <a:ext uri="{FF2B5EF4-FFF2-40B4-BE49-F238E27FC236}">
                <a16:creationId xmlns:a16="http://schemas.microsoft.com/office/drawing/2014/main" id="{C76996D5-3399-4401-BDAC-4E1296680BFD}"/>
              </a:ext>
            </a:extLst>
          </p:cNvPr>
          <p:cNvSpPr txBox="1"/>
          <p:nvPr userDrawn="1"/>
        </p:nvSpPr>
        <p:spPr>
          <a:xfrm>
            <a:off x="0" y="-1512332"/>
            <a:ext cx="9144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8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B6575-4268-4D7F-885A-BBAF385FDCB2}" type="datetimeFigureOut">
              <a:rPr lang="en-US" smtClean="0"/>
              <a:t>10/02/2023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17274-C20A-4A84-BE15-07214927944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3" t="31458" r="57130" b="51667"/>
          <a:stretch/>
        </p:blipFill>
        <p:spPr bwMode="auto">
          <a:xfrm>
            <a:off x="-2" y="0"/>
            <a:ext cx="4343401" cy="189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itle 1"/>
          <p:cNvSpPr>
            <a:spLocks noGrp="1"/>
          </p:cNvSpPr>
          <p:nvPr>
            <p:ph type="title" idx="4294967295"/>
          </p:nvPr>
        </p:nvSpPr>
        <p:spPr>
          <a:xfrm>
            <a:off x="1905000" y="1574812"/>
            <a:ext cx="53340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0 </a:t>
            </a:r>
            <a:r>
              <a:rPr lang="en-US" sz="3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cộng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383275" y="2362200"/>
            <a:ext cx="835925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3048000" y="5181600"/>
            <a:ext cx="1981200" cy="685800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4 + 0 = 4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531056" y="5230007"/>
            <a:ext cx="457200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705100"/>
            <a:ext cx="6781800" cy="209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268102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9" grpId="0" animBg="1"/>
      <p:bldP spid="12" grpId="0" animBg="1"/>
      <p:bldP spid="1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610"/>
            <a:ext cx="4328834" cy="1728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403715" y="1983216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1</a:t>
            </a:r>
            <a:endParaRPr lang="vi-VN" sz="5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537648" y="2182049"/>
            <a:ext cx="22557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nhẩm</a:t>
            </a:r>
            <a:endParaRPr lang="vi-VN" sz="32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3224055"/>
            <a:ext cx="664797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0 + 4		2 + 3 		3 + 3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3 + 1		0 + 5		4 + 2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2 + 2		1 + 4		6 + 0</a:t>
            </a:r>
            <a:endParaRPr lang="vi-VN" sz="3200" b="1" dirty="0">
              <a:solidFill>
                <a:srgbClr val="00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79575" y="3224055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4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81502" y="3939978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4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84132" y="4648200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4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40468" y="3224055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5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42395" y="3939978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5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45025" y="4648200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5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06086" y="3215990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6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08013" y="3931913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6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0643" y="4640135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6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09600" y="3276600"/>
            <a:ext cx="20574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3429000" y="3962400"/>
            <a:ext cx="20574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096000" y="4876800"/>
            <a:ext cx="23622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533400" y="3124200"/>
            <a:ext cx="2286000" cy="2667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3276600" y="3124200"/>
            <a:ext cx="2286000" cy="2667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6019800" y="3124200"/>
            <a:ext cx="2286000" cy="2667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69001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/>
      <p:bldP spid="6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899160" y="2743200"/>
          <a:ext cx="6949440" cy="16306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68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33400">
                <a:tc rowSpan="2">
                  <a:txBody>
                    <a:bodyPr/>
                    <a:lstStyle/>
                    <a:p>
                      <a:endParaRPr lang="en-US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vi-VN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992618" y="3837296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20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02480" y="3824784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2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01240" y="3824785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200" b="1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8295" y="3837296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39287" y="3824785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48640" y="3837296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55080" y="3837296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403715" y="10668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2</a:t>
            </a:r>
            <a:endParaRPr lang="vi-VN" sz="5400" b="1" dirty="0"/>
          </a:p>
        </p:txBody>
      </p:sp>
      <p:sp>
        <p:nvSpPr>
          <p:cNvPr id="22" name="Rounded Rectangle 21"/>
          <p:cNvSpPr/>
          <p:nvPr/>
        </p:nvSpPr>
        <p:spPr>
          <a:xfrm>
            <a:off x="1444391" y="1194534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87391" y="1206513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</p:spTree>
    <p:extLst>
      <p:ext uri="{BB962C8B-B14F-4D97-AF65-F5344CB8AC3E}">
        <p14:creationId xmlns:p14="http://schemas.microsoft.com/office/powerpoint/2010/main" val="191693957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/>
          <p:cNvSpPr/>
          <p:nvPr/>
        </p:nvSpPr>
        <p:spPr>
          <a:xfrm>
            <a:off x="403715" y="5334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3</a:t>
            </a:r>
            <a:endParaRPr lang="vi-VN" sz="5400" b="1" dirty="0"/>
          </a:p>
        </p:txBody>
      </p:sp>
      <p:sp>
        <p:nvSpPr>
          <p:cNvPr id="22" name="Rounded Rectangle 21"/>
          <p:cNvSpPr/>
          <p:nvPr/>
        </p:nvSpPr>
        <p:spPr>
          <a:xfrm>
            <a:off x="1444391" y="661134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87391" y="673113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270" y="1828800"/>
            <a:ext cx="1733550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0362" y="1828800"/>
            <a:ext cx="1695450" cy="147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6" name="Group 15"/>
          <p:cNvGrpSpPr/>
          <p:nvPr/>
        </p:nvGrpSpPr>
        <p:grpSpPr>
          <a:xfrm>
            <a:off x="5178981" y="1692890"/>
            <a:ext cx="3203019" cy="1677848"/>
            <a:chOff x="2314902" y="4388068"/>
            <a:chExt cx="3203019" cy="1677848"/>
          </a:xfrm>
        </p:grpSpPr>
        <p:sp>
          <p:nvSpPr>
            <p:cNvPr id="17" name="Rounded Rectangle 16"/>
            <p:cNvSpPr/>
            <p:nvPr/>
          </p:nvSpPr>
          <p:spPr>
            <a:xfrm>
              <a:off x="2469921" y="4938682"/>
              <a:ext cx="624495" cy="606704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3598026" y="4938682"/>
              <a:ext cx="624495" cy="606704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4741026" y="4938682"/>
              <a:ext cx="624495" cy="606704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2314902" y="4388068"/>
              <a:ext cx="3203019" cy="1677848"/>
            </a:xfrm>
            <a:prstGeom prst="roundRect">
              <a:avLst/>
            </a:prstGeom>
            <a:noFill/>
            <a:ln>
              <a:noFill/>
              <a:prstDash val="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35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     +       = </a:t>
              </a:r>
              <a:endParaRPr lang="vi-VN" sz="3500" dirty="0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32469" y="3964042"/>
            <a:ext cx="2869322" cy="1085850"/>
            <a:chOff x="632469" y="3733800"/>
            <a:chExt cx="2869322" cy="1085850"/>
          </a:xfrm>
        </p:grpSpPr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2469" y="3733800"/>
              <a:ext cx="914400" cy="1085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97001" y="3733800"/>
              <a:ext cx="914400" cy="1085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7391" y="3733800"/>
              <a:ext cx="914400" cy="1085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3" name="Group 2"/>
          <p:cNvGrpSpPr/>
          <p:nvPr/>
        </p:nvGrpSpPr>
        <p:grpSpPr>
          <a:xfrm>
            <a:off x="616703" y="5259440"/>
            <a:ext cx="3893384" cy="1065160"/>
            <a:chOff x="616703" y="5029198"/>
            <a:chExt cx="3893384" cy="1065160"/>
          </a:xfrm>
        </p:grpSpPr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6703" y="5029200"/>
              <a:ext cx="904875" cy="1057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5372" y="5037083"/>
              <a:ext cx="904875" cy="1057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7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6916" y="5037083"/>
              <a:ext cx="904875" cy="1057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5212" y="5029198"/>
              <a:ext cx="904875" cy="1057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0" name="TextBox 29"/>
          <p:cNvSpPr txBox="1"/>
          <p:nvPr/>
        </p:nvSpPr>
        <p:spPr>
          <a:xfrm>
            <a:off x="174325" y="1945570"/>
            <a:ext cx="58381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latin typeface="Arial" pitchFamily="34" charset="0"/>
                <a:cs typeface="Arial" pitchFamily="34" charset="0"/>
              </a:rPr>
              <a:t>a)</a:t>
            </a:r>
            <a:endParaRPr lang="vi-VN" sz="35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0" y="3876025"/>
            <a:ext cx="607859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latin typeface="Arial" pitchFamily="34" charset="0"/>
                <a:cs typeface="Arial" pitchFamily="34" charset="0"/>
              </a:rPr>
              <a:t>b)</a:t>
            </a:r>
            <a:endParaRPr lang="vi-VN" sz="3500" b="1" dirty="0"/>
          </a:p>
        </p:txBody>
      </p:sp>
      <p:grpSp>
        <p:nvGrpSpPr>
          <p:cNvPr id="32" name="Group 31"/>
          <p:cNvGrpSpPr/>
          <p:nvPr/>
        </p:nvGrpSpPr>
        <p:grpSpPr>
          <a:xfrm>
            <a:off x="5178981" y="4646752"/>
            <a:ext cx="3203019" cy="1677848"/>
            <a:chOff x="2314902" y="4388068"/>
            <a:chExt cx="3203019" cy="1677848"/>
          </a:xfrm>
        </p:grpSpPr>
        <p:sp>
          <p:nvSpPr>
            <p:cNvPr id="33" name="Rounded Rectangle 32"/>
            <p:cNvSpPr/>
            <p:nvPr/>
          </p:nvSpPr>
          <p:spPr>
            <a:xfrm>
              <a:off x="2469921" y="4938682"/>
              <a:ext cx="624495" cy="606704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3598026" y="4938682"/>
              <a:ext cx="624495" cy="606704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4741026" y="4938682"/>
              <a:ext cx="624495" cy="606704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2314902" y="4388068"/>
              <a:ext cx="3203019" cy="1677848"/>
            </a:xfrm>
            <a:prstGeom prst="roundRect">
              <a:avLst/>
            </a:prstGeom>
            <a:noFill/>
            <a:ln>
              <a:noFill/>
              <a:prstDash val="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35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     +       = </a:t>
              </a:r>
              <a:endParaRPr lang="vi-VN" sz="3500" dirty="0"/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5435252" y="2272991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575419" y="2254815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704626" y="2254815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444237" y="5237202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575419" y="5223719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709552" y="5213132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08904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/>
      <p:bldP spid="30" grpId="0"/>
      <p:bldP spid="31" grpId="0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15" y="1676400"/>
            <a:ext cx="8359285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403715" y="5334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4</a:t>
            </a:r>
            <a:endParaRPr lang="vi-VN" sz="5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391779" y="684074"/>
            <a:ext cx="4474302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err="1">
                <a:latin typeface="Arial" pitchFamily="34" charset="0"/>
                <a:cs typeface="Arial" pitchFamily="34" charset="0"/>
              </a:rPr>
              <a:t>Tìm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chuồng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3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latin typeface="Arial" pitchFamily="34" charset="0"/>
                <a:cs typeface="Arial" pitchFamily="34" charset="0"/>
              </a:rPr>
              <a:t>thỏ</a:t>
            </a:r>
            <a:endParaRPr lang="vi-VN" sz="3500" b="1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391780" y="3352800"/>
            <a:ext cx="147354" cy="304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257800" y="3048000"/>
            <a:ext cx="947456" cy="609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029200" y="2819400"/>
            <a:ext cx="1524000" cy="838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183758" y="4572000"/>
            <a:ext cx="1702442" cy="1295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7239000" y="4572000"/>
            <a:ext cx="381000" cy="457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615517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83</TotalTime>
  <Words>92</Words>
  <Application>Microsoft Office PowerPoint</Application>
  <PresentationFormat>On-screen Show (4:3)</PresentationFormat>
  <Paragraphs>65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Số 0 trong phép cộng</vt:lpstr>
      <vt:lpstr>PowerPoint Presentation</vt:lpstr>
      <vt:lpstr>PowerPoint Presentation</vt:lpstr>
      <vt:lpstr>PowerPoint Presentation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9Slide.vn</dc:subject>
  <dc:creator>HP</dc:creator>
  <dc:description>9Slide.vn</dc:description>
  <cp:lastModifiedBy>PRO180123</cp:lastModifiedBy>
  <cp:revision>4</cp:revision>
  <dcterms:created xsi:type="dcterms:W3CDTF">2020-11-16T15:45:10Z</dcterms:created>
  <dcterms:modified xsi:type="dcterms:W3CDTF">2023-02-10T08:14:35Z</dcterms:modified>
  <cp:category>9Slide.vn</cp:category>
</cp:coreProperties>
</file>