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5" r:id="rId2"/>
    <p:sldId id="306" r:id="rId3"/>
    <p:sldId id="307" r:id="rId4"/>
    <p:sldId id="308" r:id="rId5"/>
    <p:sldId id="258" r:id="rId6"/>
    <p:sldId id="261" r:id="rId7"/>
    <p:sldId id="259" r:id="rId8"/>
    <p:sldId id="263" r:id="rId9"/>
    <p:sldId id="8340" r:id="rId10"/>
    <p:sldId id="289" r:id="rId11"/>
    <p:sldId id="262" r:id="rId12"/>
    <p:sldId id="290" r:id="rId13"/>
    <p:sldId id="292" r:id="rId14"/>
    <p:sldId id="310" r:id="rId15"/>
    <p:sldId id="309" r:id="rId16"/>
    <p:sldId id="311" r:id="rId17"/>
    <p:sldId id="298" r:id="rId18"/>
    <p:sldId id="277" r:id="rId19"/>
    <p:sldId id="295" r:id="rId20"/>
    <p:sldId id="30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84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59FFB-77E9-43D2-804A-3021182FA08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BC355-0D20-49FE-A74F-0361C2D5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56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2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83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826D5-6A81-8ED4-6D26-603046632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EFDE97-E591-DE4F-A739-56FAAC07E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DAE11-CB45-FCEE-1B21-421D06DB0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C8D73-30B0-3E7E-B543-8749FCDC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8446E-A57D-3351-2AF4-1CECF6603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6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BEC54-B9EF-F3FB-58FB-157FFB7DD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13F9BE-E25E-65C0-1CC3-1308D79B3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9D922-CCB8-1426-3390-CD209637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3AB6F-9841-1CA6-AC74-9697F7B96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92F9D-E385-6293-EEE5-3DBB8CB7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5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6DAEBB-5CFE-2186-B93F-8631F7EFB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F9BBA0-28FC-7FC4-6026-FDF1C7526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BC2B5-0895-391F-2577-F82591E7D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F8380-B0F1-E526-E400-EBC4F1B1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50668-ED5C-16ED-FAA4-BB42522FB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16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158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BB3EC-780A-30DE-79C7-CBD384D5D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4B30D-DF01-F153-59BD-8EA64D10A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3F536-37B8-DBF4-AC14-2E7F0CFA7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75D26-F96D-E904-925F-B8B626AE2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5643F-C78A-1A56-86E0-295C138DF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07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45FE7-8B20-7B69-041E-3D876E13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625DB-1771-5325-BD1F-3D0FCA294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7E5DC-E90A-D3FC-5607-E4F63A088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C4D6A-3B7D-641E-8E35-4DBC7A19A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3F1B6-9FAB-C80C-9675-DF9ED515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4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97695-6482-A38E-0F95-22DC53D7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5E227-51EA-6FBA-E646-5B86D03C4B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F6A6-A9D8-7DB2-6C3A-535DCF8F8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0AE21-CDE2-973B-7111-48AFE6973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91BEB-549B-C487-7DD0-D5B77A8A0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01404-31FD-84F1-D2E1-7CF2E1E3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5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9FDC-20B1-AD3C-9FE8-4B88EE109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C0A08-F875-4F27-5D7E-336DF0FB9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3C1EA-4518-36C8-F0C3-C151B2FCD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A97F5-D12E-45F1-F858-0B6717032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342C56-B895-9247-E8CD-DA16593F9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27B58B-61FD-C287-514F-9AA832A0B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E3C576-1308-DAFF-11F8-044F70C4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DAEDC-FCFA-204F-3F52-B1EC4FFA7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08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66A75-41AF-62CC-27DA-B6354AF2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AAAEBE-F086-443A-38A9-3EBB087E1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9862D-FDCE-5C4B-2F03-6CA2A3D5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A4C93-1364-D6BB-263C-6126A248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32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A7EFBB-734D-71F5-945E-115A6F594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B0B6E6-7DBF-6182-F858-5233CC14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58398-3D06-5327-50FD-B52B67170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1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FD1F0-F213-0025-BEDC-ABEEE65B3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78464-0EC7-1E35-2E96-C52374BBA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913D5-0D7C-0FBD-8A86-C325E2233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01C91-4FD8-235C-2226-02DE6B6FA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613B3-9B6A-63D2-18F6-B51ECD31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D6032-BF10-84F7-C397-A577FB473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5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BB78-97DC-0257-8F04-89B991281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28735C-C9CB-67B5-43B3-6160A2749C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444101-6A9B-F039-A0D1-0205A3414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5DFF7-CC7E-83D4-75D4-B4F2F4EEC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B1F39-4654-6D9F-B38A-F2E23ABD9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3F2C2-592C-3721-5A38-EDF1C4B3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52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DBF8CE-2ABA-3293-0AB7-8191AD13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A54D1-ECCD-FACA-69D6-58D0C1D48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92223-82CE-4F0A-C37B-D0BADA4DF7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8375D-56E9-4B37-9282-5884F4C3DD2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15DC6-BF19-7808-F848-4EA50BF76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710E3-697A-B1D0-DED3-5DF021380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7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gif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5.gif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slide" Target="slide4.xml"/><Relationship Id="rId5" Type="http://schemas.microsoft.com/office/2007/relationships/hdphoto" Target="../media/hdphoto2.wdp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12" Type="http://schemas.openxmlformats.org/officeDocument/2006/relationships/image" Target="../media/image12.jpeg"/><Relationship Id="rId2" Type="http://schemas.openxmlformats.org/officeDocument/2006/relationships/audio" Target="../media/audio2.wav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.jpeg"/><Relationship Id="rId5" Type="http://schemas.openxmlformats.org/officeDocument/2006/relationships/image" Target="../media/image17.gif"/><Relationship Id="rId15" Type="http://schemas.openxmlformats.org/officeDocument/2006/relationships/image" Target="../media/image19.jpeg"/><Relationship Id="rId10" Type="http://schemas.openxmlformats.org/officeDocument/2006/relationships/image" Target="../media/image10.jpe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jpeg"/><Relationship Id="rId5" Type="http://schemas.openxmlformats.org/officeDocument/2006/relationships/image" Target="../media/image21.gif"/><Relationship Id="rId15" Type="http://schemas.openxmlformats.org/officeDocument/2006/relationships/image" Target="../media/image20.jpeg"/><Relationship Id="rId10" Type="http://schemas.openxmlformats.org/officeDocument/2006/relationships/image" Target="../media/image10.jpe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3.wav"/><Relationship Id="rId7" Type="http://schemas.openxmlformats.org/officeDocument/2006/relationships/image" Target="../media/image10.jpeg"/><Relationship Id="rId12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19.jpeg"/><Relationship Id="rId5" Type="http://schemas.openxmlformats.org/officeDocument/2006/relationships/image" Target="../media/image21.gif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0.jpeg"/><Relationship Id="rId4" Type="http://schemas.openxmlformats.org/officeDocument/2006/relationships/image" Target="../media/image1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C23DDB-B9C2-4B37-918E-E1853C109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101" y="1713667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0F1C1-DEA6-4ED7-B9B9-4AD218894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6753" y="2052425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4" descr="Cute bear cartoon walking Royalty Free Vector Image">
            <a:extLst>
              <a:ext uri="{FF2B5EF4-FFF2-40B4-BE49-F238E27FC236}">
                <a16:creationId xmlns:a16="http://schemas.microsoft.com/office/drawing/2014/main" id="{1E720D7B-85BA-4387-92FD-A2E041F62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4199" y="4622581"/>
            <a:ext cx="1570107" cy="24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" y="676275"/>
            <a:ext cx="180975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D2C2E-A35E-4F98-8F44-257ECA6F1F3B}"/>
              </a:ext>
            </a:extLst>
          </p:cNvPr>
          <p:cNvSpPr txBox="1"/>
          <p:nvPr/>
        </p:nvSpPr>
        <p:spPr>
          <a:xfrm>
            <a:off x="3467100" y="295275"/>
            <a:ext cx="598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DIỆN TÍCH HÌNH CHỮ NHẬT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C9AC34-338B-4268-B07E-352359BE2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015278"/>
            <a:ext cx="7305674" cy="3545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1A929A-AD51-4831-A1CF-0E4FB4D14FBF}"/>
              </a:ext>
            </a:extLst>
          </p:cNvPr>
          <p:cNvSpPr txBox="1"/>
          <p:nvPr/>
        </p:nvSpPr>
        <p:spPr>
          <a:xfrm>
            <a:off x="1362075" y="4648200"/>
            <a:ext cx="6229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(ô </a:t>
            </a:r>
            <a:r>
              <a:rPr lang="en-US" sz="2400" b="1" dirty="0" err="1"/>
              <a:t>vuông</a:t>
            </a:r>
            <a:r>
              <a:rPr lang="en-US" sz="2400" b="1" dirty="0"/>
              <a:t>)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mỗi</a:t>
            </a:r>
            <a:r>
              <a:rPr lang="en-US" sz="2400" b="1" dirty="0"/>
              <a:t> ô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1 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là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)</a:t>
            </a:r>
            <a:r>
              <a:rPr lang="en-US" sz="2400" b="1" dirty="0"/>
              <a:t>)</a:t>
            </a:r>
            <a:endParaRPr lang="en-US" sz="2400" b="1" baseline="30000" dirty="0"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C4651D-DFE6-4B5B-ADAB-6A8B44205043}"/>
              </a:ext>
            </a:extLst>
          </p:cNvPr>
          <p:cNvSpPr/>
          <p:nvPr/>
        </p:nvSpPr>
        <p:spPr>
          <a:xfrm>
            <a:off x="5867400" y="4724400"/>
            <a:ext cx="4848225" cy="15525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88235" y="337930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r>
              <a:rPr lang="en-US" sz="3600" dirty="0"/>
              <a:t> 5 cm,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15 cm.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  tích tấm gỗ là: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412" y="785233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052" y="750087"/>
            <a:ext cx="1001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Bu-ra-ti-no bẻ miếng sô-cô-la thành bốn miếng nhỏ rồi chia cho 4 bạn như hình vẽ. Hỏi mỗi bạn nhận được miếng sô-cô-la bao nhiêu xăng-ti-mét vuông?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A4670-3EB4-431E-A970-96129B7A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2511919"/>
            <a:ext cx="4526859" cy="3530657"/>
          </a:xfrm>
          <a:prstGeom prst="rect">
            <a:avLst/>
          </a:prstGeom>
        </p:spPr>
      </p:pic>
      <p:sp>
        <p:nvSpPr>
          <p:cNvPr id="11" name="Pentagon 1">
            <a:extLst>
              <a:ext uri="{FF2B5EF4-FFF2-40B4-BE49-F238E27FC236}">
                <a16:creationId xmlns:a16="http://schemas.microsoft.com/office/drawing/2014/main" id="{F6EA2E00-54BB-49DA-82C4-C970D77D9DEA}"/>
              </a:ext>
            </a:extLst>
          </p:cNvPr>
          <p:cNvSpPr/>
          <p:nvPr/>
        </p:nvSpPr>
        <p:spPr>
          <a:xfrm>
            <a:off x="576468" y="3005421"/>
            <a:ext cx="6629401" cy="1407553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tìm mỗi bạn nhận được miếng sô-cô-la bao nhiêu xăng-ti-mét vuông em làm thế nào?</a:t>
            </a:r>
            <a:endParaRPr lang="en-US" sz="3200" b="1" baseline="300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39" y="1671048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36714" y="861700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 sô-cô-la của Rô-bốt có chiều dài là 6 cm; chiều rộng là 1 cm.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Rô-bốt nhận được miếng sô-cô-la có diện tích là 6 x 1 = 6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của bạn chim có chiều dài là 4 cm; chiều rộng là 3 cm.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chim nhận được miếng sô-cô-la có diện tích là 4 x 3 = 12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57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64" y="1660416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57978" y="893598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trắng có chiều dài là 4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Bu-ra-ti-nô nhận được miếng sô-cô-la có diện tích 4 x 2 = 8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tím có chiều dài là 5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gà nhận được miếng sô-cô-la có diện tích 5 x 2 = 10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9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7C943A5-428F-4BD1-BD9E-0226AD81A574}"/>
              </a:ext>
            </a:extLst>
          </p:cNvPr>
          <p:cNvSpPr txBox="1"/>
          <p:nvPr/>
        </p:nvSpPr>
        <p:spPr>
          <a:xfrm rot="21246745">
            <a:off x="1819897" y="2104747"/>
            <a:ext cx="606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VN-Gretoon" panose="02040603050506020204" pitchFamily="18" charset="0"/>
                <a:ea typeface="inpin heiti" charset="-122"/>
                <a:cs typeface="+mn-cs"/>
              </a:rPr>
              <a:t>Vận dụng</a:t>
            </a:r>
            <a:endParaRPr kumimoji="0" lang="zh-CN" altLang="en-US" sz="60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SVN-Gretoon" panose="02040603050506020204" pitchFamily="18" charset="0"/>
              <a:ea typeface="inpin heiti" charset="-122"/>
              <a:cs typeface="+mn-cs"/>
            </a:endParaRPr>
          </a:p>
        </p:txBody>
      </p:sp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96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nh-nen-chu-de-tinh-yeu-cho-mau-slide-powerpoint-anh-4 | Song Quy ...">
            <a:extLst>
              <a:ext uri="{FF2B5EF4-FFF2-40B4-BE49-F238E27FC236}">
                <a16:creationId xmlns:a16="http://schemas.microsoft.com/office/drawing/2014/main" id="{F19D43EA-BCE9-43E8-BA61-84E15CDA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1140FF-A3EC-4306-9146-1ED4D4486B98}"/>
              </a:ext>
            </a:extLst>
          </p:cNvPr>
          <p:cNvSpPr/>
          <p:nvPr/>
        </p:nvSpPr>
        <p:spPr>
          <a:xfrm>
            <a:off x="1476375" y="302457"/>
            <a:ext cx="2116947" cy="563231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ction Button: Blank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A1C15A3-B507-4E8F-BA64-D23A10D38F30}"/>
              </a:ext>
            </a:extLst>
          </p:cNvPr>
          <p:cNvSpPr/>
          <p:nvPr/>
        </p:nvSpPr>
        <p:spPr>
          <a:xfrm>
            <a:off x="4620609" y="1691945"/>
            <a:ext cx="3638691" cy="3361785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lấy chiều dài nhân với chiều rộng (cùng đơn vị đo)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332B3193-8029-4D66-A772-7EE2CAAA3D34}"/>
              </a:ext>
            </a:extLst>
          </p:cNvPr>
          <p:cNvSpPr/>
          <p:nvPr/>
        </p:nvSpPr>
        <p:spPr>
          <a:xfrm>
            <a:off x="11396317" y="6191004"/>
            <a:ext cx="539647" cy="554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hình ảnh pp trang 45b04e9e2c61b3 tại kho hình nền, ảnh đẹp ...">
            <a:extLst>
              <a:ext uri="{FF2B5EF4-FFF2-40B4-BE49-F238E27FC236}">
                <a16:creationId xmlns:a16="http://schemas.microsoft.com/office/drawing/2014/main" id="{2BB10E22-BB15-493A-873B-30E50D31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11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1" name="Text Box 43">
            <a:extLst>
              <a:ext uri="{FF2B5EF4-FFF2-40B4-BE49-F238E27FC236}">
                <a16:creationId xmlns:a16="http://schemas.microsoft.com/office/drawing/2014/main" id="{E9CE1427-505F-4D55-B52F-ED7C259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39" y="537368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76400" y="46037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hãy tìm các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 vật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nhà có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t="1" b="34470"/>
          <a:stretch/>
        </p:blipFill>
        <p:spPr>
          <a:xfrm>
            <a:off x="2038351" y="1367658"/>
            <a:ext cx="8277224" cy="4768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1" y="3407398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4307" y="3366201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8979" y="3549081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1" y="593723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8211" y="5935975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78215" y="5791556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0620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F36341-93CB-4D76-B285-2F4A5EBCA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667" y="1355793"/>
            <a:ext cx="813886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3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50 cm²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40 cm²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40 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50 m²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898769"/>
            <a:ext cx="9352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</a:rPr>
              <a:t>35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+ 15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64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674427" y="58098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655377" y="45495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</a:rPr>
              <a:t>A.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678" y="43146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1021" y="55009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2933700" y="1536944"/>
            <a:ext cx="641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FF00"/>
                </a:solidFill>
              </a:rPr>
              <a:t>46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+ 27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= ?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87952" y="463822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48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44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D.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42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00929" y="46101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C.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46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66835" y="42428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14546" y="43293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448832" y="1479794"/>
            <a:ext cx="873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1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 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x 4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 =</a:t>
            </a:r>
            <a:endParaRPr lang="vi-V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77353" y="32111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533529" y="-35784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9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8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6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A.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7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4392057" y="1174994"/>
            <a:ext cx="398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63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en-US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/>
              </a:rPr>
              <a:t>: 7 = ?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1219200" y="1175057"/>
            <a:ext cx="9677400" cy="4197043"/>
          </a:xfrm>
          <a:custGeom>
            <a:avLst/>
            <a:gdLst>
              <a:gd name="connsiteX0" fmla="*/ 0 w 9677400"/>
              <a:gd name="connsiteY0" fmla="*/ 418529 h 4197043"/>
              <a:gd name="connsiteX1" fmla="*/ 418529 w 9677400"/>
              <a:gd name="connsiteY1" fmla="*/ 0 h 4197043"/>
              <a:gd name="connsiteX2" fmla="*/ 9258871 w 9677400"/>
              <a:gd name="connsiteY2" fmla="*/ 0 h 4197043"/>
              <a:gd name="connsiteX3" fmla="*/ 9677400 w 9677400"/>
              <a:gd name="connsiteY3" fmla="*/ 418529 h 4197043"/>
              <a:gd name="connsiteX4" fmla="*/ 9677400 w 9677400"/>
              <a:gd name="connsiteY4" fmla="*/ 3778514 h 4197043"/>
              <a:gd name="connsiteX5" fmla="*/ 9258871 w 9677400"/>
              <a:gd name="connsiteY5" fmla="*/ 4197043 h 4197043"/>
              <a:gd name="connsiteX6" fmla="*/ 418529 w 9677400"/>
              <a:gd name="connsiteY6" fmla="*/ 4197043 h 4197043"/>
              <a:gd name="connsiteX7" fmla="*/ 0 w 9677400"/>
              <a:gd name="connsiteY7" fmla="*/ 3778514 h 4197043"/>
              <a:gd name="connsiteX8" fmla="*/ 0 w 9677400"/>
              <a:gd name="connsiteY8" fmla="*/ 418529 h 41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7400" h="4197043" fill="none" extrusionOk="0">
                <a:moveTo>
                  <a:pt x="0" y="418529"/>
                </a:moveTo>
                <a:cubicBezTo>
                  <a:pt x="1088" y="216820"/>
                  <a:pt x="199438" y="20233"/>
                  <a:pt x="418529" y="0"/>
                </a:cubicBezTo>
                <a:cubicBezTo>
                  <a:pt x="3474711" y="72427"/>
                  <a:pt x="5721039" y="61419"/>
                  <a:pt x="9258871" y="0"/>
                </a:cubicBezTo>
                <a:cubicBezTo>
                  <a:pt x="9488286" y="-11924"/>
                  <a:pt x="9655857" y="180866"/>
                  <a:pt x="9677400" y="418529"/>
                </a:cubicBezTo>
                <a:cubicBezTo>
                  <a:pt x="9778276" y="871960"/>
                  <a:pt x="9570087" y="2166527"/>
                  <a:pt x="9677400" y="3778514"/>
                </a:cubicBezTo>
                <a:cubicBezTo>
                  <a:pt x="9685665" y="3967714"/>
                  <a:pt x="9461867" y="4165486"/>
                  <a:pt x="9258871" y="4197043"/>
                </a:cubicBezTo>
                <a:cubicBezTo>
                  <a:pt x="5870159" y="4226870"/>
                  <a:pt x="3385257" y="4117737"/>
                  <a:pt x="418529" y="4197043"/>
                </a:cubicBezTo>
                <a:cubicBezTo>
                  <a:pt x="206656" y="4194864"/>
                  <a:pt x="-34310" y="4016445"/>
                  <a:pt x="0" y="3778514"/>
                </a:cubicBezTo>
                <a:cubicBezTo>
                  <a:pt x="50037" y="2842733"/>
                  <a:pt x="770" y="1247191"/>
                  <a:pt x="0" y="418529"/>
                </a:cubicBezTo>
                <a:close/>
              </a:path>
              <a:path w="9677400" h="4197043" stroke="0" extrusionOk="0">
                <a:moveTo>
                  <a:pt x="0" y="418529"/>
                </a:moveTo>
                <a:cubicBezTo>
                  <a:pt x="34307" y="196733"/>
                  <a:pt x="191162" y="7876"/>
                  <a:pt x="418529" y="0"/>
                </a:cubicBezTo>
                <a:cubicBezTo>
                  <a:pt x="1672900" y="123000"/>
                  <a:pt x="5315763" y="-96860"/>
                  <a:pt x="9258871" y="0"/>
                </a:cubicBezTo>
                <a:cubicBezTo>
                  <a:pt x="9478120" y="-9068"/>
                  <a:pt x="9683357" y="175372"/>
                  <a:pt x="9677400" y="418529"/>
                </a:cubicBezTo>
                <a:cubicBezTo>
                  <a:pt x="9680573" y="1935158"/>
                  <a:pt x="9771667" y="2386794"/>
                  <a:pt x="9677400" y="3778514"/>
                </a:cubicBezTo>
                <a:cubicBezTo>
                  <a:pt x="9661523" y="4015413"/>
                  <a:pt x="9466285" y="4193159"/>
                  <a:pt x="9258871" y="4197043"/>
                </a:cubicBezTo>
                <a:cubicBezTo>
                  <a:pt x="6942650" y="4036336"/>
                  <a:pt x="2708799" y="4236710"/>
                  <a:pt x="418529" y="4197043"/>
                </a:cubicBezTo>
                <a:cubicBezTo>
                  <a:pt x="163525" y="4192224"/>
                  <a:pt x="-39895" y="3991587"/>
                  <a:pt x="0" y="3778514"/>
                </a:cubicBezTo>
                <a:cubicBezTo>
                  <a:pt x="32216" y="2741400"/>
                  <a:pt x="57206" y="800748"/>
                  <a:pt x="0" y="4185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8F58A0-D589-4AAF-B1DF-4B0FE2B6C074}"/>
              </a:ext>
            </a:extLst>
          </p:cNvPr>
          <p:cNvSpPr txBox="1"/>
          <p:nvPr/>
        </p:nvSpPr>
        <p:spPr>
          <a:xfrm>
            <a:off x="3912711" y="1721524"/>
            <a:ext cx="5982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 … ngày … tháng … năm 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FD8A9-39E7-49C2-88C6-14C8410EA579}"/>
              </a:ext>
            </a:extLst>
          </p:cNvPr>
          <p:cNvSpPr txBox="1"/>
          <p:nvPr/>
        </p:nvSpPr>
        <p:spPr>
          <a:xfrm>
            <a:off x="5520050" y="2268046"/>
            <a:ext cx="1503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5C490-70F9-4EBF-98D9-96E47D3EB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268" y="3037648"/>
            <a:ext cx="849246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9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56F5DB-E12C-67FA-4F7F-5DADDC96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chữ nhật theo quy tắc đã nêu trong SGK.</a:t>
            </a:r>
          </a:p>
          <a:p>
            <a:pPr lvl="0" algn="just"/>
            <a:r>
              <a:rPr lang="vi-VN" sz="3600" b="1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chữ nhật và bài toán giải bằng hai bước tính.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513</Words>
  <Application>Microsoft Office PowerPoint</Application>
  <PresentationFormat>Widescreen</PresentationFormat>
  <Paragraphs>76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Montserrat Alternates Black</vt:lpstr>
      <vt:lpstr>SVN-Gretoon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</dc:creator>
  <cp:lastModifiedBy>Hà Trang</cp:lastModifiedBy>
  <cp:revision>1</cp:revision>
  <dcterms:created xsi:type="dcterms:W3CDTF">2023-01-30T13:37:16Z</dcterms:created>
  <dcterms:modified xsi:type="dcterms:W3CDTF">2023-01-30T13:38:37Z</dcterms:modified>
</cp:coreProperties>
</file>