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xmlns="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81" d="100"/>
          <a:sy n="81" d="100"/>
        </p:scale>
        <p:origin x="-3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13/02/2023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3.xml"/><Relationship Id="rId5" Type="http://schemas.openxmlformats.org/officeDocument/2006/relationships/image" Target="../media/image9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8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A4659-0EA5-4475-ADCF-323924D494BB}"/>
              </a:ext>
            </a:extLst>
          </p:cNvPr>
          <p:cNvGrpSpPr/>
          <p:nvPr/>
        </p:nvGrpSpPr>
        <p:grpSpPr>
          <a:xfrm>
            <a:off x="1969477" y="-376677"/>
            <a:ext cx="10187675" cy="4125459"/>
            <a:chOff x="264354" y="-1386083"/>
            <a:chExt cx="11912764" cy="569983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9400614" y="-1386083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7DF01-F0ED-4D7E-B7DF-C2412017B9CA}"/>
              </a:ext>
            </a:extLst>
          </p:cNvPr>
          <p:cNvSpPr txBox="1"/>
          <p:nvPr/>
        </p:nvSpPr>
        <p:spPr>
          <a:xfrm>
            <a:off x="938634" y="1943422"/>
            <a:ext cx="1051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Futura Extra" panose="02040603050506020204" pitchFamily="18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xmlns="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xmlns="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2510442" y="191833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TRƯỜNG TIỂU HỌC LONG BIÊN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xmlns="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11BE883-46B4-412C-B6C3-88A2FF74B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xmlns="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xmlns="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xmlns="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xmlns="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xmlns="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10126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: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6902251" cy="475777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xmlns="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xmlns="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xmlns="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xmlns="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1256</TotalTime>
  <Words>1127</Words>
  <Application>Microsoft Office PowerPoint</Application>
  <PresentationFormat>Custom</PresentationFormat>
  <Paragraphs>102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170</cp:revision>
  <dcterms:created xsi:type="dcterms:W3CDTF">2017-08-18T03:02:00Z</dcterms:created>
  <dcterms:modified xsi:type="dcterms:W3CDTF">2023-02-13T13:44:13Z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