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317" r:id="rId2"/>
    <p:sldId id="318" r:id="rId3"/>
    <p:sldId id="257" r:id="rId4"/>
    <p:sldId id="319" r:id="rId5"/>
    <p:sldId id="320" r:id="rId6"/>
    <p:sldId id="321" r:id="rId7"/>
    <p:sldId id="259" r:id="rId8"/>
    <p:sldId id="309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90" r:id="rId19"/>
    <p:sldId id="311" r:id="rId20"/>
    <p:sldId id="307" r:id="rId21"/>
    <p:sldId id="292" r:id="rId22"/>
    <p:sldId id="325" r:id="rId23"/>
    <p:sldId id="316" r:id="rId24"/>
    <p:sldId id="293" r:id="rId25"/>
    <p:sldId id="294" r:id="rId26"/>
    <p:sldId id="295" r:id="rId27"/>
    <p:sldId id="296" r:id="rId28"/>
    <p:sldId id="297" r:id="rId29"/>
    <p:sldId id="303" r:id="rId30"/>
    <p:sldId id="326" r:id="rId31"/>
    <p:sldId id="301" r:id="rId32"/>
    <p:sldId id="313" r:id="rId33"/>
    <p:sldId id="327" r:id="rId34"/>
    <p:sldId id="328" r:id="rId35"/>
    <p:sldId id="329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385E-72E8-4F82-B55D-C137AC855A46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4FE4-7541-4C2C-9882-496851CBB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4FE4-7541-4C2C-9882-496851CBBA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C05D50-80E5-4AC8-AF05-5A5381219FD1}" type="datetimeFigureOut">
              <a:rPr lang="en-US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10F24D-24C3-454A-BDA7-B1D379914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5B4B-91B6-42B3-99BF-A73A7C24F02E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2C16-8E11-4941-9A3E-E2454D5C5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vncold.vn/Modules/CMS/Upload/9/LargeDams/SonLA_toancanhphai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.vn/imgres?imgurl=http://bkeps.com/images/stories/nha%20may%20dien%20hat%20nhan%20cali.jpg&amp;imgrefurl=http://bkeps.com/new/nha-may-dien-hat-nhan-co-the-chay-khap-noi.html&amp;usg=__JCDRXPSriztjcP9rypp3fH6ZMWM=&amp;h=278&amp;w=400&amp;sz=25&amp;hl=vi&amp;start=15&amp;tbnid=K2j3Lp6CMJ9zWM:&amp;tbnh=86&amp;tbnw=124&amp;prev=/images?q=dien+hat+nhan&amp;gbv=2&amp;hl=vi&amp;sa=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google.com.vn/imgres?imgurl=http://www.timkiem24h.com.vn/modules/News/pic/1163831142_pinaco1.gif&amp;imgrefurl=http://www.timkiem24h.com.vn/doanhnghiep-83&amp;usg=__f53w9u8HRQZRj-syw_w18kiN7nA=&amp;h=220&amp;w=242&amp;sz=17&amp;hl=vi&amp;start=9&amp;tbnid=wettJX8TcSmj9M:&amp;tbnh=100&amp;tbnw=110&amp;prev=/images?q=%E1%BA%AFc+quy&amp;gbv=2&amp;hl=vi&amp;sa=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769" y="0"/>
            <a:ext cx="9153769" cy="6858000"/>
            <a:chOff x="-2603" y="1"/>
            <a:chExt cx="9154356" cy="6857999"/>
          </a:xfrm>
        </p:grpSpPr>
        <p:pic>
          <p:nvPicPr>
            <p:cNvPr id="2055" name="Picture 3"/>
            <p:cNvPicPr>
              <a:picLocks noChangeAspect="1"/>
            </p:cNvPicPr>
            <p:nvPr/>
          </p:nvPicPr>
          <p:blipFill>
            <a:blip r:embed="rId2"/>
            <a:srcRect t="16420"/>
            <a:stretch>
              <a:fillRect/>
            </a:stretch>
          </p:blipFill>
          <p:spPr bwMode="auto">
            <a:xfrm>
              <a:off x="-2603" y="3016181"/>
              <a:ext cx="9144000" cy="3841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"/>
            <p:cNvPicPr>
              <a:picLocks noChangeAspect="1"/>
            </p:cNvPicPr>
            <p:nvPr/>
          </p:nvPicPr>
          <p:blipFill>
            <a:blip r:embed="rId2"/>
            <a:srcRect t="16420" b="54845"/>
            <a:stretch>
              <a:fillRect/>
            </a:stretch>
          </p:blipFill>
          <p:spPr bwMode="auto">
            <a:xfrm>
              <a:off x="7753" y="1"/>
              <a:ext cx="9144000" cy="3016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04800" y="762000"/>
            <a:ext cx="8610600" cy="670996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69703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Chào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mừng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các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em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6329" y="351893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Lớp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2758361"/>
            <a:ext cx="50720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Môn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: 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Khoa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học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1914344"/>
            <a:ext cx="61722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5C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ha may thuy dien i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49272"/>
            <a:ext cx="4267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mages[10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585"/>
            <a:ext cx="4419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Thac 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38200" y="3052763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029200" y="2981326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– a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257800" y="6262687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14400" y="6338887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http://www.vncold.vn/Modules/CMS/Upload/9/LargeDams/SonLA_toancanhphai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00600" y="3505200"/>
            <a:ext cx="43434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1" descr="PhaLa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PhaLa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24200" y="34242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81000" y="63198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86400" y="6396038"/>
            <a:ext cx="289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1" descr="nh%C3%A0%20m%C3%A1y%20nhi%E1%BB%87t%20%C4%91i%E1%BB%87n%20u%C3%B4ng%20b%C3%AD%20(u%C3%B4ng%20b%C3%AD%20-%20qu%E1%BA%A3ng%20ninh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0"/>
            <a:ext cx="74676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nha%2520may%2520dien%2520hat%2520nhan%2520cal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4800" y="616773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i="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b="1" i="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266" name="Picture 2" descr="điện hạt nhâ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gi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hong_dien_tuy_ph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Solar02280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descr="huong-dan-su-dung-may-phat-dien-3-500x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643966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1163831142_pinaco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70" y="500042"/>
            <a:ext cx="692945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5" descr="ecx1342162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2"/>
            <a:ext cx="31670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http://tailieuvan.net/wp-content/uploads/image/24092014/thuyet%20minh%20ve%20chiec%20xe%20d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143380"/>
            <a:ext cx="407192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ết quả hình ảnh cho hình ảnh nguồn điện đi-na-mô của xe đạ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2004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      1.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      2.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gio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44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53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2158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9016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    6.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pin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54350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      7.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u="none" dirty="0" err="1" smtClean="0">
                <a:latin typeface="Times New Roman" pitchFamily="18" charset="0"/>
                <a:cs typeface="Times New Roman" pitchFamily="18" charset="0"/>
              </a:rPr>
              <a:t>đi-na-mô</a:t>
            </a:r>
            <a:endParaRPr lang="en-US" sz="32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0386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wer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288" y="228600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5712" y="304800"/>
            <a:ext cx="305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38"/>
          <p:cNvSpPr>
            <a:spLocks noChangeArrowheads="1" noChangeShapeType="1" noTextEdit="1"/>
          </p:cNvSpPr>
          <p:nvPr/>
        </p:nvSpPr>
        <p:spPr bwMode="auto">
          <a:xfrm>
            <a:off x="1172307" y="538154"/>
            <a:ext cx="7092462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GB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GB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21"/>
          <p:cNvSpPr>
            <a:spLocks noChangeArrowheads="1" noChangeShapeType="1" noTextEdit="1"/>
          </p:cNvSpPr>
          <p:nvPr/>
        </p:nvSpPr>
        <p:spPr bwMode="auto">
          <a:xfrm>
            <a:off x="4664808" y="1357313"/>
            <a:ext cx="4158029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122"/>
          <p:cNvSpPr>
            <a:spLocks noChangeArrowheads="1" noChangeShapeType="1" noTextEdit="1"/>
          </p:cNvSpPr>
          <p:nvPr/>
        </p:nvSpPr>
        <p:spPr bwMode="auto">
          <a:xfrm>
            <a:off x="527538" y="2895600"/>
            <a:ext cx="8116428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45: </a:t>
            </a:r>
            <a:r>
              <a:rPr lang="en-GB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(Trang 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92-93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GB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214422"/>
            <a:ext cx="9144000" cy="5643578"/>
            <a:chOff x="0" y="1056"/>
            <a:chExt cx="5760" cy="3168"/>
          </a:xfrm>
        </p:grpSpPr>
        <p:sp>
          <p:nvSpPr>
            <p:cNvPr id="256004" name="Line 4"/>
            <p:cNvSpPr>
              <a:spLocks noChangeShapeType="1"/>
            </p:cNvSpPr>
            <p:nvPr/>
          </p:nvSpPr>
          <p:spPr bwMode="auto">
            <a:xfrm flipV="1"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5" name="Line 5"/>
            <p:cNvSpPr>
              <a:spLocks noChangeShapeType="1"/>
            </p:cNvSpPr>
            <p:nvPr/>
          </p:nvSpPr>
          <p:spPr bwMode="auto">
            <a:xfrm flipV="1"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6" name="Line 6"/>
            <p:cNvSpPr>
              <a:spLocks noChangeShapeType="1"/>
            </p:cNvSpPr>
            <p:nvPr/>
          </p:nvSpPr>
          <p:spPr bwMode="auto">
            <a:xfrm flipV="1"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 flipV="1"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 flipV="1">
              <a:off x="0" y="249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Line 9"/>
            <p:cNvSpPr>
              <a:spLocks noChangeShapeType="1"/>
            </p:cNvSpPr>
            <p:nvPr/>
          </p:nvSpPr>
          <p:spPr bwMode="auto">
            <a:xfrm flipV="1">
              <a:off x="0" y="27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 flipV="1"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1" name="Line 11"/>
            <p:cNvSpPr>
              <a:spLocks noChangeShapeType="1"/>
            </p:cNvSpPr>
            <p:nvPr/>
          </p:nvSpPr>
          <p:spPr bwMode="auto">
            <a:xfrm flipV="1">
              <a:off x="0" y="30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 flipV="1">
              <a:off x="0" y="33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3" name="Line 13"/>
            <p:cNvSpPr>
              <a:spLocks noChangeShapeType="1"/>
            </p:cNvSpPr>
            <p:nvPr/>
          </p:nvSpPr>
          <p:spPr bwMode="auto">
            <a:xfrm flipV="1">
              <a:off x="0" y="364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4" name="Line 14"/>
            <p:cNvSpPr>
              <a:spLocks noChangeShapeType="1"/>
            </p:cNvSpPr>
            <p:nvPr/>
          </p:nvSpPr>
          <p:spPr bwMode="auto">
            <a:xfrm flipV="1">
              <a:off x="0" y="393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6" name="Line 16"/>
            <p:cNvSpPr>
              <a:spLocks noChangeShapeType="1"/>
            </p:cNvSpPr>
            <p:nvPr/>
          </p:nvSpPr>
          <p:spPr bwMode="auto">
            <a:xfrm>
              <a:off x="0" y="1056"/>
              <a:ext cx="0" cy="316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7" name="Line 17"/>
            <p:cNvSpPr>
              <a:spLocks noChangeShapeType="1"/>
            </p:cNvSpPr>
            <p:nvPr/>
          </p:nvSpPr>
          <p:spPr bwMode="auto">
            <a:xfrm>
              <a:off x="5760" y="1056"/>
              <a:ext cx="0" cy="316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8" name="Line 18"/>
            <p:cNvSpPr>
              <a:spLocks noChangeShapeType="1"/>
            </p:cNvSpPr>
            <p:nvPr/>
          </p:nvSpPr>
          <p:spPr bwMode="auto">
            <a:xfrm>
              <a:off x="1632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9" name="Line 19"/>
            <p:cNvSpPr>
              <a:spLocks noChangeShapeType="1"/>
            </p:cNvSpPr>
            <p:nvPr/>
          </p:nvSpPr>
          <p:spPr bwMode="auto">
            <a:xfrm>
              <a:off x="3168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0" name="Line 20"/>
            <p:cNvSpPr>
              <a:spLocks noChangeShapeType="1"/>
            </p:cNvSpPr>
            <p:nvPr/>
          </p:nvSpPr>
          <p:spPr bwMode="auto">
            <a:xfrm>
              <a:off x="4464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1" name="Line 21"/>
            <p:cNvSpPr>
              <a:spLocks noChangeShapeType="1"/>
            </p:cNvSpPr>
            <p:nvPr/>
          </p:nvSpPr>
          <p:spPr bwMode="auto">
            <a:xfrm flipV="1">
              <a:off x="0" y="422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26" name="Text Box 26"/>
          <p:cNvSpPr txBox="1">
            <a:spLocks noChangeArrowheads="1"/>
          </p:cNvSpPr>
          <p:nvPr/>
        </p:nvSpPr>
        <p:spPr bwMode="auto">
          <a:xfrm>
            <a:off x="0" y="214290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0" u="none" dirty="0" err="1">
                <a:latin typeface="Times New Roman" pitchFamily="18" charset="0"/>
              </a:rPr>
              <a:t>Trong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các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loại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đồ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máy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móc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dưới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đây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đồ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nào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năng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lượng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điện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để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thắp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sáng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đốt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nóng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chạy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máy</a:t>
            </a:r>
            <a:r>
              <a:rPr lang="en-US" sz="2800" b="1" i="0" u="none" dirty="0">
                <a:latin typeface="Times New Roman" pitchFamily="18" charset="0"/>
              </a:rPr>
              <a:t>?</a:t>
            </a:r>
          </a:p>
        </p:txBody>
      </p:sp>
      <p:sp>
        <p:nvSpPr>
          <p:cNvPr id="256028" name="Text Box 28"/>
          <p:cNvSpPr txBox="1">
            <a:spLocks noChangeArrowheads="1"/>
          </p:cNvSpPr>
          <p:nvPr/>
        </p:nvSpPr>
        <p:spPr bwMode="auto">
          <a:xfrm>
            <a:off x="76200" y="128586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Đồ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dùng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29" name="Text Box 29"/>
          <p:cNvSpPr txBox="1">
            <a:spLocks noChangeArrowheads="1"/>
          </p:cNvSpPr>
          <p:nvPr/>
        </p:nvSpPr>
        <p:spPr bwMode="auto">
          <a:xfrm>
            <a:off x="2743200" y="1257288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Thắp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sáng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5334000" y="128586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Đốt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nóng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1" name="Text Box 31"/>
          <p:cNvSpPr txBox="1">
            <a:spLocks noChangeArrowheads="1"/>
          </p:cNvSpPr>
          <p:nvPr/>
        </p:nvSpPr>
        <p:spPr bwMode="auto">
          <a:xfrm>
            <a:off x="7086600" y="1257288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Chạy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máy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2" name="Text Box 32"/>
          <p:cNvSpPr txBox="1">
            <a:spLocks noChangeArrowheads="1"/>
          </p:cNvSpPr>
          <p:nvPr/>
        </p:nvSpPr>
        <p:spPr bwMode="auto">
          <a:xfrm>
            <a:off x="0" y="578645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Tủ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lạnh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76200" y="2285992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Bóng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đèn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76200" y="278605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</a:rPr>
              <a:t>Q</a:t>
            </a:r>
            <a:r>
              <a:rPr lang="en-US" sz="2400" b="1" i="0" u="none" dirty="0" err="1" smtClean="0">
                <a:latin typeface="Times New Roman" pitchFamily="18" charset="0"/>
              </a:rPr>
              <a:t>uạt</a:t>
            </a:r>
            <a:r>
              <a:rPr lang="en-US" sz="2400" b="1" i="0" u="none" dirty="0" smtClean="0">
                <a:latin typeface="Times New Roman" pitchFamily="18" charset="0"/>
              </a:rPr>
              <a:t> </a:t>
            </a:r>
            <a:r>
              <a:rPr lang="en-US" sz="2400" b="1" i="0" u="none" dirty="0" err="1" smtClean="0">
                <a:latin typeface="Times New Roman" pitchFamily="18" charset="0"/>
              </a:rPr>
              <a:t>điện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285720" y="5286388"/>
            <a:ext cx="2305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Nồi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cơm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152400" y="328612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Bàn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ủi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152400" y="375761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Xe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đạp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76200" y="435769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Đèn</a:t>
            </a:r>
            <a:r>
              <a:rPr lang="en-US" sz="2400" b="1" i="0" u="none" dirty="0">
                <a:latin typeface="Times New Roman" pitchFamily="18" charset="0"/>
              </a:rPr>
              <a:t> pin</a:t>
            </a:r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357158" y="4786322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0" u="none" dirty="0" err="1">
                <a:latin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</a:rPr>
              <a:t> vi </a:t>
            </a:r>
            <a:r>
              <a:rPr lang="en-US" sz="2400" b="1" i="0" u="none" dirty="0" err="1">
                <a:latin typeface="Times New Roman" pitchFamily="18" charset="0"/>
              </a:rPr>
              <a:t>tính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228600" y="633888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</a:rPr>
              <a:t>  </a:t>
            </a:r>
            <a:r>
              <a:rPr lang="en-US" sz="2400" b="1" i="0" u="none" dirty="0" err="1">
                <a:latin typeface="Times New Roman" pitchFamily="18" charset="0"/>
              </a:rPr>
              <a:t>sấy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tóc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138098" y="1785926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Lò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nướng</a:t>
            </a:r>
            <a:endParaRPr lang="en-US" sz="2400" b="1" i="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6" grpId="0"/>
      <p:bldP spid="256028" grpId="0"/>
      <p:bldP spid="256029" grpId="0"/>
      <p:bldP spid="256030" grpId="0"/>
      <p:bldP spid="256031" grpId="0"/>
      <p:bldP spid="256032" grpId="0"/>
      <p:bldP spid="256033" grpId="0"/>
      <p:bldP spid="256034" grpId="0"/>
      <p:bldP spid="256035" grpId="0"/>
      <p:bldP spid="256036" grpId="0"/>
      <p:bldP spid="256037" grpId="0"/>
      <p:bldP spid="256039" grpId="0"/>
      <p:bldP spid="256040" grpId="0"/>
      <p:bldP spid="256041" grpId="0"/>
      <p:bldP spid="2560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214422"/>
            <a:ext cx="9144000" cy="5643578"/>
            <a:chOff x="0" y="1056"/>
            <a:chExt cx="5760" cy="3168"/>
          </a:xfrm>
        </p:grpSpPr>
        <p:sp>
          <p:nvSpPr>
            <p:cNvPr id="256004" name="Line 4"/>
            <p:cNvSpPr>
              <a:spLocks noChangeShapeType="1"/>
            </p:cNvSpPr>
            <p:nvPr/>
          </p:nvSpPr>
          <p:spPr bwMode="auto">
            <a:xfrm flipV="1">
              <a:off x="0" y="13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5" name="Line 5"/>
            <p:cNvSpPr>
              <a:spLocks noChangeShapeType="1"/>
            </p:cNvSpPr>
            <p:nvPr/>
          </p:nvSpPr>
          <p:spPr bwMode="auto">
            <a:xfrm flipV="1">
              <a:off x="0" y="163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6" name="Line 6"/>
            <p:cNvSpPr>
              <a:spLocks noChangeShapeType="1"/>
            </p:cNvSpPr>
            <p:nvPr/>
          </p:nvSpPr>
          <p:spPr bwMode="auto">
            <a:xfrm flipV="1"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 flipV="1">
              <a:off x="0" y="220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 flipV="1">
              <a:off x="0" y="249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Line 9"/>
            <p:cNvSpPr>
              <a:spLocks noChangeShapeType="1"/>
            </p:cNvSpPr>
            <p:nvPr/>
          </p:nvSpPr>
          <p:spPr bwMode="auto">
            <a:xfrm flipV="1">
              <a:off x="0" y="27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 flipV="1">
              <a:off x="0" y="10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1" name="Line 11"/>
            <p:cNvSpPr>
              <a:spLocks noChangeShapeType="1"/>
            </p:cNvSpPr>
            <p:nvPr/>
          </p:nvSpPr>
          <p:spPr bwMode="auto">
            <a:xfrm flipV="1">
              <a:off x="0" y="30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 flipV="1">
              <a:off x="0" y="33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3" name="Line 13"/>
            <p:cNvSpPr>
              <a:spLocks noChangeShapeType="1"/>
            </p:cNvSpPr>
            <p:nvPr/>
          </p:nvSpPr>
          <p:spPr bwMode="auto">
            <a:xfrm flipV="1">
              <a:off x="0" y="364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4" name="Line 14"/>
            <p:cNvSpPr>
              <a:spLocks noChangeShapeType="1"/>
            </p:cNvSpPr>
            <p:nvPr/>
          </p:nvSpPr>
          <p:spPr bwMode="auto">
            <a:xfrm flipV="1">
              <a:off x="0" y="393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6" name="Line 16"/>
            <p:cNvSpPr>
              <a:spLocks noChangeShapeType="1"/>
            </p:cNvSpPr>
            <p:nvPr/>
          </p:nvSpPr>
          <p:spPr bwMode="auto">
            <a:xfrm>
              <a:off x="0" y="1056"/>
              <a:ext cx="0" cy="316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7" name="Line 17"/>
            <p:cNvSpPr>
              <a:spLocks noChangeShapeType="1"/>
            </p:cNvSpPr>
            <p:nvPr/>
          </p:nvSpPr>
          <p:spPr bwMode="auto">
            <a:xfrm>
              <a:off x="5760" y="1056"/>
              <a:ext cx="0" cy="316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8" name="Line 18"/>
            <p:cNvSpPr>
              <a:spLocks noChangeShapeType="1"/>
            </p:cNvSpPr>
            <p:nvPr/>
          </p:nvSpPr>
          <p:spPr bwMode="auto">
            <a:xfrm>
              <a:off x="1632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9" name="Line 19"/>
            <p:cNvSpPr>
              <a:spLocks noChangeShapeType="1"/>
            </p:cNvSpPr>
            <p:nvPr/>
          </p:nvSpPr>
          <p:spPr bwMode="auto">
            <a:xfrm>
              <a:off x="3168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0" name="Line 20"/>
            <p:cNvSpPr>
              <a:spLocks noChangeShapeType="1"/>
            </p:cNvSpPr>
            <p:nvPr/>
          </p:nvSpPr>
          <p:spPr bwMode="auto">
            <a:xfrm>
              <a:off x="4464" y="1056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1" name="Line 21"/>
            <p:cNvSpPr>
              <a:spLocks noChangeShapeType="1"/>
            </p:cNvSpPr>
            <p:nvPr/>
          </p:nvSpPr>
          <p:spPr bwMode="auto">
            <a:xfrm flipV="1">
              <a:off x="0" y="422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26" name="Text Box 26"/>
          <p:cNvSpPr txBox="1">
            <a:spLocks noChangeArrowheads="1"/>
          </p:cNvSpPr>
          <p:nvPr/>
        </p:nvSpPr>
        <p:spPr bwMode="auto">
          <a:xfrm>
            <a:off x="0" y="214290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0" u="none" dirty="0" err="1">
                <a:latin typeface="Times New Roman" pitchFamily="18" charset="0"/>
              </a:rPr>
              <a:t>Trong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các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loại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đồ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máy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móc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dưới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đây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đồ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nào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dùng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năng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lượng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điện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để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thắp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sáng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đốt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nóng</a:t>
            </a:r>
            <a:r>
              <a:rPr lang="en-US" sz="2800" b="1" i="0" u="none" dirty="0">
                <a:latin typeface="Times New Roman" pitchFamily="18" charset="0"/>
              </a:rPr>
              <a:t>, </a:t>
            </a:r>
            <a:r>
              <a:rPr lang="en-US" sz="2800" b="1" i="0" u="none" dirty="0" err="1">
                <a:latin typeface="Times New Roman" pitchFamily="18" charset="0"/>
              </a:rPr>
              <a:t>chạy</a:t>
            </a:r>
            <a:r>
              <a:rPr lang="en-US" sz="2800" b="1" i="0" u="none" dirty="0">
                <a:latin typeface="Times New Roman" pitchFamily="18" charset="0"/>
              </a:rPr>
              <a:t> </a:t>
            </a:r>
            <a:r>
              <a:rPr lang="en-US" sz="2800" b="1" i="0" u="none" dirty="0" err="1">
                <a:latin typeface="Times New Roman" pitchFamily="18" charset="0"/>
              </a:rPr>
              <a:t>máy</a:t>
            </a:r>
            <a:r>
              <a:rPr lang="en-US" sz="2800" b="1" i="0" u="none" dirty="0">
                <a:latin typeface="Times New Roman" pitchFamily="18" charset="0"/>
              </a:rPr>
              <a:t>?</a:t>
            </a:r>
          </a:p>
        </p:txBody>
      </p:sp>
      <p:sp>
        <p:nvSpPr>
          <p:cNvPr id="256028" name="Text Box 28"/>
          <p:cNvSpPr txBox="1">
            <a:spLocks noChangeArrowheads="1"/>
          </p:cNvSpPr>
          <p:nvPr/>
        </p:nvSpPr>
        <p:spPr bwMode="auto">
          <a:xfrm>
            <a:off x="76200" y="128586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Đồ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dùng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29" name="Text Box 29"/>
          <p:cNvSpPr txBox="1">
            <a:spLocks noChangeArrowheads="1"/>
          </p:cNvSpPr>
          <p:nvPr/>
        </p:nvSpPr>
        <p:spPr bwMode="auto">
          <a:xfrm>
            <a:off x="2743200" y="128586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Thắp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sáng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5334000" y="1214422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Đốt</a:t>
            </a:r>
            <a:r>
              <a:rPr lang="en-US" sz="2400" b="1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nóng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1" name="Text Box 31"/>
          <p:cNvSpPr txBox="1">
            <a:spLocks noChangeArrowheads="1"/>
          </p:cNvSpPr>
          <p:nvPr/>
        </p:nvSpPr>
        <p:spPr bwMode="auto">
          <a:xfrm>
            <a:off x="7086600" y="1214422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 dirty="0" err="1" smtClean="0">
                <a:solidFill>
                  <a:srgbClr val="0033CC"/>
                </a:solidFill>
                <a:latin typeface="Times New Roman" pitchFamily="18" charset="0"/>
              </a:rPr>
              <a:t>Chạy</a:t>
            </a:r>
            <a:r>
              <a:rPr lang="en-US" sz="2400" b="1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u="none" dirty="0" err="1">
                <a:solidFill>
                  <a:srgbClr val="0033CC"/>
                </a:solidFill>
                <a:latin typeface="Times New Roman" pitchFamily="18" charset="0"/>
              </a:rPr>
              <a:t>máy</a:t>
            </a:r>
            <a:endParaRPr lang="en-US" sz="2400" b="1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56032" name="Text Box 32"/>
          <p:cNvSpPr txBox="1">
            <a:spLocks noChangeArrowheads="1"/>
          </p:cNvSpPr>
          <p:nvPr/>
        </p:nvSpPr>
        <p:spPr bwMode="auto">
          <a:xfrm>
            <a:off x="0" y="578645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Tủ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lạnh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76200" y="2285992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Bóng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đèn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76200" y="278605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</a:rPr>
              <a:t>Q</a:t>
            </a:r>
            <a:r>
              <a:rPr lang="en-US" sz="2400" b="1" i="0" u="none" dirty="0" err="1" smtClean="0">
                <a:latin typeface="Times New Roman" pitchFamily="18" charset="0"/>
              </a:rPr>
              <a:t>uạt</a:t>
            </a:r>
            <a:r>
              <a:rPr lang="en-US" sz="2400" b="1" i="0" u="none" dirty="0" smtClean="0">
                <a:latin typeface="Times New Roman" pitchFamily="18" charset="0"/>
              </a:rPr>
              <a:t> </a:t>
            </a:r>
            <a:r>
              <a:rPr lang="en-US" sz="2400" b="1" i="0" u="none" dirty="0" err="1" smtClean="0">
                <a:latin typeface="Times New Roman" pitchFamily="18" charset="0"/>
              </a:rPr>
              <a:t>điện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285720" y="5286388"/>
            <a:ext cx="2305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Nồi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cơm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152400" y="328612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Bàn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ủi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152400" y="375761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Xe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đạp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điện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76200" y="4357694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Đèn</a:t>
            </a:r>
            <a:r>
              <a:rPr lang="en-US" sz="2400" b="1" i="0" u="none" dirty="0">
                <a:latin typeface="Times New Roman" pitchFamily="18" charset="0"/>
              </a:rPr>
              <a:t> pin</a:t>
            </a:r>
          </a:p>
        </p:txBody>
      </p:sp>
      <p:sp>
        <p:nvSpPr>
          <p:cNvPr id="256040" name="Text Box 40"/>
          <p:cNvSpPr txBox="1">
            <a:spLocks noChangeArrowheads="1"/>
          </p:cNvSpPr>
          <p:nvPr/>
        </p:nvSpPr>
        <p:spPr bwMode="auto">
          <a:xfrm>
            <a:off x="152400" y="485776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</a:rPr>
              <a:t> vi </a:t>
            </a:r>
            <a:r>
              <a:rPr lang="en-US" sz="2400" b="1" i="0" u="none" dirty="0" err="1">
                <a:latin typeface="Times New Roman" pitchFamily="18" charset="0"/>
              </a:rPr>
              <a:t>tính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228600" y="6338888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</a:rPr>
              <a:t>  </a:t>
            </a:r>
            <a:r>
              <a:rPr lang="en-US" sz="2400" b="1" i="0" u="none" dirty="0" err="1">
                <a:latin typeface="Times New Roman" pitchFamily="18" charset="0"/>
              </a:rPr>
              <a:t>sấy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tóc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138098" y="1785926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i="0" u="none" dirty="0" err="1">
                <a:latin typeface="Times New Roman" pitchFamily="18" charset="0"/>
              </a:rPr>
              <a:t>Lò</a:t>
            </a:r>
            <a:r>
              <a:rPr lang="en-US" sz="2400" b="1" i="0" u="none" dirty="0">
                <a:latin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</a:rPr>
              <a:t>nướng</a:t>
            </a:r>
            <a:endParaRPr lang="en-US" sz="2400" b="1" i="0" u="none" dirty="0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86116" y="2428868"/>
            <a:ext cx="60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91928" y="441699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696" y="641725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86446" y="32739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92258" y="185736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92258" y="541712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21084" y="285749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21084" y="385762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21084" y="491705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86710" y="591718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X</a:t>
            </a: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6" grpId="0"/>
      <p:bldP spid="256028" grpId="0"/>
      <p:bldP spid="256029" grpId="0"/>
      <p:bldP spid="256030" grpId="0"/>
      <p:bldP spid="256031" grpId="0"/>
      <p:bldP spid="256032" grpId="0"/>
      <p:bldP spid="256033" grpId="0"/>
      <p:bldP spid="256034" grpId="0"/>
      <p:bldP spid="256035" grpId="0"/>
      <p:bldP spid="256036" grpId="0"/>
      <p:bldP spid="256037" grpId="0"/>
      <p:bldP spid="256039" grpId="0"/>
      <p:bldP spid="256040" grpId="0"/>
      <p:bldP spid="256041" grpId="0"/>
      <p:bldP spid="2560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0" name="Picture 12" descr="10122008449"/>
          <p:cNvPicPr>
            <a:picLocks noChangeAspect="1" noChangeArrowheads="1"/>
          </p:cNvPicPr>
          <p:nvPr/>
        </p:nvPicPr>
        <p:blipFill>
          <a:blip r:embed="rId2" cstate="print">
            <a:lum bright="24000" contrast="36000"/>
          </a:blip>
          <a:srcRect/>
          <a:stretch>
            <a:fillRect/>
          </a:stretch>
        </p:blipFill>
        <p:spPr bwMode="auto">
          <a:xfrm>
            <a:off x="4876800" y="2371732"/>
            <a:ext cx="3505200" cy="2057400"/>
          </a:xfrm>
          <a:prstGeom prst="rect">
            <a:avLst/>
          </a:prstGeom>
          <a:noFill/>
        </p:spPr>
      </p:pic>
      <p:pic>
        <p:nvPicPr>
          <p:cNvPr id="227341" name="Picture 13" descr="i59_1024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6786"/>
            <a:ext cx="3505200" cy="2209800"/>
          </a:xfrm>
          <a:prstGeom prst="rect">
            <a:avLst/>
          </a:prstGeom>
          <a:noFill/>
        </p:spPr>
      </p:pic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673100" y="838184"/>
            <a:ext cx="84709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Năng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lượng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vào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những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việc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?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Nêu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vai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trò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đối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với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cuộc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sống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con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2800" b="1" i="0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27350" name="Picture 22" descr="229_laotuo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94236"/>
            <a:ext cx="3733800" cy="2292350"/>
          </a:xfrm>
          <a:prstGeom prst="rect">
            <a:avLst/>
          </a:prstGeom>
          <a:noFill/>
        </p:spPr>
      </p:pic>
      <p:pic>
        <p:nvPicPr>
          <p:cNvPr id="227351" name="Picture 23" descr="m__y_khoan_c___m_tay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5992"/>
            <a:ext cx="3778250" cy="2057400"/>
          </a:xfrm>
          <a:prstGeom prst="rect">
            <a:avLst/>
          </a:prstGeom>
          <a:noFill/>
        </p:spPr>
      </p:pic>
      <p:sp>
        <p:nvSpPr>
          <p:cNvPr id="227354" name="WordArt 26"/>
          <p:cNvSpPr>
            <a:spLocks noChangeArrowheads="1" noChangeShapeType="1" noTextEdit="1"/>
          </p:cNvSpPr>
          <p:nvPr/>
        </p:nvSpPr>
        <p:spPr bwMode="auto">
          <a:xfrm>
            <a:off x="685800" y="3214686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7355" name="WordArt 27"/>
          <p:cNvSpPr>
            <a:spLocks noChangeArrowheads="1" noChangeShapeType="1" noTextEdit="1"/>
          </p:cNvSpPr>
          <p:nvPr/>
        </p:nvSpPr>
        <p:spPr bwMode="auto">
          <a:xfrm>
            <a:off x="4876800" y="3286124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7356" name="WordArt 28"/>
          <p:cNvSpPr>
            <a:spLocks noChangeArrowheads="1" noChangeShapeType="1" noTextEdit="1"/>
          </p:cNvSpPr>
          <p:nvPr/>
        </p:nvSpPr>
        <p:spPr bwMode="auto">
          <a:xfrm>
            <a:off x="685800" y="60198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7357" name="WordArt 29"/>
          <p:cNvSpPr>
            <a:spLocks noChangeArrowheads="1" noChangeShapeType="1" noTextEdit="1"/>
          </p:cNvSpPr>
          <p:nvPr/>
        </p:nvSpPr>
        <p:spPr bwMode="auto">
          <a:xfrm>
            <a:off x="4876800" y="5943600"/>
            <a:ext cx="381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348" y="142852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8" grpId="0"/>
      <p:bldP spid="227354" grpId="0" animBg="1"/>
      <p:bldP spid="227355" grpId="0" animBg="1"/>
      <p:bldP spid="227356" grpId="0" animBg="1"/>
      <p:bldP spid="2273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77" name="Picture 25" descr="XE-DIEN-DUN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000108"/>
            <a:ext cx="3771900" cy="2886092"/>
          </a:xfrm>
          <a:prstGeom prst="rect">
            <a:avLst/>
          </a:prstGeom>
          <a:noFill/>
        </p:spPr>
      </p:pic>
      <p:pic>
        <p:nvPicPr>
          <p:cNvPr id="228378" name="Picture 26" descr="1380676561-tro-choi-vinpearl-land-nha-tr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28670"/>
            <a:ext cx="3886200" cy="2957530"/>
          </a:xfrm>
          <a:prstGeom prst="rect">
            <a:avLst/>
          </a:prstGeom>
          <a:noFill/>
        </p:spPr>
      </p:pic>
      <p:pic>
        <p:nvPicPr>
          <p:cNvPr id="228379" name="Picture 27" descr="67063434924100916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3810000" cy="2362200"/>
          </a:xfrm>
          <a:prstGeom prst="rect">
            <a:avLst/>
          </a:prstGeom>
          <a:noFill/>
        </p:spPr>
      </p:pic>
      <p:pic>
        <p:nvPicPr>
          <p:cNvPr id="228380" name="Picture 28" descr="433475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3886200" cy="2362200"/>
          </a:xfrm>
          <a:prstGeom prst="rect">
            <a:avLst/>
          </a:prstGeom>
          <a:noFill/>
        </p:spPr>
      </p:pic>
      <p:sp>
        <p:nvSpPr>
          <p:cNvPr id="228382" name="WordArt 30"/>
          <p:cNvSpPr>
            <a:spLocks noChangeArrowheads="1" noChangeShapeType="1" noTextEdit="1"/>
          </p:cNvSpPr>
          <p:nvPr/>
        </p:nvSpPr>
        <p:spPr bwMode="auto">
          <a:xfrm>
            <a:off x="685800" y="3429000"/>
            <a:ext cx="3429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8383" name="WordArt 31"/>
          <p:cNvSpPr>
            <a:spLocks noChangeArrowheads="1" noChangeShapeType="1" noTextEdit="1"/>
          </p:cNvSpPr>
          <p:nvPr/>
        </p:nvSpPr>
        <p:spPr bwMode="auto">
          <a:xfrm>
            <a:off x="4724400" y="3429000"/>
            <a:ext cx="3429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8384" name="WordArt 32"/>
          <p:cNvSpPr>
            <a:spLocks noChangeArrowheads="1" noChangeShapeType="1" noTextEdit="1"/>
          </p:cNvSpPr>
          <p:nvPr/>
        </p:nvSpPr>
        <p:spPr bwMode="auto">
          <a:xfrm>
            <a:off x="4724400" y="5867400"/>
            <a:ext cx="3429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8385" name="WordArt 33"/>
          <p:cNvSpPr>
            <a:spLocks noChangeArrowheads="1" noChangeShapeType="1" noTextEdit="1"/>
          </p:cNvSpPr>
          <p:nvPr/>
        </p:nvSpPr>
        <p:spPr bwMode="auto">
          <a:xfrm>
            <a:off x="762000" y="5867400"/>
            <a:ext cx="3429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2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2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2" grpId="0" animBg="1"/>
      <p:bldP spid="228383" grpId="0" animBg="1"/>
      <p:bldP spid="228384" grpId="0" animBg="1"/>
      <p:bldP spid="2283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33" name="Picture 9" descr="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86190"/>
            <a:ext cx="3657600" cy="2247900"/>
          </a:xfrm>
          <a:prstGeom prst="rect">
            <a:avLst/>
          </a:prstGeom>
          <a:noFill/>
        </p:spPr>
      </p:pic>
      <p:pic>
        <p:nvPicPr>
          <p:cNvPr id="257034" name="Picture 10" descr="1270700876_4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3352800" cy="2357454"/>
          </a:xfrm>
          <a:prstGeom prst="rect">
            <a:avLst/>
          </a:prstGeom>
          <a:noFill/>
        </p:spPr>
      </p:pic>
      <p:pic>
        <p:nvPicPr>
          <p:cNvPr id="257036" name="Picture 12" descr="may xung dien trị li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2514600" cy="2214578"/>
          </a:xfrm>
          <a:prstGeom prst="rect">
            <a:avLst/>
          </a:prstGeom>
          <a:noFill/>
        </p:spPr>
      </p:pic>
      <p:pic>
        <p:nvPicPr>
          <p:cNvPr id="257040" name="Picture 16" descr="xlu13660818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0"/>
            <a:ext cx="2971800" cy="2305050"/>
          </a:xfrm>
          <a:prstGeom prst="rect">
            <a:avLst/>
          </a:prstGeom>
          <a:noFill/>
        </p:spPr>
      </p:pic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914400" y="5943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5638800" y="3000372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400" b="1" i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5562600" y="601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400" b="1" i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838200" y="3000372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i="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u="none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i="0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1" grpId="0"/>
      <p:bldP spid="257042" grpId="0"/>
      <p:bldP spid="257043" grpId="0"/>
      <p:bldP spid="2570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8" name="Picture 10" descr="Netbook-Hanel-tich-hop-modem-3G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28670"/>
            <a:ext cx="3581400" cy="2957530"/>
          </a:xfrm>
          <a:prstGeom prst="rect">
            <a:avLst/>
          </a:prstGeom>
          <a:noFill/>
        </p:spPr>
      </p:pic>
      <p:pic>
        <p:nvPicPr>
          <p:cNvPr id="258060" name="Picture 12" descr="250_896304_80809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0042"/>
            <a:ext cx="2667000" cy="3005158"/>
          </a:xfrm>
          <a:prstGeom prst="rect">
            <a:avLst/>
          </a:prstGeom>
          <a:noFill/>
        </p:spPr>
      </p:pic>
      <p:pic>
        <p:nvPicPr>
          <p:cNvPr id="258061" name="Picture 13" descr="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581400" cy="2209800"/>
          </a:xfrm>
          <a:prstGeom prst="rect">
            <a:avLst/>
          </a:prstGeom>
          <a:noFill/>
        </p:spPr>
      </p:pic>
      <p:pic>
        <p:nvPicPr>
          <p:cNvPr id="258062" name="Picture 14" descr="lumia-1520-h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928802"/>
            <a:ext cx="1828800" cy="1423998"/>
          </a:xfrm>
          <a:prstGeom prst="rect">
            <a:avLst/>
          </a:prstGeom>
          <a:noFill/>
        </p:spPr>
      </p:pic>
      <p:pic>
        <p:nvPicPr>
          <p:cNvPr id="258063" name="Picture 15" descr="tivi-samsung-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86200"/>
            <a:ext cx="3657600" cy="2209800"/>
          </a:xfrm>
          <a:prstGeom prst="rect">
            <a:avLst/>
          </a:prstGeom>
          <a:noFill/>
        </p:spPr>
      </p:pic>
      <p:sp>
        <p:nvSpPr>
          <p:cNvPr id="258065" name="WordArt 17"/>
          <p:cNvSpPr>
            <a:spLocks noChangeArrowheads="1" noChangeShapeType="1" noTextEdit="1"/>
          </p:cNvSpPr>
          <p:nvPr/>
        </p:nvSpPr>
        <p:spPr bwMode="auto">
          <a:xfrm>
            <a:off x="533400" y="3429000"/>
            <a:ext cx="4191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8066" name="WordArt 18"/>
          <p:cNvSpPr>
            <a:spLocks noChangeArrowheads="1" noChangeShapeType="1" noTextEdit="1"/>
          </p:cNvSpPr>
          <p:nvPr/>
        </p:nvSpPr>
        <p:spPr bwMode="auto">
          <a:xfrm>
            <a:off x="4838700" y="3352800"/>
            <a:ext cx="4191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8067" name="WordArt 19"/>
          <p:cNvSpPr>
            <a:spLocks noChangeArrowheads="1" noChangeShapeType="1" noTextEdit="1"/>
          </p:cNvSpPr>
          <p:nvPr/>
        </p:nvSpPr>
        <p:spPr bwMode="auto">
          <a:xfrm>
            <a:off x="7086600" y="3276600"/>
            <a:ext cx="4191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58068" name="WordArt 20"/>
          <p:cNvSpPr>
            <a:spLocks noChangeArrowheads="1" noChangeShapeType="1" noTextEdit="1"/>
          </p:cNvSpPr>
          <p:nvPr/>
        </p:nvSpPr>
        <p:spPr bwMode="auto">
          <a:xfrm>
            <a:off x="533400" y="5791200"/>
            <a:ext cx="4191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58069" name="WordArt 21"/>
          <p:cNvSpPr>
            <a:spLocks noChangeArrowheads="1" noChangeShapeType="1" noTextEdit="1"/>
          </p:cNvSpPr>
          <p:nvPr/>
        </p:nvSpPr>
        <p:spPr bwMode="auto">
          <a:xfrm>
            <a:off x="6477000" y="5867400"/>
            <a:ext cx="4191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5" grpId="0" animBg="1"/>
      <p:bldP spid="258066" grpId="0" animBg="1"/>
      <p:bldP spid="258067" grpId="0" animBg="1"/>
      <p:bldP spid="258068" grpId="0" animBg="1"/>
      <p:bldP spid="2580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785926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  =&gt;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đóng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vai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càng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chiếu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sưởi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lạnh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truyền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tin, 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chữa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bệnh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sức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khỏe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,…</a:t>
            </a:r>
          </a:p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lao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sản</a:t>
            </a:r>
            <a:endParaRPr lang="en-US" sz="3200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hằng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…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00034" y="838184"/>
            <a:ext cx="864396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Năng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lượng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vào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những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việc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?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Nêu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vai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trò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đối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với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cuộc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sống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con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2800" b="1" i="0" u="none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-32" y="714356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0" u="none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Làm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thế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nào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để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đưa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với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990600" y="0"/>
            <a:ext cx="662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533400" y="2238375"/>
            <a:ext cx="784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 u="none" dirty="0">
                <a:latin typeface="Times New Roman" pitchFamily="18" charset="0"/>
              </a:rPr>
              <a:t>1. Con </a:t>
            </a:r>
            <a:r>
              <a:rPr lang="en-US" sz="2800" i="0" u="none" dirty="0" err="1">
                <a:latin typeface="Times New Roman" pitchFamily="18" charset="0"/>
              </a:rPr>
              <a:t>người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sử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dụng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năng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lượng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gió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đê</a:t>
            </a:r>
            <a:r>
              <a:rPr lang="en-US" sz="2800" i="0" u="none" dirty="0" smtClean="0">
                <a:latin typeface="Times New Roman" pitchFamily="18" charset="0"/>
              </a:rPr>
              <a:t>̉ </a:t>
            </a:r>
            <a:r>
              <a:rPr lang="en-US" sz="2800" i="0" u="none" dirty="0" err="1" smtClean="0">
                <a:latin typeface="Times New Roman" pitchFamily="18" charset="0"/>
              </a:rPr>
              <a:t>làm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gì</a:t>
            </a:r>
            <a:r>
              <a:rPr lang="en-US" sz="2800" i="0" u="none" dirty="0">
                <a:latin typeface="Times New Roman" pitchFamily="18" charset="0"/>
              </a:rPr>
              <a:t>?</a:t>
            </a:r>
          </a:p>
        </p:txBody>
      </p:sp>
      <p:sp>
        <p:nvSpPr>
          <p:cNvPr id="207888" name="WordArt 16"/>
          <p:cNvSpPr>
            <a:spLocks noChangeArrowheads="1" noChangeShapeType="1" noTextEdit="1"/>
          </p:cNvSpPr>
          <p:nvPr/>
        </p:nvSpPr>
        <p:spPr bwMode="auto">
          <a:xfrm>
            <a:off x="533401" y="11430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bài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cũ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6" grpId="0"/>
      <p:bldP spid="20788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52400" y="1928802"/>
            <a:ext cx="8763000" cy="138499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0" u="none" dirty="0" smtClean="0">
                <a:solidFill>
                  <a:srgbClr val="660066"/>
                </a:solidFill>
                <a:latin typeface="Times New Roman" pitchFamily="18" charset="0"/>
              </a:rPr>
              <a:t>=&gt;</a:t>
            </a:r>
            <a:r>
              <a:rPr lang="en-US" sz="2800" b="1" i="0" u="none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b="1" i="0" u="none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phát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phát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ra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tải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qua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đường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dây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đến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ổ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660066"/>
                </a:solidFill>
                <a:latin typeface="Times New Roman" pitchFamily="18" charset="0"/>
              </a:rPr>
              <a:t>mỗi</a:t>
            </a:r>
            <a:r>
              <a:rPr lang="en-US" sz="2800" b="1" i="0" u="none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gia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đình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mỗi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cơ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quan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,….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-71470" y="714356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Làm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thế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nào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để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đưa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với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</a:rPr>
              <a:t>dụng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/>
      <p:bldP spid="2488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85794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latin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càng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sưởi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ấm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lạnh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tin,…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lao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vui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…</a:t>
            </a:r>
            <a:endParaRPr lang="en-US" sz="28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3786190"/>
            <a:ext cx="8763000" cy="138499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	</a:t>
            </a:r>
            <a:r>
              <a:rPr lang="en-US" sz="2800" b="1" i="0" u="none" dirty="0" err="1" smtClean="0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b="1" i="0" u="none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phát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phát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ra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được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tải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qua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đường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dây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đưa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đến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ổ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 smtClean="0">
                <a:solidFill>
                  <a:srgbClr val="660066"/>
                </a:solidFill>
                <a:latin typeface="Times New Roman" pitchFamily="18" charset="0"/>
              </a:rPr>
              <a:t>mỗi</a:t>
            </a:r>
            <a:r>
              <a:rPr lang="en-US" sz="2800" b="1" i="0" u="none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gia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đình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mỗi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cơ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quan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nhà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660066"/>
                </a:solidFill>
                <a:latin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660066"/>
                </a:solidFill>
                <a:latin typeface="Times New Roman" pitchFamily="18" charset="0"/>
              </a:rPr>
              <a:t>,….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̀?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̀?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28802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móc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cẩn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hỏng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cẩn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(chỉ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sưởi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ủi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3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vở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=&gt;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58963"/>
            <a:ext cx="81534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362200" y="5853113"/>
            <a:ext cx="4800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i="0" u="none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i="0" u="none">
              <a:latin typeface="Arial" charset="0"/>
            </a:endParaRPr>
          </a:p>
        </p:txBody>
      </p:sp>
      <p:sp>
        <p:nvSpPr>
          <p:cNvPr id="261124" name="WordArt 13"/>
          <p:cNvSpPr>
            <a:spLocks noChangeArrowheads="1" noChangeShapeType="1" noTextEdit="1"/>
          </p:cNvSpPr>
          <p:nvPr/>
        </p:nvSpPr>
        <p:spPr bwMode="auto">
          <a:xfrm>
            <a:off x="357158" y="2819400"/>
            <a:ext cx="8501122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 CÁC EM HỌC SINH DỒI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DÀO SỨC KHỎE!!!</a:t>
            </a:r>
          </a:p>
        </p:txBody>
      </p:sp>
      <p:sp>
        <p:nvSpPr>
          <p:cNvPr id="261125" name="WordArt 15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49530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pic>
        <p:nvPicPr>
          <p:cNvPr id="261126" name="Picture 6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</p:spPr>
      </p:pic>
      <p:pic>
        <p:nvPicPr>
          <p:cNvPr id="261127" name="Picture 7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</p:spPr>
      </p:pic>
      <p:pic>
        <p:nvPicPr>
          <p:cNvPr id="261128" name="Picture 8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</p:spPr>
      </p:pic>
      <p:pic>
        <p:nvPicPr>
          <p:cNvPr id="261129" name="Picture 9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858000"/>
          </a:xfrm>
        </p:spPr>
        <p:txBody>
          <a:bodyPr/>
          <a:lstStyle/>
          <a:p>
            <a:endParaRPr lang="pt-BR" altLang="en-US" b="1" dirty="0" smtClean="0"/>
          </a:p>
          <a:p>
            <a:endParaRPr lang="pt-BR" altLang="en-US" i="1" dirty="0" smtClean="0"/>
          </a:p>
          <a:p>
            <a:r>
              <a:rPr lang="en-US" sz="2800" dirty="0" smtClean="0">
                <a:latin typeface="Times New Roman" pitchFamily="18" charset="0"/>
              </a:rPr>
              <a:t>1. Con </a:t>
            </a:r>
            <a:r>
              <a:rPr lang="en-US" sz="2800" dirty="0" err="1" smtClean="0">
                <a:latin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</a:rPr>
              <a:t>làm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</a:rPr>
              <a:t>?</a:t>
            </a:r>
            <a:endParaRPr lang="pt-BR" altLang="en-US" sz="2800" i="1" dirty="0" smtClean="0"/>
          </a:p>
          <a:p>
            <a:r>
              <a:rPr lang="pt-BR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lượng gió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-bin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990600" y="0"/>
            <a:ext cx="662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533400" y="1428736"/>
            <a:ext cx="7772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u="none" dirty="0">
                <a:latin typeface="Times New Roman" pitchFamily="18" charset="0"/>
              </a:rPr>
              <a:t>2. </a:t>
            </a:r>
            <a:r>
              <a:rPr lang="en-US" sz="2800" i="0" u="none" dirty="0" err="1" smtClean="0">
                <a:latin typeface="Times New Roman" pitchFamily="18" charset="0"/>
              </a:rPr>
              <a:t>Năng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lượng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nước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chảy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thường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dùng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đê</a:t>
            </a:r>
            <a:r>
              <a:rPr lang="en-US" sz="2800" i="0" u="none" dirty="0" smtClean="0">
                <a:latin typeface="Times New Roman" pitchFamily="18" charset="0"/>
              </a:rPr>
              <a:t>̉ </a:t>
            </a:r>
            <a:r>
              <a:rPr lang="en-US" sz="2800" i="0" u="none" dirty="0" err="1" smtClean="0">
                <a:latin typeface="Times New Roman" pitchFamily="18" charset="0"/>
              </a:rPr>
              <a:t>làm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gì</a:t>
            </a:r>
            <a:r>
              <a:rPr lang="en-US" sz="2800" i="0" u="none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Z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1463"/>
            <a:ext cx="8153400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1447800"/>
            <a:ext cx="5486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thường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dùng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</a:rPr>
              <a:t>̉ </a:t>
            </a:r>
            <a:r>
              <a:rPr lang="en-US" sz="2800" dirty="0" err="1" smtClean="0">
                <a:latin typeface="Times New Roman" pitchFamily="18" charset="0"/>
              </a:rPr>
              <a:t>làm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-bin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1676400" y="0"/>
            <a:ext cx="5562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none" dirty="0" err="1">
                <a:latin typeface="Times New Roman" pitchFamily="18" charset="0"/>
              </a:rPr>
              <a:t>Thứ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 smtClean="0">
                <a:latin typeface="Times New Roman" pitchFamily="18" charset="0"/>
              </a:rPr>
              <a:t>sáu</a:t>
            </a:r>
            <a:r>
              <a:rPr lang="en-US" sz="2800" i="0" u="none" dirty="0" smtClean="0">
                <a:latin typeface="Times New Roman" pitchFamily="18" charset="0"/>
              </a:rPr>
              <a:t> </a:t>
            </a:r>
            <a:r>
              <a:rPr lang="en-US" sz="2800" i="0" u="none" dirty="0" err="1">
                <a:latin typeface="Times New Roman" pitchFamily="18" charset="0"/>
              </a:rPr>
              <a:t>ngày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smtClean="0">
                <a:latin typeface="Times New Roman" pitchFamily="18" charset="0"/>
              </a:rPr>
              <a:t>25 </a:t>
            </a:r>
            <a:r>
              <a:rPr lang="en-US" sz="2800" i="0" u="none" dirty="0" err="1" smtClean="0">
                <a:latin typeface="Times New Roman" pitchFamily="18" charset="0"/>
              </a:rPr>
              <a:t>tháng</a:t>
            </a:r>
            <a:r>
              <a:rPr lang="en-US" sz="2800" i="0" u="none" dirty="0" smtClean="0">
                <a:latin typeface="Times New Roman" pitchFamily="18" charset="0"/>
              </a:rPr>
              <a:t> 04 </a:t>
            </a:r>
            <a:r>
              <a:rPr lang="en-US" sz="2800" i="0" u="none" dirty="0" err="1">
                <a:latin typeface="Times New Roman" pitchFamily="18" charset="0"/>
              </a:rPr>
              <a:t>năm</a:t>
            </a:r>
            <a:r>
              <a:rPr lang="en-US" sz="2800" i="0" u="none" dirty="0">
                <a:latin typeface="Times New Roman" pitchFamily="18" charset="0"/>
              </a:rPr>
              <a:t> </a:t>
            </a:r>
            <a:r>
              <a:rPr lang="en-US" sz="2800" i="0" u="none" dirty="0" smtClean="0">
                <a:latin typeface="Times New Roman" pitchFamily="18" charset="0"/>
              </a:rPr>
              <a:t>2020</a:t>
            </a:r>
            <a:endParaRPr lang="en-US" sz="2800" i="0" u="none" dirty="0">
              <a:latin typeface="Times New Roman" pitchFamily="18" charset="0"/>
            </a:endParaRP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3581400" y="381000"/>
            <a:ext cx="20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u="sng" dirty="0" err="1">
                <a:latin typeface="Times New Roman" pitchFamily="18" charset="0"/>
              </a:rPr>
              <a:t>Khoa</a:t>
            </a:r>
            <a:r>
              <a:rPr lang="en-US" sz="2800" i="0" u="sng" dirty="0">
                <a:latin typeface="Times New Roman" pitchFamily="18" charset="0"/>
              </a:rPr>
              <a:t> </a:t>
            </a:r>
            <a:r>
              <a:rPr lang="en-US" sz="2800" i="0" u="sng" dirty="0" err="1" smtClean="0">
                <a:latin typeface="Times New Roman" pitchFamily="18" charset="0"/>
              </a:rPr>
              <a:t>học</a:t>
            </a:r>
            <a:endParaRPr lang="en-US" sz="2800" i="0" u="sng" dirty="0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6002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biến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1000100" y="909638"/>
            <a:ext cx="7429552" cy="590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GB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ử </a:t>
            </a:r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r>
              <a:rPr lang="en-GB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GB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GB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2234625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0425"/>
            <a:ext cx="7696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0" y="1071546"/>
            <a:ext cx="95726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i="0" u="none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0" u="non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0" u="none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9932" name="Picture 12" descr="images[5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95800"/>
            <a:ext cx="1285875" cy="1143000"/>
          </a:xfrm>
          <a:prstGeom prst="rect">
            <a:avLst/>
          </a:prstGeom>
          <a:noFill/>
        </p:spPr>
      </p:pic>
      <p:pic>
        <p:nvPicPr>
          <p:cNvPr id="209937" name="Picture 17" descr="images[76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867400"/>
            <a:ext cx="1104900" cy="790575"/>
          </a:xfrm>
          <a:prstGeom prst="rect">
            <a:avLst/>
          </a:prstGeom>
          <a:noFill/>
        </p:spPr>
      </p:pic>
      <p:pic>
        <p:nvPicPr>
          <p:cNvPr id="209941" name="Picture 21" descr="CAG92NW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723900" cy="1428750"/>
          </a:xfrm>
          <a:prstGeom prst="rect">
            <a:avLst/>
          </a:prstGeom>
          <a:noFill/>
        </p:spPr>
      </p:pic>
      <p:pic>
        <p:nvPicPr>
          <p:cNvPr id="209950" name="Picture 30" descr="xe-dap-dien-va-nhung-dieu-can-bi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905000"/>
            <a:ext cx="2133600" cy="1341438"/>
          </a:xfrm>
          <a:prstGeom prst="rect">
            <a:avLst/>
          </a:prstGeom>
          <a:noFill/>
        </p:spPr>
      </p:pic>
      <p:pic>
        <p:nvPicPr>
          <p:cNvPr id="209952" name="Picture 32" descr="an-toan-di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981200"/>
            <a:ext cx="1676400" cy="1219200"/>
          </a:xfrm>
          <a:prstGeom prst="rect">
            <a:avLst/>
          </a:prstGeom>
          <a:noFill/>
        </p:spPr>
      </p:pic>
      <p:pic>
        <p:nvPicPr>
          <p:cNvPr id="209953" name="Picture 33" descr="ban-la-327201394413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562600"/>
            <a:ext cx="1219200" cy="1219200"/>
          </a:xfrm>
          <a:prstGeom prst="rect">
            <a:avLst/>
          </a:prstGeom>
          <a:noFill/>
        </p:spPr>
      </p:pic>
      <p:pic>
        <p:nvPicPr>
          <p:cNvPr id="209958" name="Picture 38" descr="may tinh de b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276600"/>
            <a:ext cx="1905000" cy="1262063"/>
          </a:xfrm>
          <a:prstGeom prst="rect">
            <a:avLst/>
          </a:prstGeom>
          <a:noFill/>
        </p:spPr>
      </p:pic>
      <p:pic>
        <p:nvPicPr>
          <p:cNvPr id="209959" name="Picture 39" descr="may-lanh-sany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5715000"/>
            <a:ext cx="2438400" cy="990600"/>
          </a:xfrm>
          <a:prstGeom prst="rect">
            <a:avLst/>
          </a:prstGeom>
          <a:noFill/>
        </p:spPr>
      </p:pic>
      <p:pic>
        <p:nvPicPr>
          <p:cNvPr id="209960" name="Picture 40" descr="tiet-kiem-dien-cho-gia-din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1828800"/>
            <a:ext cx="1981200" cy="1485900"/>
          </a:xfrm>
          <a:prstGeom prst="rect">
            <a:avLst/>
          </a:prstGeom>
          <a:noFill/>
        </p:spPr>
      </p:pic>
      <p:pic>
        <p:nvPicPr>
          <p:cNvPr id="209962" name="Picture 42" descr="2857_6704_25_noi_com_dien_sharp_ksh-218v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4572000"/>
            <a:ext cx="1524000" cy="1295400"/>
          </a:xfrm>
          <a:prstGeom prst="rect">
            <a:avLst/>
          </a:prstGeom>
          <a:noFill/>
        </p:spPr>
      </p:pic>
      <p:pic>
        <p:nvPicPr>
          <p:cNvPr id="209963" name="Picture 43" descr="lumia-1520-her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81000" y="3581400"/>
            <a:ext cx="2362200" cy="1447800"/>
          </a:xfrm>
          <a:prstGeom prst="rect">
            <a:avLst/>
          </a:prstGeom>
          <a:noFill/>
        </p:spPr>
      </p:pic>
      <p:pic>
        <p:nvPicPr>
          <p:cNvPr id="209964" name="Picture 44" descr="1340870875_mo to ruot day quan dai h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5867400"/>
            <a:ext cx="1219200" cy="838200"/>
          </a:xfrm>
          <a:prstGeom prst="rect">
            <a:avLst/>
          </a:prstGeom>
          <a:noFill/>
        </p:spPr>
      </p:pic>
      <p:pic>
        <p:nvPicPr>
          <p:cNvPr id="209965" name="Picture 45" descr="May-khoan-va-dap-Metabo-SBE-5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4191000"/>
            <a:ext cx="1219200" cy="1295400"/>
          </a:xfrm>
          <a:prstGeom prst="rect">
            <a:avLst/>
          </a:prstGeom>
          <a:noFill/>
        </p:spPr>
      </p:pic>
      <p:pic>
        <p:nvPicPr>
          <p:cNvPr id="209966" name="Picture 46" descr="13661597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</p:spPr>
      </p:pic>
      <p:pic>
        <p:nvPicPr>
          <p:cNvPr id="209967" name="Picture 47" descr="46mldc2d__may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3200400"/>
            <a:ext cx="1828800" cy="1524000"/>
          </a:xfrm>
          <a:prstGeom prst="rect">
            <a:avLst/>
          </a:prstGeom>
          <a:noFill/>
        </p:spPr>
      </p:pic>
      <p:pic>
        <p:nvPicPr>
          <p:cNvPr id="209968" name="Picture 48" descr="01829567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3962400"/>
            <a:ext cx="1752600" cy="1752600"/>
          </a:xfrm>
          <a:prstGeom prst="rect">
            <a:avLst/>
          </a:prstGeom>
          <a:noFill/>
        </p:spPr>
      </p:pic>
      <p:pic>
        <p:nvPicPr>
          <p:cNvPr id="209969" name="Picture 49" descr="lo-vi-song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828800"/>
            <a:ext cx="1676400" cy="1600200"/>
          </a:xfrm>
          <a:prstGeom prst="rect">
            <a:avLst/>
          </a:prstGeom>
          <a:noFill/>
        </p:spPr>
      </p:pic>
      <p:pic>
        <p:nvPicPr>
          <p:cNvPr id="209970" name="Picture 50" descr="000006[1]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1905000"/>
            <a:ext cx="1752600" cy="2057400"/>
          </a:xfrm>
          <a:prstGeom prst="rect">
            <a:avLst/>
          </a:prstGeom>
          <a:noFill/>
        </p:spPr>
      </p:pic>
      <p:pic>
        <p:nvPicPr>
          <p:cNvPr id="209971" name="Picture 51" descr="145_1353048047(1)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5800" y="4572000"/>
            <a:ext cx="1828800" cy="12192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28596" y="57148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biến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28596" y="857232"/>
            <a:ext cx="84296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1006</Words>
  <Application>Microsoft Office PowerPoint</Application>
  <PresentationFormat>On-screen Show (4:3)</PresentationFormat>
  <Paragraphs>132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 7440</cp:lastModifiedBy>
  <cp:revision>119</cp:revision>
  <dcterms:created xsi:type="dcterms:W3CDTF">2016-01-23T11:20:28Z</dcterms:created>
  <dcterms:modified xsi:type="dcterms:W3CDTF">2022-02-19T14:22:16Z</dcterms:modified>
</cp:coreProperties>
</file>