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  <p:sldMasterId id="2147483667" r:id="rId3"/>
    <p:sldMasterId id="2147483669" r:id="rId4"/>
    <p:sldMasterId id="2147483671" r:id="rId5"/>
    <p:sldMasterId id="2147483673" r:id="rId6"/>
    <p:sldMasterId id="2147483677" r:id="rId7"/>
    <p:sldMasterId id="2147483679" r:id="rId8"/>
    <p:sldMasterId id="2147483683" r:id="rId9"/>
  </p:sldMasterIdLst>
  <p:notesMasterIdLst>
    <p:notesMasterId r:id="rId33"/>
  </p:notesMasterIdLst>
  <p:sldIdLst>
    <p:sldId id="298" r:id="rId10"/>
    <p:sldId id="278" r:id="rId11"/>
    <p:sldId id="283" r:id="rId12"/>
    <p:sldId id="268" r:id="rId13"/>
    <p:sldId id="286" r:id="rId14"/>
    <p:sldId id="269" r:id="rId15"/>
    <p:sldId id="280" r:id="rId16"/>
    <p:sldId id="287" r:id="rId17"/>
    <p:sldId id="270" r:id="rId18"/>
    <p:sldId id="277" r:id="rId19"/>
    <p:sldId id="272" r:id="rId20"/>
    <p:sldId id="274" r:id="rId21"/>
    <p:sldId id="275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</p:sldIdLst>
  <p:sldSz cx="12192000" cy="6858000"/>
  <p:notesSz cx="6858000" cy="9144000"/>
  <p:embeddedFontLst>
    <p:embeddedFont>
      <p:font typeface="Arial Unicode MS" panose="020B0604020202020204" charset="-128"/>
      <p:regular r:id="rId34"/>
    </p:embeddedFont>
    <p:embeddedFont>
      <p:font typeface="Arial Rounded MT Bold" panose="020F0704030504030204" pitchFamily="34" charset="0"/>
      <p:regular r:id="rId35"/>
    </p:embeddedFont>
    <p:embeddedFont>
      <p:font typeface="Barlow Semi Condensed" panose="00000506000000000000" pitchFamily="2" charset="0"/>
      <p:regular r:id="rId36"/>
      <p:bold r:id="rId37"/>
      <p:italic r:id="rId38"/>
      <p:boldItalic r:id="rId39"/>
    </p:embeddedFont>
    <p:embeddedFont>
      <p:font typeface="Bebas Neue" panose="020B0606020202050201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hewy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Hind" panose="02000000000000000000" pitchFamily="2" charset="0"/>
      <p:regular r:id="rId52"/>
      <p:bold r:id="rId53"/>
    </p:embeddedFont>
    <p:embeddedFont>
      <p:font typeface="Nunito Light" pitchFamily="2" charset="0"/>
      <p:regular r:id="rId54"/>
      <p:italic r:id="rId55"/>
    </p:embeddedFont>
    <p:embeddedFont>
      <p:font typeface="Raleway ExtraBold" pitchFamily="2" charset="0"/>
      <p:bold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jSr8ex+r8h6xkd1MgTEutAh8qe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224"/>
    <a:srgbClr val="F6FFF8"/>
    <a:srgbClr val="FFFFFF"/>
    <a:srgbClr val="EFF6E0"/>
    <a:srgbClr val="969696"/>
    <a:srgbClr val="FFF1E6"/>
    <a:srgbClr val="89B0AE"/>
    <a:srgbClr val="FFD6BA"/>
    <a:srgbClr val="C2C5AA"/>
    <a:srgbClr val="A4A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6.fntdata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customschemas.google.com/relationships/presentationmetadata" Target="meta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1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451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10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103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7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00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69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67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73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108b4651a3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108b4651a3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844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08b4651a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08b4651a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0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1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1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1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3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6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" name="Google Shape;209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1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099" name="Google Shape;2099;p21"/>
          <p:cNvSpPr txBox="1">
            <a:spLocks noGrp="1"/>
          </p:cNvSpPr>
          <p:nvPr>
            <p:ph type="title"/>
          </p:nvPr>
        </p:nvSpPr>
        <p:spPr>
          <a:xfrm>
            <a:off x="950976" y="646176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00" name="Google Shape;2100;p21"/>
          <p:cNvSpPr txBox="1">
            <a:spLocks noGrp="1"/>
          </p:cNvSpPr>
          <p:nvPr>
            <p:ph type="subTitle" idx="1"/>
          </p:nvPr>
        </p:nvSpPr>
        <p:spPr>
          <a:xfrm>
            <a:off x="6170000" y="3194304"/>
            <a:ext cx="48768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101" name="Google Shape;2101;p21"/>
          <p:cNvGrpSpPr/>
          <p:nvPr/>
        </p:nvGrpSpPr>
        <p:grpSpPr>
          <a:xfrm>
            <a:off x="311221" y="287443"/>
            <a:ext cx="1279473" cy="2056187"/>
            <a:chOff x="9840651" y="2066749"/>
            <a:chExt cx="701773" cy="1127790"/>
          </a:xfrm>
        </p:grpSpPr>
        <p:sp>
          <p:nvSpPr>
            <p:cNvPr id="2102" name="Google Shape;2102;p2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3" name="Google Shape;2103;p2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4" name="Google Shape;2104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9" name="Google Shape;2119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0" name="Google Shape;2120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33" name="Google Shape;2133;p21"/>
          <p:cNvGrpSpPr/>
          <p:nvPr/>
        </p:nvGrpSpPr>
        <p:grpSpPr>
          <a:xfrm>
            <a:off x="93962" y="2748827"/>
            <a:ext cx="1496751" cy="893972"/>
            <a:chOff x="7734396" y="189920"/>
            <a:chExt cx="1122563" cy="670479"/>
          </a:xfrm>
        </p:grpSpPr>
        <p:sp>
          <p:nvSpPr>
            <p:cNvPr id="2134" name="Google Shape;2134;p2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155" name="Google Shape;2155;p21"/>
          <p:cNvSpPr/>
          <p:nvPr/>
        </p:nvSpPr>
        <p:spPr>
          <a:xfrm>
            <a:off x="5505539" y="-107466"/>
            <a:ext cx="6813767" cy="2247900"/>
          </a:xfrm>
          <a:custGeom>
            <a:avLst/>
            <a:gdLst/>
            <a:ahLst/>
            <a:cxnLst/>
            <a:rect l="l" t="t" r="r" b="b"/>
            <a:pathLst>
              <a:path w="204413" h="67437" extrusionOk="0">
                <a:moveTo>
                  <a:pt x="204413" y="67437"/>
                </a:moveTo>
                <a:cubicBezTo>
                  <a:pt x="202605" y="53878"/>
                  <a:pt x="206651" y="35020"/>
                  <a:pt x="195269" y="27432"/>
                </a:cubicBezTo>
                <a:cubicBezTo>
                  <a:pt x="180472" y="17567"/>
                  <a:pt x="159625" y="28059"/>
                  <a:pt x="141929" y="26289"/>
                </a:cubicBezTo>
                <a:cubicBezTo>
                  <a:pt x="124221" y="24518"/>
                  <a:pt x="108493" y="8151"/>
                  <a:pt x="90875" y="10668"/>
                </a:cubicBezTo>
                <a:cubicBezTo>
                  <a:pt x="73570" y="13140"/>
                  <a:pt x="57985" y="27184"/>
                  <a:pt x="40583" y="25527"/>
                </a:cubicBezTo>
                <a:cubicBezTo>
                  <a:pt x="27188" y="24251"/>
                  <a:pt x="12484" y="21193"/>
                  <a:pt x="2483" y="12192"/>
                </a:cubicBezTo>
                <a:cubicBezTo>
                  <a:pt x="-590" y="9426"/>
                  <a:pt x="197" y="4135"/>
                  <a:pt x="19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156" name="Google Shape;2156;p21"/>
          <p:cNvGrpSpPr/>
          <p:nvPr/>
        </p:nvGrpSpPr>
        <p:grpSpPr>
          <a:xfrm rot="-2864756">
            <a:off x="10285515" y="506597"/>
            <a:ext cx="457189" cy="425456"/>
            <a:chOff x="-1003774" y="3010923"/>
            <a:chExt cx="671424" cy="624822"/>
          </a:xfrm>
        </p:grpSpPr>
        <p:sp>
          <p:nvSpPr>
            <p:cNvPr id="2157" name="Google Shape;2157;p2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94" name="Google Shape;2194;p21"/>
          <p:cNvGrpSpPr/>
          <p:nvPr/>
        </p:nvGrpSpPr>
        <p:grpSpPr>
          <a:xfrm>
            <a:off x="10324085" y="5448729"/>
            <a:ext cx="1833913" cy="1811528"/>
            <a:chOff x="5180763" y="3483322"/>
            <a:chExt cx="1375435" cy="1358646"/>
          </a:xfrm>
        </p:grpSpPr>
        <p:sp>
          <p:nvSpPr>
            <p:cNvPr id="2195" name="Google Shape;2195;p21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6" name="Google Shape;2196;p21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7" name="Google Shape;2197;p21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8" name="Google Shape;2198;p21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9" name="Google Shape;2199;p21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0" name="Google Shape;2200;p21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1" name="Google Shape;2201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2" name="Google Shape;2202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3" name="Google Shape;2203;p21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4" name="Google Shape;2204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5" name="Google Shape;2205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6" name="Google Shape;2206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7" name="Google Shape;2207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8" name="Google Shape;2208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9" name="Google Shape;2209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0" name="Google Shape;2210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1" name="Google Shape;2211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2" name="Google Shape;2212;p21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3" name="Google Shape;2213;p21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4" name="Google Shape;2214;p21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5" name="Google Shape;2215;p21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6" name="Google Shape;2216;p21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7" name="Google Shape;2217;p21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8" name="Google Shape;2218;p21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9" name="Google Shape;2219;p21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0" name="Google Shape;2220;p21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1" name="Google Shape;2221;p21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2" name="Google Shape;2222;p21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3" name="Google Shape;2223;p21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4" name="Google Shape;2224;p21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5" name="Google Shape;2225;p21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6" name="Google Shape;2226;p21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7" name="Google Shape;2227;p21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8" name="Google Shape;2228;p21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9" name="Google Shape;2229;p21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0" name="Google Shape;2230;p21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1" name="Google Shape;2231;p21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2" name="Google Shape;2232;p21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3" name="Google Shape;2233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4" name="Google Shape;2234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5" name="Google Shape;2235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6" name="Google Shape;2236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7" name="Google Shape;2237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8" name="Google Shape;2238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9" name="Google Shape;2239;p21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0" name="Google Shape;2240;p21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1" name="Google Shape;2241;p21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2" name="Google Shape;2242;p21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3" name="Google Shape;2243;p21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4" name="Google Shape;2244;p21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5" name="Google Shape;2245;p21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6" name="Google Shape;2246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7" name="Google Shape;2247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8" name="Google Shape;2248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9" name="Google Shape;2249;p21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0" name="Google Shape;2250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1" name="Google Shape;2251;p21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44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0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2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4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8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3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29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95218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40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Google Shape;2355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2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7" name="Google Shape;2357;p23"/>
          <p:cNvSpPr txBox="1">
            <a:spLocks noGrp="1"/>
          </p:cNvSpPr>
          <p:nvPr>
            <p:ph type="title"/>
          </p:nvPr>
        </p:nvSpPr>
        <p:spPr>
          <a:xfrm>
            <a:off x="954299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58" name="Google Shape;2358;p23"/>
          <p:cNvSpPr txBox="1">
            <a:spLocks noGrp="1"/>
          </p:cNvSpPr>
          <p:nvPr>
            <p:ph type="subTitle" idx="1"/>
          </p:nvPr>
        </p:nvSpPr>
        <p:spPr>
          <a:xfrm>
            <a:off x="953499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23"/>
          <p:cNvSpPr txBox="1">
            <a:spLocks noGrp="1"/>
          </p:cNvSpPr>
          <p:nvPr>
            <p:ph type="title" idx="2"/>
          </p:nvPr>
        </p:nvSpPr>
        <p:spPr>
          <a:xfrm>
            <a:off x="4602400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0" name="Google Shape;2360;p23"/>
          <p:cNvSpPr txBox="1">
            <a:spLocks noGrp="1"/>
          </p:cNvSpPr>
          <p:nvPr>
            <p:ph type="subTitle" idx="3"/>
          </p:nvPr>
        </p:nvSpPr>
        <p:spPr>
          <a:xfrm>
            <a:off x="4601600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23"/>
          <p:cNvSpPr txBox="1">
            <a:spLocks noGrp="1"/>
          </p:cNvSpPr>
          <p:nvPr>
            <p:ph type="title" idx="4"/>
          </p:nvPr>
        </p:nvSpPr>
        <p:spPr>
          <a:xfrm>
            <a:off x="8247393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2" name="Google Shape;2362;p23"/>
          <p:cNvSpPr txBox="1">
            <a:spLocks noGrp="1"/>
          </p:cNvSpPr>
          <p:nvPr>
            <p:ph type="subTitle" idx="5"/>
          </p:nvPr>
        </p:nvSpPr>
        <p:spPr>
          <a:xfrm>
            <a:off x="8246593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2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23"/>
          <p:cNvSpPr/>
          <p:nvPr/>
        </p:nvSpPr>
        <p:spPr>
          <a:xfrm>
            <a:off x="51101" y="-56666"/>
            <a:ext cx="6946900" cy="504433"/>
          </a:xfrm>
          <a:custGeom>
            <a:avLst/>
            <a:gdLst/>
            <a:ahLst/>
            <a:cxnLst/>
            <a:rect l="l" t="t" r="r" b="b"/>
            <a:pathLst>
              <a:path w="208407" h="15133" extrusionOk="0">
                <a:moveTo>
                  <a:pt x="0" y="1905"/>
                </a:moveTo>
                <a:cubicBezTo>
                  <a:pt x="14501" y="1905"/>
                  <a:pt x="27140" y="13060"/>
                  <a:pt x="41529" y="14859"/>
                </a:cubicBezTo>
                <a:cubicBezTo>
                  <a:pt x="54685" y="16503"/>
                  <a:pt x="67553" y="9399"/>
                  <a:pt x="80772" y="8382"/>
                </a:cubicBezTo>
                <a:cubicBezTo>
                  <a:pt x="95081" y="7281"/>
                  <a:pt x="109121" y="13202"/>
                  <a:pt x="123444" y="14097"/>
                </a:cubicBezTo>
                <a:cubicBezTo>
                  <a:pt x="133988" y="14756"/>
                  <a:pt x="144203" y="10073"/>
                  <a:pt x="154686" y="8763"/>
                </a:cubicBezTo>
                <a:cubicBezTo>
                  <a:pt x="172690" y="6513"/>
                  <a:pt x="208407" y="18144"/>
                  <a:pt x="20840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5" name="Google Shape;2365;p23"/>
          <p:cNvSpPr/>
          <p:nvPr/>
        </p:nvSpPr>
        <p:spPr>
          <a:xfrm>
            <a:off x="11893472" y="2661134"/>
            <a:ext cx="375033" cy="4254500"/>
          </a:xfrm>
          <a:custGeom>
            <a:avLst/>
            <a:gdLst/>
            <a:ahLst/>
            <a:cxnLst/>
            <a:rect l="l" t="t" r="r" b="b"/>
            <a:pathLst>
              <a:path w="11251" h="127635" extrusionOk="0">
                <a:moveTo>
                  <a:pt x="9727" y="127635"/>
                </a:moveTo>
                <a:cubicBezTo>
                  <a:pt x="5002" y="115823"/>
                  <a:pt x="-1064" y="103336"/>
                  <a:pt x="202" y="90678"/>
                </a:cubicBezTo>
                <a:cubicBezTo>
                  <a:pt x="1469" y="78005"/>
                  <a:pt x="7275" y="65658"/>
                  <a:pt x="6298" y="52959"/>
                </a:cubicBezTo>
                <a:cubicBezTo>
                  <a:pt x="4938" y="35281"/>
                  <a:pt x="-4607" y="7929"/>
                  <a:pt x="1125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66" name="Google Shape;2366;p23"/>
          <p:cNvGrpSpPr/>
          <p:nvPr/>
        </p:nvGrpSpPr>
        <p:grpSpPr>
          <a:xfrm rot="-2864756">
            <a:off x="1319148" y="194364"/>
            <a:ext cx="457189" cy="425456"/>
            <a:chOff x="-1003774" y="3010923"/>
            <a:chExt cx="671424" cy="624822"/>
          </a:xfrm>
        </p:grpSpPr>
        <p:sp>
          <p:nvSpPr>
            <p:cNvPr id="2367" name="Google Shape;2367;p2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23"/>
          <p:cNvGrpSpPr/>
          <p:nvPr/>
        </p:nvGrpSpPr>
        <p:grpSpPr>
          <a:xfrm>
            <a:off x="292728" y="5685594"/>
            <a:ext cx="1496751" cy="893972"/>
            <a:chOff x="7734396" y="189920"/>
            <a:chExt cx="1122563" cy="670479"/>
          </a:xfrm>
        </p:grpSpPr>
        <p:sp>
          <p:nvSpPr>
            <p:cNvPr id="2405" name="Google Shape;2405;p23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23"/>
          <p:cNvGrpSpPr/>
          <p:nvPr/>
        </p:nvGrpSpPr>
        <p:grpSpPr>
          <a:xfrm>
            <a:off x="10837900" y="372000"/>
            <a:ext cx="1054315" cy="1158840"/>
            <a:chOff x="7709325" y="2753025"/>
            <a:chExt cx="790736" cy="869130"/>
          </a:xfrm>
        </p:grpSpPr>
        <p:sp>
          <p:nvSpPr>
            <p:cNvPr id="2427" name="Google Shape;2427;p2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0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/>
          <p:nvPr/>
        </p:nvSpPr>
        <p:spPr>
          <a:xfrm>
            <a:off x="25700" y="6064834"/>
            <a:ext cx="5029200" cy="800100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9" name="Google Shape;369;p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6765548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7315501" y="222174"/>
            <a:ext cx="4914500" cy="1740567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76" name="Google Shape;376;p5"/>
          <p:cNvGrpSpPr/>
          <p:nvPr/>
        </p:nvGrpSpPr>
        <p:grpSpPr>
          <a:xfrm flipH="1">
            <a:off x="370395" y="431397"/>
            <a:ext cx="1718591" cy="1272705"/>
            <a:chOff x="1156200" y="3428725"/>
            <a:chExt cx="684625" cy="507000"/>
          </a:xfrm>
        </p:grpSpPr>
        <p:sp>
          <p:nvSpPr>
            <p:cNvPr id="377" name="Google Shape;377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5"/>
          <p:cNvGrpSpPr/>
          <p:nvPr/>
        </p:nvGrpSpPr>
        <p:grpSpPr>
          <a:xfrm>
            <a:off x="10492662" y="5685594"/>
            <a:ext cx="1496751" cy="893972"/>
            <a:chOff x="7734396" y="189920"/>
            <a:chExt cx="1122563" cy="670479"/>
          </a:xfrm>
        </p:grpSpPr>
        <p:sp>
          <p:nvSpPr>
            <p:cNvPr id="409" name="Google Shape;409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"/>
          <p:cNvGrpSpPr/>
          <p:nvPr/>
        </p:nvGrpSpPr>
        <p:grpSpPr>
          <a:xfrm rot="-2864756">
            <a:off x="10895115" y="401464"/>
            <a:ext cx="457189" cy="425456"/>
            <a:chOff x="-1003774" y="3010923"/>
            <a:chExt cx="671424" cy="624822"/>
          </a:xfrm>
        </p:grpSpPr>
        <p:sp>
          <p:nvSpPr>
            <p:cNvPr id="431" name="Google Shape;431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26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14"/>
          <p:cNvSpPr txBox="1">
            <a:spLocks noGrp="1"/>
          </p:cNvSpPr>
          <p:nvPr>
            <p:ph type="title"/>
          </p:nvPr>
        </p:nvSpPr>
        <p:spPr>
          <a:xfrm>
            <a:off x="1591000" y="4539297"/>
            <a:ext cx="901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2514901" y="646145"/>
            <a:ext cx="7607300" cy="808500"/>
          </a:xfrm>
          <a:custGeom>
            <a:avLst/>
            <a:gdLst/>
            <a:ahLst/>
            <a:cxnLst/>
            <a:rect l="l" t="t" r="r" b="b"/>
            <a:pathLst>
              <a:path w="228219" h="24255" extrusionOk="0">
                <a:moveTo>
                  <a:pt x="0" y="15873"/>
                </a:moveTo>
                <a:cubicBezTo>
                  <a:pt x="3438" y="12435"/>
                  <a:pt x="5081" y="6799"/>
                  <a:pt x="9525" y="4824"/>
                </a:cubicBezTo>
                <a:cubicBezTo>
                  <a:pt x="30304" y="-4411"/>
                  <a:pt x="54985" y="6348"/>
                  <a:pt x="77724" y="6348"/>
                </a:cubicBezTo>
                <a:cubicBezTo>
                  <a:pt x="91588" y="6348"/>
                  <a:pt x="105550" y="6170"/>
                  <a:pt x="119253" y="4062"/>
                </a:cubicBezTo>
                <a:cubicBezTo>
                  <a:pt x="132106" y="2085"/>
                  <a:pt x="145255" y="-1296"/>
                  <a:pt x="158115" y="633"/>
                </a:cubicBezTo>
                <a:cubicBezTo>
                  <a:pt x="166911" y="1952"/>
                  <a:pt x="175966" y="2392"/>
                  <a:pt x="184404" y="5205"/>
                </a:cubicBezTo>
                <a:cubicBezTo>
                  <a:pt x="199512" y="10241"/>
                  <a:pt x="212603" y="21132"/>
                  <a:pt x="228219" y="2425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20" name="Google Shape;1220;p14"/>
          <p:cNvGrpSpPr/>
          <p:nvPr/>
        </p:nvGrpSpPr>
        <p:grpSpPr>
          <a:xfrm>
            <a:off x="1060295" y="719323"/>
            <a:ext cx="773181" cy="1101756"/>
            <a:chOff x="6375200" y="3650925"/>
            <a:chExt cx="327675" cy="466925"/>
          </a:xfrm>
        </p:grpSpPr>
        <p:sp>
          <p:nvSpPr>
            <p:cNvPr id="1221" name="Google Shape;1221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extrusionOk="0">
                  <a:moveTo>
                    <a:pt x="4535" y="0"/>
                  </a:moveTo>
                  <a:lnTo>
                    <a:pt x="4377" y="45"/>
                  </a:lnTo>
                  <a:lnTo>
                    <a:pt x="4219" y="135"/>
                  </a:lnTo>
                  <a:lnTo>
                    <a:pt x="4061" y="226"/>
                  </a:lnTo>
                  <a:lnTo>
                    <a:pt x="3948" y="361"/>
                  </a:lnTo>
                  <a:lnTo>
                    <a:pt x="3858" y="519"/>
                  </a:lnTo>
                  <a:lnTo>
                    <a:pt x="3790" y="699"/>
                  </a:lnTo>
                  <a:lnTo>
                    <a:pt x="23" y="15654"/>
                  </a:lnTo>
                  <a:lnTo>
                    <a:pt x="1" y="15835"/>
                  </a:lnTo>
                  <a:lnTo>
                    <a:pt x="23" y="16015"/>
                  </a:lnTo>
                  <a:lnTo>
                    <a:pt x="68" y="16196"/>
                  </a:lnTo>
                  <a:lnTo>
                    <a:pt x="136" y="16353"/>
                  </a:lnTo>
                  <a:lnTo>
                    <a:pt x="249" y="16489"/>
                  </a:lnTo>
                  <a:lnTo>
                    <a:pt x="362" y="16624"/>
                  </a:lnTo>
                  <a:lnTo>
                    <a:pt x="520" y="16714"/>
                  </a:lnTo>
                  <a:lnTo>
                    <a:pt x="700" y="16782"/>
                  </a:lnTo>
                  <a:lnTo>
                    <a:pt x="8211" y="18654"/>
                  </a:lnTo>
                  <a:lnTo>
                    <a:pt x="8392" y="18677"/>
                  </a:lnTo>
                  <a:lnTo>
                    <a:pt x="8572" y="18677"/>
                  </a:lnTo>
                  <a:lnTo>
                    <a:pt x="8753" y="18632"/>
                  </a:lnTo>
                  <a:lnTo>
                    <a:pt x="8911" y="18564"/>
                  </a:lnTo>
                  <a:lnTo>
                    <a:pt x="9046" y="18451"/>
                  </a:lnTo>
                  <a:lnTo>
                    <a:pt x="9159" y="18316"/>
                  </a:lnTo>
                  <a:lnTo>
                    <a:pt x="9249" y="18158"/>
                  </a:lnTo>
                  <a:lnTo>
                    <a:pt x="9317" y="18000"/>
                  </a:lnTo>
                  <a:lnTo>
                    <a:pt x="13083" y="3023"/>
                  </a:lnTo>
                  <a:lnTo>
                    <a:pt x="13106" y="2842"/>
                  </a:lnTo>
                  <a:lnTo>
                    <a:pt x="13083" y="2662"/>
                  </a:lnTo>
                  <a:lnTo>
                    <a:pt x="13038" y="2481"/>
                  </a:lnTo>
                  <a:lnTo>
                    <a:pt x="12971" y="2323"/>
                  </a:lnTo>
                  <a:lnTo>
                    <a:pt x="12880" y="2188"/>
                  </a:lnTo>
                  <a:lnTo>
                    <a:pt x="12745" y="2075"/>
                  </a:lnTo>
                  <a:lnTo>
                    <a:pt x="12587" y="1962"/>
                  </a:lnTo>
                  <a:lnTo>
                    <a:pt x="12407" y="1917"/>
                  </a:lnTo>
                  <a:lnTo>
                    <a:pt x="4895" y="23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fill="none" extrusionOk="0">
                  <a:moveTo>
                    <a:pt x="13083" y="3023"/>
                  </a:moveTo>
                  <a:lnTo>
                    <a:pt x="9317" y="18000"/>
                  </a:lnTo>
                  <a:lnTo>
                    <a:pt x="9317" y="18000"/>
                  </a:lnTo>
                  <a:lnTo>
                    <a:pt x="9249" y="18158"/>
                  </a:lnTo>
                  <a:lnTo>
                    <a:pt x="9159" y="18316"/>
                  </a:lnTo>
                  <a:lnTo>
                    <a:pt x="9046" y="18451"/>
                  </a:lnTo>
                  <a:lnTo>
                    <a:pt x="8911" y="18564"/>
                  </a:lnTo>
                  <a:lnTo>
                    <a:pt x="8753" y="18632"/>
                  </a:lnTo>
                  <a:lnTo>
                    <a:pt x="8572" y="18677"/>
                  </a:lnTo>
                  <a:lnTo>
                    <a:pt x="8392" y="18677"/>
                  </a:lnTo>
                  <a:lnTo>
                    <a:pt x="8211" y="18654"/>
                  </a:lnTo>
                  <a:lnTo>
                    <a:pt x="700" y="16782"/>
                  </a:lnTo>
                  <a:lnTo>
                    <a:pt x="700" y="16782"/>
                  </a:lnTo>
                  <a:lnTo>
                    <a:pt x="520" y="16714"/>
                  </a:lnTo>
                  <a:lnTo>
                    <a:pt x="362" y="16624"/>
                  </a:lnTo>
                  <a:lnTo>
                    <a:pt x="249" y="16489"/>
                  </a:lnTo>
                  <a:lnTo>
                    <a:pt x="136" y="16353"/>
                  </a:lnTo>
                  <a:lnTo>
                    <a:pt x="68" y="16196"/>
                  </a:lnTo>
                  <a:lnTo>
                    <a:pt x="23" y="16015"/>
                  </a:lnTo>
                  <a:lnTo>
                    <a:pt x="1" y="15835"/>
                  </a:lnTo>
                  <a:lnTo>
                    <a:pt x="23" y="15654"/>
                  </a:lnTo>
                  <a:lnTo>
                    <a:pt x="3790" y="699"/>
                  </a:lnTo>
                  <a:lnTo>
                    <a:pt x="3790" y="699"/>
                  </a:lnTo>
                  <a:lnTo>
                    <a:pt x="3858" y="519"/>
                  </a:lnTo>
                  <a:lnTo>
                    <a:pt x="3948" y="361"/>
                  </a:lnTo>
                  <a:lnTo>
                    <a:pt x="4061" y="226"/>
                  </a:lnTo>
                  <a:lnTo>
                    <a:pt x="4219" y="135"/>
                  </a:lnTo>
                  <a:lnTo>
                    <a:pt x="4377" y="45"/>
                  </a:lnTo>
                  <a:lnTo>
                    <a:pt x="4535" y="0"/>
                  </a:lnTo>
                  <a:lnTo>
                    <a:pt x="4715" y="0"/>
                  </a:lnTo>
                  <a:lnTo>
                    <a:pt x="4895" y="23"/>
                  </a:lnTo>
                  <a:lnTo>
                    <a:pt x="12407" y="1917"/>
                  </a:lnTo>
                  <a:lnTo>
                    <a:pt x="12407" y="1917"/>
                  </a:lnTo>
                  <a:lnTo>
                    <a:pt x="12587" y="1962"/>
                  </a:lnTo>
                  <a:lnTo>
                    <a:pt x="12745" y="2075"/>
                  </a:lnTo>
                  <a:lnTo>
                    <a:pt x="12880" y="2188"/>
                  </a:lnTo>
                  <a:lnTo>
                    <a:pt x="12971" y="2323"/>
                  </a:lnTo>
                  <a:lnTo>
                    <a:pt x="13038" y="2481"/>
                  </a:lnTo>
                  <a:lnTo>
                    <a:pt x="13083" y="2662"/>
                  </a:lnTo>
                  <a:lnTo>
                    <a:pt x="13106" y="2842"/>
                  </a:lnTo>
                  <a:lnTo>
                    <a:pt x="13083" y="30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extrusionOk="0">
                  <a:moveTo>
                    <a:pt x="3451" y="1"/>
                  </a:moveTo>
                  <a:lnTo>
                    <a:pt x="0" y="13693"/>
                  </a:lnTo>
                  <a:lnTo>
                    <a:pt x="9293" y="16039"/>
                  </a:lnTo>
                  <a:lnTo>
                    <a:pt x="12745" y="2324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fill="none" extrusionOk="0">
                  <a:moveTo>
                    <a:pt x="12745" y="2324"/>
                  </a:moveTo>
                  <a:lnTo>
                    <a:pt x="9293" y="16039"/>
                  </a:lnTo>
                  <a:lnTo>
                    <a:pt x="0" y="13693"/>
                  </a:lnTo>
                  <a:lnTo>
                    <a:pt x="3451" y="1"/>
                  </a:lnTo>
                  <a:lnTo>
                    <a:pt x="12745" y="23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6546625" y="3680225"/>
              <a:ext cx="57550" cy="22600"/>
            </a:xfrm>
            <a:custGeom>
              <a:avLst/>
              <a:gdLst/>
              <a:ahLst/>
              <a:cxnLst/>
              <a:rect l="l" t="t" r="r" b="b"/>
              <a:pathLst>
                <a:path w="2302" h="904" extrusionOk="0">
                  <a:moveTo>
                    <a:pt x="91" y="1"/>
                  </a:moveTo>
                  <a:lnTo>
                    <a:pt x="69" y="24"/>
                  </a:lnTo>
                  <a:lnTo>
                    <a:pt x="1" y="339"/>
                  </a:lnTo>
                  <a:lnTo>
                    <a:pt x="1" y="362"/>
                  </a:lnTo>
                  <a:lnTo>
                    <a:pt x="23" y="362"/>
                  </a:lnTo>
                  <a:lnTo>
                    <a:pt x="2166" y="903"/>
                  </a:lnTo>
                  <a:lnTo>
                    <a:pt x="2211" y="903"/>
                  </a:lnTo>
                  <a:lnTo>
                    <a:pt x="2211" y="881"/>
                  </a:lnTo>
                  <a:lnTo>
                    <a:pt x="2302" y="587"/>
                  </a:lnTo>
                  <a:lnTo>
                    <a:pt x="2279" y="565"/>
                  </a:lnTo>
                  <a:lnTo>
                    <a:pt x="2257" y="542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6612050" y="3697725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181" y="0"/>
                  </a:moveTo>
                  <a:lnTo>
                    <a:pt x="91" y="23"/>
                  </a:lnTo>
                  <a:lnTo>
                    <a:pt x="46" y="68"/>
                  </a:lnTo>
                  <a:lnTo>
                    <a:pt x="0" y="158"/>
                  </a:lnTo>
                  <a:lnTo>
                    <a:pt x="0" y="226"/>
                  </a:lnTo>
                  <a:lnTo>
                    <a:pt x="23" y="293"/>
                  </a:lnTo>
                  <a:lnTo>
                    <a:pt x="68" y="361"/>
                  </a:lnTo>
                  <a:lnTo>
                    <a:pt x="158" y="406"/>
                  </a:lnTo>
                  <a:lnTo>
                    <a:pt x="226" y="406"/>
                  </a:lnTo>
                  <a:lnTo>
                    <a:pt x="316" y="384"/>
                  </a:lnTo>
                  <a:lnTo>
                    <a:pt x="361" y="316"/>
                  </a:lnTo>
                  <a:lnTo>
                    <a:pt x="406" y="248"/>
                  </a:lnTo>
                  <a:lnTo>
                    <a:pt x="406" y="158"/>
                  </a:lnTo>
                  <a:lnTo>
                    <a:pt x="384" y="90"/>
                  </a:lnTo>
                  <a:lnTo>
                    <a:pt x="316" y="2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fill="none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fill="none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  <a:close/>
                  <a:moveTo>
                    <a:pt x="114" y="0"/>
                  </a:moveTo>
                  <a:lnTo>
                    <a:pt x="114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698325" y="374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fill="none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64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fill="none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053" y="2662"/>
                  </a:lnTo>
                  <a:lnTo>
                    <a:pt x="5640" y="1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fill="none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fill="none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fill="none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098" y="903"/>
                  </a:lnTo>
                  <a:lnTo>
                    <a:pt x="8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fill="none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79725" y="3814450"/>
              <a:ext cx="294950" cy="220500"/>
            </a:xfrm>
            <a:custGeom>
              <a:avLst/>
              <a:gdLst/>
              <a:ahLst/>
              <a:cxnLst/>
              <a:rect l="l" t="t" r="r" b="b"/>
              <a:pathLst>
                <a:path w="11798" h="8820" extrusionOk="0">
                  <a:moveTo>
                    <a:pt x="11797" y="880"/>
                  </a:moveTo>
                  <a:lnTo>
                    <a:pt x="11752" y="1038"/>
                  </a:lnTo>
                  <a:lnTo>
                    <a:pt x="11301" y="2865"/>
                  </a:lnTo>
                  <a:lnTo>
                    <a:pt x="11797" y="880"/>
                  </a:lnTo>
                  <a:close/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730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662225" y="3836450"/>
              <a:ext cx="12450" cy="49650"/>
            </a:xfrm>
            <a:custGeom>
              <a:avLst/>
              <a:gdLst/>
              <a:ahLst/>
              <a:cxnLst/>
              <a:rect l="l" t="t" r="r" b="b"/>
              <a:pathLst>
                <a:path w="498" h="1986" fill="none" extrusionOk="0">
                  <a:moveTo>
                    <a:pt x="497" y="0"/>
                  </a:moveTo>
                  <a:lnTo>
                    <a:pt x="1" y="1985"/>
                  </a:lnTo>
                  <a:lnTo>
                    <a:pt x="1" y="1985"/>
                  </a:lnTo>
                  <a:lnTo>
                    <a:pt x="452" y="158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379725" y="3814450"/>
              <a:ext cx="293250" cy="220500"/>
            </a:xfrm>
            <a:custGeom>
              <a:avLst/>
              <a:gdLst/>
              <a:ahLst/>
              <a:cxnLst/>
              <a:rect l="l" t="t" r="r" b="b"/>
              <a:pathLst>
                <a:path w="11730" h="8820" fill="none" extrusionOk="0"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030" y="3023"/>
                  </a:lnTo>
                  <a:lnTo>
                    <a:pt x="1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466000" y="4060875"/>
              <a:ext cx="43450" cy="25975"/>
            </a:xfrm>
            <a:custGeom>
              <a:avLst/>
              <a:gdLst/>
              <a:ahLst/>
              <a:cxnLst/>
              <a:rect l="l" t="t" r="r" b="b"/>
              <a:pathLst>
                <a:path w="1738" h="1039" extrusionOk="0">
                  <a:moveTo>
                    <a:pt x="158" y="1"/>
                  </a:moveTo>
                  <a:lnTo>
                    <a:pt x="136" y="46"/>
                  </a:lnTo>
                  <a:lnTo>
                    <a:pt x="0" y="587"/>
                  </a:lnTo>
                  <a:lnTo>
                    <a:pt x="0" y="632"/>
                  </a:lnTo>
                  <a:lnTo>
                    <a:pt x="45" y="655"/>
                  </a:lnTo>
                  <a:lnTo>
                    <a:pt x="1512" y="1038"/>
                  </a:lnTo>
                  <a:lnTo>
                    <a:pt x="1579" y="1016"/>
                  </a:lnTo>
                  <a:lnTo>
                    <a:pt x="1602" y="993"/>
                  </a:lnTo>
                  <a:lnTo>
                    <a:pt x="1737" y="429"/>
                  </a:lnTo>
                  <a:lnTo>
                    <a:pt x="1737" y="384"/>
                  </a:lnTo>
                  <a:lnTo>
                    <a:pt x="1692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662800" y="3693200"/>
              <a:ext cx="22575" cy="5675"/>
            </a:xfrm>
            <a:custGeom>
              <a:avLst/>
              <a:gdLst/>
              <a:ahLst/>
              <a:cxnLst/>
              <a:rect l="l" t="t" r="r" b="b"/>
              <a:pathLst>
                <a:path w="903" h="227" extrusionOk="0">
                  <a:moveTo>
                    <a:pt x="1" y="1"/>
                  </a:moveTo>
                  <a:lnTo>
                    <a:pt x="903" y="22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6701150" y="3726475"/>
              <a:ext cx="1150" cy="3975"/>
            </a:xfrm>
            <a:custGeom>
              <a:avLst/>
              <a:gdLst/>
              <a:ahLst/>
              <a:cxnLst/>
              <a:rect l="l" t="t" r="r" b="b"/>
              <a:pathLst>
                <a:path w="46" h="159" fill="none" extrusionOk="0">
                  <a:moveTo>
                    <a:pt x="45" y="1"/>
                  </a:moveTo>
                  <a:lnTo>
                    <a:pt x="0" y="158"/>
                  </a:lnTo>
                  <a:lnTo>
                    <a:pt x="0" y="158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662800" y="3693200"/>
              <a:ext cx="40075" cy="27675"/>
            </a:xfrm>
            <a:custGeom>
              <a:avLst/>
              <a:gdLst/>
              <a:ahLst/>
              <a:cxnLst/>
              <a:rect l="l" t="t" r="r" b="b"/>
              <a:pathLst>
                <a:path w="1603" h="110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lnTo>
                    <a:pt x="903" y="226"/>
                  </a:lnTo>
                  <a:lnTo>
                    <a:pt x="903" y="226"/>
                  </a:lnTo>
                  <a:lnTo>
                    <a:pt x="1061" y="271"/>
                  </a:lnTo>
                  <a:lnTo>
                    <a:pt x="1196" y="339"/>
                  </a:lnTo>
                  <a:lnTo>
                    <a:pt x="1309" y="429"/>
                  </a:lnTo>
                  <a:lnTo>
                    <a:pt x="1399" y="542"/>
                  </a:lnTo>
                  <a:lnTo>
                    <a:pt x="1489" y="677"/>
                  </a:lnTo>
                  <a:lnTo>
                    <a:pt x="1557" y="813"/>
                  </a:lnTo>
                  <a:lnTo>
                    <a:pt x="1579" y="948"/>
                  </a:lnTo>
                  <a:lnTo>
                    <a:pt x="1602" y="1106"/>
                  </a:lnTo>
                  <a:lnTo>
                    <a:pt x="1602" y="1106"/>
                  </a:lnTo>
                  <a:lnTo>
                    <a:pt x="1579" y="948"/>
                  </a:lnTo>
                  <a:lnTo>
                    <a:pt x="1557" y="813"/>
                  </a:lnTo>
                  <a:lnTo>
                    <a:pt x="1489" y="677"/>
                  </a:lnTo>
                  <a:lnTo>
                    <a:pt x="1399" y="542"/>
                  </a:lnTo>
                  <a:lnTo>
                    <a:pt x="1309" y="429"/>
                  </a:lnTo>
                  <a:lnTo>
                    <a:pt x="1196" y="339"/>
                  </a:lnTo>
                  <a:lnTo>
                    <a:pt x="1061" y="271"/>
                  </a:lnTo>
                  <a:lnTo>
                    <a:pt x="903" y="22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extrusionOk="0">
                  <a:moveTo>
                    <a:pt x="0" y="1"/>
                  </a:move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612050" y="3752425"/>
              <a:ext cx="83475" cy="332725"/>
            </a:xfrm>
            <a:custGeom>
              <a:avLst/>
              <a:gdLst/>
              <a:ahLst/>
              <a:cxnLst/>
              <a:rect l="l" t="t" r="r" b="b"/>
              <a:pathLst>
                <a:path w="3339" h="13309" extrusionOk="0">
                  <a:moveTo>
                    <a:pt x="3339" y="0"/>
                  </a:moveTo>
                  <a:lnTo>
                    <a:pt x="2955" y="226"/>
                  </a:lnTo>
                  <a:lnTo>
                    <a:pt x="2437" y="2481"/>
                  </a:lnTo>
                  <a:lnTo>
                    <a:pt x="2773" y="2280"/>
                  </a:lnTo>
                  <a:lnTo>
                    <a:pt x="3339" y="0"/>
                  </a:lnTo>
                  <a:close/>
                  <a:moveTo>
                    <a:pt x="2775" y="2278"/>
                  </a:moveTo>
                  <a:lnTo>
                    <a:pt x="2773" y="2280"/>
                  </a:lnTo>
                  <a:lnTo>
                    <a:pt x="2504" y="3361"/>
                  </a:lnTo>
                  <a:lnTo>
                    <a:pt x="2775" y="2278"/>
                  </a:lnTo>
                  <a:close/>
                  <a:moveTo>
                    <a:pt x="2008" y="5346"/>
                  </a:moveTo>
                  <a:lnTo>
                    <a:pt x="1737" y="5504"/>
                  </a:lnTo>
                  <a:lnTo>
                    <a:pt x="1489" y="6609"/>
                  </a:lnTo>
                  <a:lnTo>
                    <a:pt x="1715" y="6474"/>
                  </a:lnTo>
                  <a:lnTo>
                    <a:pt x="1489" y="7399"/>
                  </a:lnTo>
                  <a:lnTo>
                    <a:pt x="1286" y="7512"/>
                  </a:lnTo>
                  <a:lnTo>
                    <a:pt x="1016" y="8775"/>
                  </a:lnTo>
                  <a:lnTo>
                    <a:pt x="1165" y="8689"/>
                  </a:lnTo>
                  <a:lnTo>
                    <a:pt x="2008" y="5346"/>
                  </a:lnTo>
                  <a:close/>
                  <a:moveTo>
                    <a:pt x="1173" y="8684"/>
                  </a:moveTo>
                  <a:lnTo>
                    <a:pt x="1165" y="8689"/>
                  </a:lnTo>
                  <a:lnTo>
                    <a:pt x="727" y="10426"/>
                  </a:lnTo>
                  <a:lnTo>
                    <a:pt x="1173" y="8684"/>
                  </a:lnTo>
                  <a:close/>
                  <a:moveTo>
                    <a:pt x="727" y="10426"/>
                  </a:moveTo>
                  <a:lnTo>
                    <a:pt x="474" y="11414"/>
                  </a:lnTo>
                  <a:lnTo>
                    <a:pt x="429" y="11436"/>
                  </a:lnTo>
                  <a:lnTo>
                    <a:pt x="0" y="13309"/>
                  </a:lnTo>
                  <a:lnTo>
                    <a:pt x="727" y="10426"/>
                  </a:lnTo>
                  <a:close/>
                </a:path>
              </a:pathLst>
            </a:custGeom>
            <a:solidFill>
              <a:srgbClr val="EBF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6612050" y="3886075"/>
              <a:ext cx="50200" cy="199075"/>
            </a:xfrm>
            <a:custGeom>
              <a:avLst/>
              <a:gdLst/>
              <a:ahLst/>
              <a:cxnLst/>
              <a:rect l="l" t="t" r="r" b="b"/>
              <a:pathLst>
                <a:path w="2008" h="7963" fill="none" extrusionOk="0">
                  <a:moveTo>
                    <a:pt x="2008" y="0"/>
                  </a:moveTo>
                  <a:lnTo>
                    <a:pt x="1737" y="158"/>
                  </a:lnTo>
                  <a:lnTo>
                    <a:pt x="1737" y="158"/>
                  </a:lnTo>
                  <a:lnTo>
                    <a:pt x="1489" y="1263"/>
                  </a:lnTo>
                  <a:lnTo>
                    <a:pt x="1715" y="1128"/>
                  </a:lnTo>
                  <a:lnTo>
                    <a:pt x="1489" y="2053"/>
                  </a:lnTo>
                  <a:lnTo>
                    <a:pt x="1286" y="2166"/>
                  </a:lnTo>
                  <a:lnTo>
                    <a:pt x="1286" y="2166"/>
                  </a:lnTo>
                  <a:lnTo>
                    <a:pt x="1016" y="3429"/>
                  </a:lnTo>
                  <a:lnTo>
                    <a:pt x="1173" y="3338"/>
                  </a:lnTo>
                  <a:lnTo>
                    <a:pt x="474" y="6068"/>
                  </a:lnTo>
                  <a:lnTo>
                    <a:pt x="429" y="6090"/>
                  </a:lnTo>
                  <a:lnTo>
                    <a:pt x="429" y="6090"/>
                  </a:lnTo>
                  <a:lnTo>
                    <a:pt x="0" y="7963"/>
                  </a:lnTo>
                  <a:lnTo>
                    <a:pt x="20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6672950" y="3752425"/>
              <a:ext cx="22575" cy="84050"/>
            </a:xfrm>
            <a:custGeom>
              <a:avLst/>
              <a:gdLst/>
              <a:ahLst/>
              <a:cxnLst/>
              <a:rect l="l" t="t" r="r" b="b"/>
              <a:pathLst>
                <a:path w="903" h="3362" fill="none" extrusionOk="0">
                  <a:moveTo>
                    <a:pt x="903" y="0"/>
                  </a:moveTo>
                  <a:lnTo>
                    <a:pt x="519" y="226"/>
                  </a:lnTo>
                  <a:lnTo>
                    <a:pt x="519" y="226"/>
                  </a:lnTo>
                  <a:lnTo>
                    <a:pt x="1" y="2481"/>
                  </a:lnTo>
                  <a:lnTo>
                    <a:pt x="339" y="2278"/>
                  </a:lnTo>
                  <a:lnTo>
                    <a:pt x="68" y="3361"/>
                  </a:lnTo>
                  <a:lnTo>
                    <a:pt x="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158" y="1"/>
                  </a:move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fill="none" extrusionOk="0">
                  <a:moveTo>
                    <a:pt x="158" y="1"/>
                  </a:moveTo>
                  <a:lnTo>
                    <a:pt x="158" y="1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extrusionOk="0">
                  <a:moveTo>
                    <a:pt x="744" y="0"/>
                  </a:move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fill="none" extrusionOk="0">
                  <a:moveTo>
                    <a:pt x="744" y="0"/>
                  </a:moveTo>
                  <a:lnTo>
                    <a:pt x="587" y="91"/>
                  </a:ln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extrusionOk="0">
                  <a:moveTo>
                    <a:pt x="429" y="1"/>
                  </a:move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fill="none" extrusionOk="0">
                  <a:moveTo>
                    <a:pt x="429" y="1"/>
                  </a:moveTo>
                  <a:lnTo>
                    <a:pt x="203" y="136"/>
                  </a:ln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extrusionOk="0">
                  <a:moveTo>
                    <a:pt x="1038" y="0"/>
                  </a:move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fill="none" extrusionOk="0">
                  <a:moveTo>
                    <a:pt x="1038" y="0"/>
                  </a:moveTo>
                  <a:lnTo>
                    <a:pt x="700" y="203"/>
                  </a:ln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5" name="Google Shape;1275;p14"/>
          <p:cNvGrpSpPr/>
          <p:nvPr/>
        </p:nvGrpSpPr>
        <p:grpSpPr>
          <a:xfrm>
            <a:off x="719433" y="2219733"/>
            <a:ext cx="1054315" cy="1158840"/>
            <a:chOff x="7709325" y="2753025"/>
            <a:chExt cx="790736" cy="869130"/>
          </a:xfrm>
        </p:grpSpPr>
        <p:sp>
          <p:nvSpPr>
            <p:cNvPr id="1276" name="Google Shape;1276;p14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-2009455">
            <a:off x="8240776" y="497223"/>
            <a:ext cx="457184" cy="425452"/>
            <a:chOff x="-1003774" y="3010923"/>
            <a:chExt cx="671424" cy="624822"/>
          </a:xfrm>
        </p:grpSpPr>
        <p:sp>
          <p:nvSpPr>
            <p:cNvPr id="1301" name="Google Shape;1301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14"/>
          <p:cNvGrpSpPr/>
          <p:nvPr/>
        </p:nvGrpSpPr>
        <p:grpSpPr>
          <a:xfrm>
            <a:off x="10511933" y="3961663"/>
            <a:ext cx="1006124" cy="1337643"/>
            <a:chOff x="7062788" y="3483325"/>
            <a:chExt cx="558875" cy="743025"/>
          </a:xfrm>
        </p:grpSpPr>
        <p:sp>
          <p:nvSpPr>
            <p:cNvPr id="1339" name="Google Shape;1339;p14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14"/>
          <p:cNvGrpSpPr/>
          <p:nvPr/>
        </p:nvGrpSpPr>
        <p:grpSpPr>
          <a:xfrm>
            <a:off x="9302237" y="5299300"/>
            <a:ext cx="1810657" cy="1072809"/>
            <a:chOff x="6751677" y="5962511"/>
            <a:chExt cx="1357993" cy="804607"/>
          </a:xfrm>
        </p:grpSpPr>
        <p:sp>
          <p:nvSpPr>
            <p:cNvPr id="1361" name="Google Shape;1361;p14"/>
            <p:cNvSpPr/>
            <p:nvPr/>
          </p:nvSpPr>
          <p:spPr>
            <a:xfrm>
              <a:off x="6798413" y="6003738"/>
              <a:ext cx="995400" cy="63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4"/>
            <p:cNvSpPr/>
            <p:nvPr/>
          </p:nvSpPr>
          <p:spPr>
            <a:xfrm rot="-2517112">
              <a:off x="6815858" y="600290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4"/>
            <p:cNvSpPr/>
            <p:nvPr/>
          </p:nvSpPr>
          <p:spPr>
            <a:xfrm rot="-2517112">
              <a:off x="6896429" y="6002759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4"/>
            <p:cNvSpPr/>
            <p:nvPr/>
          </p:nvSpPr>
          <p:spPr>
            <a:xfrm rot="-2517112">
              <a:off x="6977624" y="6002975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39" y="1"/>
                  </a:moveTo>
                  <a:lnTo>
                    <a:pt x="0" y="512"/>
                  </a:lnTo>
                  <a:lnTo>
                    <a:pt x="1198" y="1612"/>
                  </a:lnTo>
                  <a:lnTo>
                    <a:pt x="3457" y="1081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4"/>
            <p:cNvSpPr/>
            <p:nvPr/>
          </p:nvSpPr>
          <p:spPr>
            <a:xfrm rot="-2517112">
              <a:off x="7057579" y="6003065"/>
              <a:ext cx="86474" cy="40300"/>
            </a:xfrm>
            <a:custGeom>
              <a:avLst/>
              <a:gdLst/>
              <a:ahLst/>
              <a:cxnLst/>
              <a:rect l="l" t="t" r="r" b="b"/>
              <a:pathLst>
                <a:path w="3459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4"/>
            <p:cNvSpPr/>
            <p:nvPr/>
          </p:nvSpPr>
          <p:spPr>
            <a:xfrm rot="-2517112">
              <a:off x="7138941" y="6003242"/>
              <a:ext cx="86474" cy="40275"/>
            </a:xfrm>
            <a:custGeom>
              <a:avLst/>
              <a:gdLst/>
              <a:ahLst/>
              <a:cxnLst/>
              <a:rect l="l" t="t" r="r" b="b"/>
              <a:pathLst>
                <a:path w="3459" h="1611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4"/>
            <p:cNvSpPr/>
            <p:nvPr/>
          </p:nvSpPr>
          <p:spPr>
            <a:xfrm rot="-2517112">
              <a:off x="7218865" y="600316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9" y="1611"/>
                  </a:lnTo>
                  <a:lnTo>
                    <a:pt x="347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4"/>
            <p:cNvSpPr/>
            <p:nvPr/>
          </p:nvSpPr>
          <p:spPr>
            <a:xfrm rot="-2517112">
              <a:off x="7306842" y="6003324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4"/>
            <p:cNvSpPr/>
            <p:nvPr/>
          </p:nvSpPr>
          <p:spPr>
            <a:xfrm rot="-2517112">
              <a:off x="7387392" y="6003186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31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4"/>
            <p:cNvSpPr/>
            <p:nvPr/>
          </p:nvSpPr>
          <p:spPr>
            <a:xfrm rot="-2517112">
              <a:off x="7468172" y="6003561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2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4"/>
            <p:cNvSpPr/>
            <p:nvPr/>
          </p:nvSpPr>
          <p:spPr>
            <a:xfrm rot="-2517112">
              <a:off x="7548571" y="6003505"/>
              <a:ext cx="86449" cy="40275"/>
            </a:xfrm>
            <a:custGeom>
              <a:avLst/>
              <a:gdLst/>
              <a:ahLst/>
              <a:cxnLst/>
              <a:rect l="l" t="t" r="r" b="b"/>
              <a:pathLst>
                <a:path w="3458" h="1611" extrusionOk="0">
                  <a:moveTo>
                    <a:pt x="2259" y="0"/>
                  </a:moveTo>
                  <a:lnTo>
                    <a:pt x="0" y="530"/>
                  </a:lnTo>
                  <a:lnTo>
                    <a:pt x="1218" y="1611"/>
                  </a:lnTo>
                  <a:lnTo>
                    <a:pt x="3458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4"/>
            <p:cNvSpPr/>
            <p:nvPr/>
          </p:nvSpPr>
          <p:spPr>
            <a:xfrm rot="-2517112">
              <a:off x="7629933" y="6003657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1199" y="1630"/>
                  </a:moveTo>
                  <a:lnTo>
                    <a:pt x="1" y="530"/>
                  </a:lnTo>
                  <a:lnTo>
                    <a:pt x="2240" y="0"/>
                  </a:lnTo>
                  <a:lnTo>
                    <a:pt x="3458" y="1100"/>
                  </a:lnTo>
                  <a:lnTo>
                    <a:pt x="1199" y="1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9" y="1611"/>
                  </a:moveTo>
                  <a:lnTo>
                    <a:pt x="1" y="511"/>
                  </a:lnTo>
                  <a:lnTo>
                    <a:pt x="2260" y="1"/>
                  </a:lnTo>
                  <a:lnTo>
                    <a:pt x="3478" y="1081"/>
                  </a:lnTo>
                  <a:lnTo>
                    <a:pt x="121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2"/>
                  </a:moveTo>
                  <a:lnTo>
                    <a:pt x="1" y="531"/>
                  </a:lnTo>
                  <a:lnTo>
                    <a:pt x="2260" y="1"/>
                  </a:lnTo>
                  <a:lnTo>
                    <a:pt x="3458" y="1101"/>
                  </a:lnTo>
                  <a:lnTo>
                    <a:pt x="1199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2"/>
                  </a:moveTo>
                  <a:lnTo>
                    <a:pt x="0" y="512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4"/>
            <p:cNvSpPr/>
            <p:nvPr/>
          </p:nvSpPr>
          <p:spPr>
            <a:xfrm rot="-2517112">
              <a:off x="7384208" y="6184908"/>
              <a:ext cx="316272" cy="287297"/>
            </a:xfrm>
            <a:custGeom>
              <a:avLst/>
              <a:gdLst/>
              <a:ahLst/>
              <a:cxnLst/>
              <a:rect l="l" t="t" r="r" b="b"/>
              <a:pathLst>
                <a:path w="12651" h="11492" extrusionOk="0">
                  <a:moveTo>
                    <a:pt x="393" y="1"/>
                  </a:moveTo>
                  <a:lnTo>
                    <a:pt x="0" y="453"/>
                  </a:lnTo>
                  <a:lnTo>
                    <a:pt x="12257" y="11492"/>
                  </a:lnTo>
                  <a:lnTo>
                    <a:pt x="12650" y="1104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extrusionOk="0">
                  <a:moveTo>
                    <a:pt x="394" y="1"/>
                  </a:moveTo>
                  <a:lnTo>
                    <a:pt x="1" y="433"/>
                  </a:lnTo>
                  <a:lnTo>
                    <a:pt x="12258" y="11472"/>
                  </a:lnTo>
                  <a:lnTo>
                    <a:pt x="12651" y="11040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fill="none" extrusionOk="0">
                  <a:moveTo>
                    <a:pt x="12258" y="11472"/>
                  </a:moveTo>
                  <a:lnTo>
                    <a:pt x="1" y="433"/>
                  </a:lnTo>
                  <a:lnTo>
                    <a:pt x="394" y="1"/>
                  </a:lnTo>
                  <a:lnTo>
                    <a:pt x="12651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extrusionOk="0">
                  <a:moveTo>
                    <a:pt x="393" y="0"/>
                  </a:moveTo>
                  <a:lnTo>
                    <a:pt x="1" y="432"/>
                  </a:lnTo>
                  <a:lnTo>
                    <a:pt x="12258" y="11472"/>
                  </a:lnTo>
                  <a:lnTo>
                    <a:pt x="12650" y="1104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fill="none" extrusionOk="0">
                  <a:moveTo>
                    <a:pt x="12258" y="11472"/>
                  </a:moveTo>
                  <a:lnTo>
                    <a:pt x="1" y="432"/>
                  </a:lnTo>
                  <a:lnTo>
                    <a:pt x="393" y="0"/>
                  </a:lnTo>
                  <a:lnTo>
                    <a:pt x="12650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4"/>
            <p:cNvSpPr/>
            <p:nvPr/>
          </p:nvSpPr>
          <p:spPr>
            <a:xfrm rot="-2517112">
              <a:off x="6841075" y="6108023"/>
              <a:ext cx="421871" cy="429196"/>
            </a:xfrm>
            <a:custGeom>
              <a:avLst/>
              <a:gdLst/>
              <a:ahLst/>
              <a:cxnLst/>
              <a:rect l="l" t="t" r="r" b="b"/>
              <a:pathLst>
                <a:path w="16875" h="17168" extrusionOk="0">
                  <a:moveTo>
                    <a:pt x="9213" y="0"/>
                  </a:moveTo>
                  <a:lnTo>
                    <a:pt x="9076" y="20"/>
                  </a:lnTo>
                  <a:lnTo>
                    <a:pt x="8879" y="79"/>
                  </a:lnTo>
                  <a:lnTo>
                    <a:pt x="8742" y="138"/>
                  </a:lnTo>
                  <a:lnTo>
                    <a:pt x="8624" y="236"/>
                  </a:lnTo>
                  <a:lnTo>
                    <a:pt x="8526" y="334"/>
                  </a:lnTo>
                  <a:lnTo>
                    <a:pt x="8467" y="452"/>
                  </a:lnTo>
                  <a:lnTo>
                    <a:pt x="8428" y="589"/>
                  </a:lnTo>
                  <a:lnTo>
                    <a:pt x="8388" y="727"/>
                  </a:lnTo>
                  <a:lnTo>
                    <a:pt x="8349" y="884"/>
                  </a:lnTo>
                  <a:lnTo>
                    <a:pt x="8310" y="1218"/>
                  </a:lnTo>
                  <a:lnTo>
                    <a:pt x="8251" y="1552"/>
                  </a:lnTo>
                  <a:lnTo>
                    <a:pt x="8192" y="1709"/>
                  </a:lnTo>
                  <a:lnTo>
                    <a:pt x="8113" y="1886"/>
                  </a:lnTo>
                  <a:lnTo>
                    <a:pt x="8035" y="2043"/>
                  </a:lnTo>
                  <a:lnTo>
                    <a:pt x="7897" y="2200"/>
                  </a:lnTo>
                  <a:lnTo>
                    <a:pt x="7760" y="2338"/>
                  </a:lnTo>
                  <a:lnTo>
                    <a:pt x="7642" y="2456"/>
                  </a:lnTo>
                  <a:lnTo>
                    <a:pt x="7524" y="2554"/>
                  </a:lnTo>
                  <a:lnTo>
                    <a:pt x="7387" y="2632"/>
                  </a:lnTo>
                  <a:lnTo>
                    <a:pt x="7151" y="2731"/>
                  </a:lnTo>
                  <a:lnTo>
                    <a:pt x="6935" y="2809"/>
                  </a:lnTo>
                  <a:lnTo>
                    <a:pt x="6699" y="2888"/>
                  </a:lnTo>
                  <a:lnTo>
                    <a:pt x="6463" y="3006"/>
                  </a:lnTo>
                  <a:lnTo>
                    <a:pt x="6345" y="3084"/>
                  </a:lnTo>
                  <a:lnTo>
                    <a:pt x="6228" y="3163"/>
                  </a:lnTo>
                  <a:lnTo>
                    <a:pt x="6090" y="3281"/>
                  </a:lnTo>
                  <a:lnTo>
                    <a:pt x="5953" y="3418"/>
                  </a:lnTo>
                  <a:lnTo>
                    <a:pt x="5835" y="3575"/>
                  </a:lnTo>
                  <a:lnTo>
                    <a:pt x="5737" y="3713"/>
                  </a:lnTo>
                  <a:lnTo>
                    <a:pt x="5658" y="3850"/>
                  </a:lnTo>
                  <a:lnTo>
                    <a:pt x="5599" y="3988"/>
                  </a:lnTo>
                  <a:lnTo>
                    <a:pt x="5521" y="4223"/>
                  </a:lnTo>
                  <a:lnTo>
                    <a:pt x="5462" y="4459"/>
                  </a:lnTo>
                  <a:lnTo>
                    <a:pt x="5403" y="4695"/>
                  </a:lnTo>
                  <a:lnTo>
                    <a:pt x="5324" y="4950"/>
                  </a:lnTo>
                  <a:lnTo>
                    <a:pt x="5265" y="5068"/>
                  </a:lnTo>
                  <a:lnTo>
                    <a:pt x="5187" y="5206"/>
                  </a:lnTo>
                  <a:lnTo>
                    <a:pt x="5088" y="5343"/>
                  </a:lnTo>
                  <a:lnTo>
                    <a:pt x="4971" y="5500"/>
                  </a:lnTo>
                  <a:lnTo>
                    <a:pt x="4833" y="5638"/>
                  </a:lnTo>
                  <a:lnTo>
                    <a:pt x="4696" y="5756"/>
                  </a:lnTo>
                  <a:lnTo>
                    <a:pt x="4578" y="5854"/>
                  </a:lnTo>
                  <a:lnTo>
                    <a:pt x="4460" y="5913"/>
                  </a:lnTo>
                  <a:lnTo>
                    <a:pt x="4224" y="6031"/>
                  </a:lnTo>
                  <a:lnTo>
                    <a:pt x="3988" y="6109"/>
                  </a:lnTo>
                  <a:lnTo>
                    <a:pt x="3772" y="6188"/>
                  </a:lnTo>
                  <a:lnTo>
                    <a:pt x="3537" y="6286"/>
                  </a:lnTo>
                  <a:lnTo>
                    <a:pt x="3419" y="6364"/>
                  </a:lnTo>
                  <a:lnTo>
                    <a:pt x="3281" y="6463"/>
                  </a:lnTo>
                  <a:lnTo>
                    <a:pt x="3163" y="6581"/>
                  </a:lnTo>
                  <a:lnTo>
                    <a:pt x="3026" y="6718"/>
                  </a:lnTo>
                  <a:lnTo>
                    <a:pt x="2888" y="6875"/>
                  </a:lnTo>
                  <a:lnTo>
                    <a:pt x="2790" y="7013"/>
                  </a:lnTo>
                  <a:lnTo>
                    <a:pt x="2712" y="7150"/>
                  </a:lnTo>
                  <a:lnTo>
                    <a:pt x="2653" y="7268"/>
                  </a:lnTo>
                  <a:lnTo>
                    <a:pt x="2574" y="7523"/>
                  </a:lnTo>
                  <a:lnTo>
                    <a:pt x="2535" y="7759"/>
                  </a:lnTo>
                  <a:lnTo>
                    <a:pt x="2476" y="7995"/>
                  </a:lnTo>
                  <a:lnTo>
                    <a:pt x="2397" y="8231"/>
                  </a:lnTo>
                  <a:lnTo>
                    <a:pt x="2338" y="8368"/>
                  </a:lnTo>
                  <a:lnTo>
                    <a:pt x="2260" y="8506"/>
                  </a:lnTo>
                  <a:lnTo>
                    <a:pt x="2162" y="8643"/>
                  </a:lnTo>
                  <a:lnTo>
                    <a:pt x="2044" y="8800"/>
                  </a:lnTo>
                  <a:lnTo>
                    <a:pt x="1887" y="8938"/>
                  </a:lnTo>
                  <a:lnTo>
                    <a:pt x="1749" y="9036"/>
                  </a:lnTo>
                  <a:lnTo>
                    <a:pt x="1592" y="9134"/>
                  </a:lnTo>
                  <a:lnTo>
                    <a:pt x="1415" y="9213"/>
                  </a:lnTo>
                  <a:lnTo>
                    <a:pt x="1101" y="9311"/>
                  </a:lnTo>
                  <a:lnTo>
                    <a:pt x="787" y="9389"/>
                  </a:lnTo>
                  <a:lnTo>
                    <a:pt x="629" y="9429"/>
                  </a:lnTo>
                  <a:lnTo>
                    <a:pt x="492" y="9488"/>
                  </a:lnTo>
                  <a:lnTo>
                    <a:pt x="374" y="9547"/>
                  </a:lnTo>
                  <a:lnTo>
                    <a:pt x="256" y="9625"/>
                  </a:lnTo>
                  <a:lnTo>
                    <a:pt x="158" y="9723"/>
                  </a:lnTo>
                  <a:lnTo>
                    <a:pt x="99" y="9861"/>
                  </a:lnTo>
                  <a:lnTo>
                    <a:pt x="40" y="10018"/>
                  </a:lnTo>
                  <a:lnTo>
                    <a:pt x="1" y="10195"/>
                  </a:lnTo>
                  <a:lnTo>
                    <a:pt x="1" y="10332"/>
                  </a:lnTo>
                  <a:lnTo>
                    <a:pt x="40" y="10450"/>
                  </a:lnTo>
                  <a:lnTo>
                    <a:pt x="99" y="10529"/>
                  </a:lnTo>
                  <a:lnTo>
                    <a:pt x="158" y="10607"/>
                  </a:lnTo>
                  <a:lnTo>
                    <a:pt x="256" y="10666"/>
                  </a:lnTo>
                  <a:lnTo>
                    <a:pt x="374" y="10686"/>
                  </a:lnTo>
                  <a:lnTo>
                    <a:pt x="629" y="10745"/>
                  </a:lnTo>
                  <a:lnTo>
                    <a:pt x="924" y="10784"/>
                  </a:lnTo>
                  <a:lnTo>
                    <a:pt x="1238" y="10823"/>
                  </a:lnTo>
                  <a:lnTo>
                    <a:pt x="1376" y="10863"/>
                  </a:lnTo>
                  <a:lnTo>
                    <a:pt x="1533" y="10922"/>
                  </a:lnTo>
                  <a:lnTo>
                    <a:pt x="1651" y="11000"/>
                  </a:lnTo>
                  <a:lnTo>
                    <a:pt x="1788" y="11079"/>
                  </a:lnTo>
                  <a:lnTo>
                    <a:pt x="1887" y="11197"/>
                  </a:lnTo>
                  <a:lnTo>
                    <a:pt x="1965" y="11295"/>
                  </a:lnTo>
                  <a:lnTo>
                    <a:pt x="2024" y="11393"/>
                  </a:lnTo>
                  <a:lnTo>
                    <a:pt x="2083" y="11491"/>
                  </a:lnTo>
                  <a:lnTo>
                    <a:pt x="2142" y="11688"/>
                  </a:lnTo>
                  <a:lnTo>
                    <a:pt x="2181" y="11884"/>
                  </a:lnTo>
                  <a:lnTo>
                    <a:pt x="2221" y="12081"/>
                  </a:lnTo>
                  <a:lnTo>
                    <a:pt x="2279" y="12257"/>
                  </a:lnTo>
                  <a:lnTo>
                    <a:pt x="2338" y="12375"/>
                  </a:lnTo>
                  <a:lnTo>
                    <a:pt x="2397" y="12473"/>
                  </a:lnTo>
                  <a:lnTo>
                    <a:pt x="2476" y="12572"/>
                  </a:lnTo>
                  <a:lnTo>
                    <a:pt x="2594" y="12670"/>
                  </a:lnTo>
                  <a:lnTo>
                    <a:pt x="2712" y="12768"/>
                  </a:lnTo>
                  <a:lnTo>
                    <a:pt x="2810" y="12827"/>
                  </a:lnTo>
                  <a:lnTo>
                    <a:pt x="2928" y="12886"/>
                  </a:lnTo>
                  <a:lnTo>
                    <a:pt x="3026" y="12925"/>
                  </a:lnTo>
                  <a:lnTo>
                    <a:pt x="3222" y="12964"/>
                  </a:lnTo>
                  <a:lnTo>
                    <a:pt x="3419" y="12984"/>
                  </a:lnTo>
                  <a:lnTo>
                    <a:pt x="3615" y="13004"/>
                  </a:lnTo>
                  <a:lnTo>
                    <a:pt x="3812" y="13043"/>
                  </a:lnTo>
                  <a:lnTo>
                    <a:pt x="3929" y="13082"/>
                  </a:lnTo>
                  <a:lnTo>
                    <a:pt x="4028" y="13122"/>
                  </a:lnTo>
                  <a:lnTo>
                    <a:pt x="4146" y="13200"/>
                  </a:lnTo>
                  <a:lnTo>
                    <a:pt x="4263" y="13298"/>
                  </a:lnTo>
                  <a:lnTo>
                    <a:pt x="4362" y="13397"/>
                  </a:lnTo>
                  <a:lnTo>
                    <a:pt x="4440" y="13495"/>
                  </a:lnTo>
                  <a:lnTo>
                    <a:pt x="4499" y="13593"/>
                  </a:lnTo>
                  <a:lnTo>
                    <a:pt x="4558" y="13691"/>
                  </a:lnTo>
                  <a:lnTo>
                    <a:pt x="4617" y="13888"/>
                  </a:lnTo>
                  <a:lnTo>
                    <a:pt x="4656" y="14084"/>
                  </a:lnTo>
                  <a:lnTo>
                    <a:pt x="4696" y="14281"/>
                  </a:lnTo>
                  <a:lnTo>
                    <a:pt x="4754" y="14477"/>
                  </a:lnTo>
                  <a:lnTo>
                    <a:pt x="4813" y="14575"/>
                  </a:lnTo>
                  <a:lnTo>
                    <a:pt x="4872" y="14673"/>
                  </a:lnTo>
                  <a:lnTo>
                    <a:pt x="4951" y="14772"/>
                  </a:lnTo>
                  <a:lnTo>
                    <a:pt x="5069" y="14870"/>
                  </a:lnTo>
                  <a:lnTo>
                    <a:pt x="5167" y="14968"/>
                  </a:lnTo>
                  <a:lnTo>
                    <a:pt x="5285" y="15027"/>
                  </a:lnTo>
                  <a:lnTo>
                    <a:pt x="5383" y="15086"/>
                  </a:lnTo>
                  <a:lnTo>
                    <a:pt x="5501" y="15125"/>
                  </a:lnTo>
                  <a:lnTo>
                    <a:pt x="5697" y="15164"/>
                  </a:lnTo>
                  <a:lnTo>
                    <a:pt x="5894" y="15184"/>
                  </a:lnTo>
                  <a:lnTo>
                    <a:pt x="6090" y="15204"/>
                  </a:lnTo>
                  <a:lnTo>
                    <a:pt x="6287" y="15243"/>
                  </a:lnTo>
                  <a:lnTo>
                    <a:pt x="6404" y="15282"/>
                  </a:lnTo>
                  <a:lnTo>
                    <a:pt x="6503" y="15322"/>
                  </a:lnTo>
                  <a:lnTo>
                    <a:pt x="6620" y="15400"/>
                  </a:lnTo>
                  <a:lnTo>
                    <a:pt x="6719" y="15498"/>
                  </a:lnTo>
                  <a:lnTo>
                    <a:pt x="6837" y="15597"/>
                  </a:lnTo>
                  <a:lnTo>
                    <a:pt x="6915" y="15734"/>
                  </a:lnTo>
                  <a:lnTo>
                    <a:pt x="6994" y="15872"/>
                  </a:lnTo>
                  <a:lnTo>
                    <a:pt x="7033" y="16009"/>
                  </a:lnTo>
                  <a:lnTo>
                    <a:pt x="7131" y="16304"/>
                  </a:lnTo>
                  <a:lnTo>
                    <a:pt x="7190" y="16579"/>
                  </a:lnTo>
                  <a:lnTo>
                    <a:pt x="7269" y="16834"/>
                  </a:lnTo>
                  <a:lnTo>
                    <a:pt x="7328" y="16952"/>
                  </a:lnTo>
                  <a:lnTo>
                    <a:pt x="7387" y="17031"/>
                  </a:lnTo>
                  <a:lnTo>
                    <a:pt x="7465" y="17109"/>
                  </a:lnTo>
                  <a:lnTo>
                    <a:pt x="7563" y="17148"/>
                  </a:lnTo>
                  <a:lnTo>
                    <a:pt x="7681" y="17168"/>
                  </a:lnTo>
                  <a:lnTo>
                    <a:pt x="7819" y="17148"/>
                  </a:lnTo>
                  <a:lnTo>
                    <a:pt x="7995" y="17109"/>
                  </a:lnTo>
                  <a:lnTo>
                    <a:pt x="8153" y="17050"/>
                  </a:lnTo>
                  <a:lnTo>
                    <a:pt x="8270" y="16972"/>
                  </a:lnTo>
                  <a:lnTo>
                    <a:pt x="8369" y="16893"/>
                  </a:lnTo>
                  <a:lnTo>
                    <a:pt x="8428" y="16795"/>
                  </a:lnTo>
                  <a:lnTo>
                    <a:pt x="8487" y="16677"/>
                  </a:lnTo>
                  <a:lnTo>
                    <a:pt x="8526" y="16559"/>
                  </a:lnTo>
                  <a:lnTo>
                    <a:pt x="8545" y="16441"/>
                  </a:lnTo>
                  <a:lnTo>
                    <a:pt x="8604" y="16147"/>
                  </a:lnTo>
                  <a:lnTo>
                    <a:pt x="8663" y="15813"/>
                  </a:lnTo>
                  <a:lnTo>
                    <a:pt x="8703" y="15636"/>
                  </a:lnTo>
                  <a:lnTo>
                    <a:pt x="8762" y="15439"/>
                  </a:lnTo>
                  <a:lnTo>
                    <a:pt x="8840" y="15243"/>
                  </a:lnTo>
                  <a:lnTo>
                    <a:pt x="8938" y="15027"/>
                  </a:lnTo>
                  <a:lnTo>
                    <a:pt x="9037" y="14870"/>
                  </a:lnTo>
                  <a:lnTo>
                    <a:pt x="9135" y="14732"/>
                  </a:lnTo>
                  <a:lnTo>
                    <a:pt x="9253" y="14614"/>
                  </a:lnTo>
                  <a:lnTo>
                    <a:pt x="9351" y="14536"/>
                  </a:lnTo>
                  <a:lnTo>
                    <a:pt x="9469" y="14477"/>
                  </a:lnTo>
                  <a:lnTo>
                    <a:pt x="9587" y="14418"/>
                  </a:lnTo>
                  <a:lnTo>
                    <a:pt x="9842" y="14339"/>
                  </a:lnTo>
                  <a:lnTo>
                    <a:pt x="10117" y="14261"/>
                  </a:lnTo>
                  <a:lnTo>
                    <a:pt x="10372" y="14163"/>
                  </a:lnTo>
                  <a:lnTo>
                    <a:pt x="10510" y="14084"/>
                  </a:lnTo>
                  <a:lnTo>
                    <a:pt x="10647" y="14006"/>
                  </a:lnTo>
                  <a:lnTo>
                    <a:pt x="10785" y="13888"/>
                  </a:lnTo>
                  <a:lnTo>
                    <a:pt x="10922" y="13750"/>
                  </a:lnTo>
                  <a:lnTo>
                    <a:pt x="11040" y="13593"/>
                  </a:lnTo>
                  <a:lnTo>
                    <a:pt x="11158" y="13456"/>
                  </a:lnTo>
                  <a:lnTo>
                    <a:pt x="11217" y="13318"/>
                  </a:lnTo>
                  <a:lnTo>
                    <a:pt x="11295" y="13200"/>
                  </a:lnTo>
                  <a:lnTo>
                    <a:pt x="11374" y="12945"/>
                  </a:lnTo>
                  <a:lnTo>
                    <a:pt x="11413" y="12709"/>
                  </a:lnTo>
                  <a:lnTo>
                    <a:pt x="11472" y="12473"/>
                  </a:lnTo>
                  <a:lnTo>
                    <a:pt x="11551" y="12238"/>
                  </a:lnTo>
                  <a:lnTo>
                    <a:pt x="11610" y="12100"/>
                  </a:lnTo>
                  <a:lnTo>
                    <a:pt x="11688" y="11963"/>
                  </a:lnTo>
                  <a:lnTo>
                    <a:pt x="11787" y="11825"/>
                  </a:lnTo>
                  <a:lnTo>
                    <a:pt x="11904" y="11668"/>
                  </a:lnTo>
                  <a:lnTo>
                    <a:pt x="12042" y="11531"/>
                  </a:lnTo>
                  <a:lnTo>
                    <a:pt x="12179" y="11413"/>
                  </a:lnTo>
                  <a:lnTo>
                    <a:pt x="12297" y="11334"/>
                  </a:lnTo>
                  <a:lnTo>
                    <a:pt x="12415" y="11256"/>
                  </a:lnTo>
                  <a:lnTo>
                    <a:pt x="12651" y="11138"/>
                  </a:lnTo>
                  <a:lnTo>
                    <a:pt x="12887" y="11059"/>
                  </a:lnTo>
                  <a:lnTo>
                    <a:pt x="13122" y="10981"/>
                  </a:lnTo>
                  <a:lnTo>
                    <a:pt x="13358" y="10882"/>
                  </a:lnTo>
                  <a:lnTo>
                    <a:pt x="13476" y="10804"/>
                  </a:lnTo>
                  <a:lnTo>
                    <a:pt x="13594" y="10706"/>
                  </a:lnTo>
                  <a:lnTo>
                    <a:pt x="13731" y="10607"/>
                  </a:lnTo>
                  <a:lnTo>
                    <a:pt x="13869" y="10450"/>
                  </a:lnTo>
                  <a:lnTo>
                    <a:pt x="13987" y="10313"/>
                  </a:lnTo>
                  <a:lnTo>
                    <a:pt x="14085" y="10175"/>
                  </a:lnTo>
                  <a:lnTo>
                    <a:pt x="14163" y="10038"/>
                  </a:lnTo>
                  <a:lnTo>
                    <a:pt x="14222" y="9900"/>
                  </a:lnTo>
                  <a:lnTo>
                    <a:pt x="14301" y="9664"/>
                  </a:lnTo>
                  <a:lnTo>
                    <a:pt x="14360" y="9429"/>
                  </a:lnTo>
                  <a:lnTo>
                    <a:pt x="14399" y="9173"/>
                  </a:lnTo>
                  <a:lnTo>
                    <a:pt x="14478" y="8938"/>
                  </a:lnTo>
                  <a:lnTo>
                    <a:pt x="14537" y="8800"/>
                  </a:lnTo>
                  <a:lnTo>
                    <a:pt x="14615" y="8682"/>
                  </a:lnTo>
                  <a:lnTo>
                    <a:pt x="14713" y="8525"/>
                  </a:lnTo>
                  <a:lnTo>
                    <a:pt x="14851" y="8388"/>
                  </a:lnTo>
                  <a:lnTo>
                    <a:pt x="14988" y="8250"/>
                  </a:lnTo>
                  <a:lnTo>
                    <a:pt x="15145" y="8132"/>
                  </a:lnTo>
                  <a:lnTo>
                    <a:pt x="15303" y="8034"/>
                  </a:lnTo>
                  <a:lnTo>
                    <a:pt x="15460" y="7975"/>
                  </a:lnTo>
                  <a:lnTo>
                    <a:pt x="15794" y="7857"/>
                  </a:lnTo>
                  <a:lnTo>
                    <a:pt x="16108" y="7779"/>
                  </a:lnTo>
                  <a:lnTo>
                    <a:pt x="16245" y="7739"/>
                  </a:lnTo>
                  <a:lnTo>
                    <a:pt x="16383" y="7681"/>
                  </a:lnTo>
                  <a:lnTo>
                    <a:pt x="16501" y="7622"/>
                  </a:lnTo>
                  <a:lnTo>
                    <a:pt x="16619" y="7543"/>
                  </a:lnTo>
                  <a:lnTo>
                    <a:pt x="16717" y="7445"/>
                  </a:lnTo>
                  <a:lnTo>
                    <a:pt x="16795" y="7327"/>
                  </a:lnTo>
                  <a:lnTo>
                    <a:pt x="16835" y="7170"/>
                  </a:lnTo>
                  <a:lnTo>
                    <a:pt x="16874" y="6973"/>
                  </a:lnTo>
                  <a:lnTo>
                    <a:pt x="16874" y="6836"/>
                  </a:lnTo>
                  <a:lnTo>
                    <a:pt x="16835" y="6718"/>
                  </a:lnTo>
                  <a:lnTo>
                    <a:pt x="16795" y="6639"/>
                  </a:lnTo>
                  <a:lnTo>
                    <a:pt x="16717" y="6561"/>
                  </a:lnTo>
                  <a:lnTo>
                    <a:pt x="16619" y="6522"/>
                  </a:lnTo>
                  <a:lnTo>
                    <a:pt x="16501" y="6482"/>
                  </a:lnTo>
                  <a:lnTo>
                    <a:pt x="16245" y="6423"/>
                  </a:lnTo>
                  <a:lnTo>
                    <a:pt x="15951" y="6384"/>
                  </a:lnTo>
                  <a:lnTo>
                    <a:pt x="15656" y="6345"/>
                  </a:lnTo>
                  <a:lnTo>
                    <a:pt x="15499" y="6306"/>
                  </a:lnTo>
                  <a:lnTo>
                    <a:pt x="15362" y="6247"/>
                  </a:lnTo>
                  <a:lnTo>
                    <a:pt x="15224" y="6188"/>
                  </a:lnTo>
                  <a:lnTo>
                    <a:pt x="15106" y="6089"/>
                  </a:lnTo>
                  <a:lnTo>
                    <a:pt x="14988" y="5991"/>
                  </a:lnTo>
                  <a:lnTo>
                    <a:pt x="14910" y="5893"/>
                  </a:lnTo>
                  <a:lnTo>
                    <a:pt x="14851" y="5775"/>
                  </a:lnTo>
                  <a:lnTo>
                    <a:pt x="14792" y="5677"/>
                  </a:lnTo>
                  <a:lnTo>
                    <a:pt x="14733" y="5481"/>
                  </a:lnTo>
                  <a:lnTo>
                    <a:pt x="14694" y="5304"/>
                  </a:lnTo>
                  <a:lnTo>
                    <a:pt x="14654" y="5107"/>
                  </a:lnTo>
                  <a:lnTo>
                    <a:pt x="14595" y="4911"/>
                  </a:lnTo>
                  <a:lnTo>
                    <a:pt x="14537" y="4813"/>
                  </a:lnTo>
                  <a:lnTo>
                    <a:pt x="14478" y="4714"/>
                  </a:lnTo>
                  <a:lnTo>
                    <a:pt x="14399" y="4616"/>
                  </a:lnTo>
                  <a:lnTo>
                    <a:pt x="14301" y="4498"/>
                  </a:lnTo>
                  <a:lnTo>
                    <a:pt x="14183" y="4420"/>
                  </a:lnTo>
                  <a:lnTo>
                    <a:pt x="14065" y="4341"/>
                  </a:lnTo>
                  <a:lnTo>
                    <a:pt x="13967" y="4282"/>
                  </a:lnTo>
                  <a:lnTo>
                    <a:pt x="13849" y="4243"/>
                  </a:lnTo>
                  <a:lnTo>
                    <a:pt x="13653" y="4204"/>
                  </a:lnTo>
                  <a:lnTo>
                    <a:pt x="13456" y="4184"/>
                  </a:lnTo>
                  <a:lnTo>
                    <a:pt x="13260" y="4184"/>
                  </a:lnTo>
                  <a:lnTo>
                    <a:pt x="13063" y="4145"/>
                  </a:lnTo>
                  <a:lnTo>
                    <a:pt x="12965" y="4106"/>
                  </a:lnTo>
                  <a:lnTo>
                    <a:pt x="12847" y="4047"/>
                  </a:lnTo>
                  <a:lnTo>
                    <a:pt x="12749" y="3968"/>
                  </a:lnTo>
                  <a:lnTo>
                    <a:pt x="12631" y="3889"/>
                  </a:lnTo>
                  <a:lnTo>
                    <a:pt x="12513" y="3772"/>
                  </a:lnTo>
                  <a:lnTo>
                    <a:pt x="12435" y="3673"/>
                  </a:lnTo>
                  <a:lnTo>
                    <a:pt x="12376" y="3575"/>
                  </a:lnTo>
                  <a:lnTo>
                    <a:pt x="12317" y="3477"/>
                  </a:lnTo>
                  <a:lnTo>
                    <a:pt x="12258" y="3281"/>
                  </a:lnTo>
                  <a:lnTo>
                    <a:pt x="12219" y="3084"/>
                  </a:lnTo>
                  <a:lnTo>
                    <a:pt x="12179" y="2907"/>
                  </a:lnTo>
                  <a:lnTo>
                    <a:pt x="12120" y="2711"/>
                  </a:lnTo>
                  <a:lnTo>
                    <a:pt x="12062" y="2613"/>
                  </a:lnTo>
                  <a:lnTo>
                    <a:pt x="12003" y="2514"/>
                  </a:lnTo>
                  <a:lnTo>
                    <a:pt x="11924" y="2397"/>
                  </a:lnTo>
                  <a:lnTo>
                    <a:pt x="11826" y="2298"/>
                  </a:lnTo>
                  <a:lnTo>
                    <a:pt x="11708" y="2200"/>
                  </a:lnTo>
                  <a:lnTo>
                    <a:pt x="11590" y="2141"/>
                  </a:lnTo>
                  <a:lnTo>
                    <a:pt x="11492" y="2082"/>
                  </a:lnTo>
                  <a:lnTo>
                    <a:pt x="11394" y="2043"/>
                  </a:lnTo>
                  <a:lnTo>
                    <a:pt x="11178" y="2004"/>
                  </a:lnTo>
                  <a:lnTo>
                    <a:pt x="10981" y="1984"/>
                  </a:lnTo>
                  <a:lnTo>
                    <a:pt x="10785" y="1984"/>
                  </a:lnTo>
                  <a:lnTo>
                    <a:pt x="10588" y="1925"/>
                  </a:lnTo>
                  <a:lnTo>
                    <a:pt x="10490" y="1906"/>
                  </a:lnTo>
                  <a:lnTo>
                    <a:pt x="10372" y="1847"/>
                  </a:lnTo>
                  <a:lnTo>
                    <a:pt x="10274" y="1768"/>
                  </a:lnTo>
                  <a:lnTo>
                    <a:pt x="10156" y="1689"/>
                  </a:lnTo>
                  <a:lnTo>
                    <a:pt x="10058" y="1572"/>
                  </a:lnTo>
                  <a:lnTo>
                    <a:pt x="9960" y="1454"/>
                  </a:lnTo>
                  <a:lnTo>
                    <a:pt x="9901" y="1316"/>
                  </a:lnTo>
                  <a:lnTo>
                    <a:pt x="9842" y="1159"/>
                  </a:lnTo>
                  <a:lnTo>
                    <a:pt x="9744" y="864"/>
                  </a:lnTo>
                  <a:lnTo>
                    <a:pt x="9685" y="589"/>
                  </a:lnTo>
                  <a:lnTo>
                    <a:pt x="9606" y="334"/>
                  </a:lnTo>
                  <a:lnTo>
                    <a:pt x="9547" y="216"/>
                  </a:lnTo>
                  <a:lnTo>
                    <a:pt x="9488" y="138"/>
                  </a:lnTo>
                  <a:lnTo>
                    <a:pt x="9410" y="59"/>
                  </a:lnTo>
                  <a:lnTo>
                    <a:pt x="9331" y="20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4"/>
            <p:cNvSpPr/>
            <p:nvPr/>
          </p:nvSpPr>
          <p:spPr>
            <a:xfrm rot="-2517112">
              <a:off x="6899068" y="6165584"/>
              <a:ext cx="306947" cy="313797"/>
            </a:xfrm>
            <a:custGeom>
              <a:avLst/>
              <a:gdLst/>
              <a:ahLst/>
              <a:cxnLst/>
              <a:rect l="l" t="t" r="r" b="b"/>
              <a:pathLst>
                <a:path w="12278" h="12552" extrusionOk="0">
                  <a:moveTo>
                    <a:pt x="6876" y="0"/>
                  </a:moveTo>
                  <a:lnTo>
                    <a:pt x="1" y="7739"/>
                  </a:lnTo>
                  <a:lnTo>
                    <a:pt x="5402" y="12552"/>
                  </a:lnTo>
                  <a:lnTo>
                    <a:pt x="12277" y="4813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4"/>
            <p:cNvSpPr/>
            <p:nvPr/>
          </p:nvSpPr>
          <p:spPr>
            <a:xfrm rot="-2517112">
              <a:off x="7204216" y="6593176"/>
              <a:ext cx="108049" cy="97749"/>
            </a:xfrm>
            <a:custGeom>
              <a:avLst/>
              <a:gdLst/>
              <a:ahLst/>
              <a:cxnLst/>
              <a:rect l="l" t="t" r="r" b="b"/>
              <a:pathLst>
                <a:path w="4322" h="39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322" y="39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4"/>
            <p:cNvSpPr/>
            <p:nvPr/>
          </p:nvSpPr>
          <p:spPr>
            <a:xfrm rot="-2517112">
              <a:off x="7558143" y="6038654"/>
              <a:ext cx="430196" cy="527920"/>
            </a:xfrm>
            <a:custGeom>
              <a:avLst/>
              <a:gdLst/>
              <a:ahLst/>
              <a:cxnLst/>
              <a:rect l="l" t="t" r="r" b="b"/>
              <a:pathLst>
                <a:path w="17208" h="21117" fill="none" extrusionOk="0">
                  <a:moveTo>
                    <a:pt x="14968" y="0"/>
                  </a:moveTo>
                  <a:lnTo>
                    <a:pt x="14968" y="0"/>
                  </a:lnTo>
                  <a:lnTo>
                    <a:pt x="17207" y="2023"/>
                  </a:lnTo>
                  <a:lnTo>
                    <a:pt x="0" y="21116"/>
                  </a:lnTo>
                  <a:lnTo>
                    <a:pt x="0" y="21116"/>
                  </a:lnTo>
                  <a:lnTo>
                    <a:pt x="17207" y="2023"/>
                  </a:lnTo>
                  <a:lnTo>
                    <a:pt x="149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fill="none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4"/>
            <p:cNvSpPr/>
            <p:nvPr/>
          </p:nvSpPr>
          <p:spPr>
            <a:xfrm rot="-2517112">
              <a:off x="6832297" y="6614868"/>
              <a:ext cx="59449" cy="53550"/>
            </a:xfrm>
            <a:custGeom>
              <a:avLst/>
              <a:gdLst/>
              <a:ahLst/>
              <a:cxnLst/>
              <a:rect l="l" t="t" r="r" b="b"/>
              <a:pathLst>
                <a:path w="2378" h="214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8" y="2141"/>
                  </a:lnTo>
                  <a:lnTo>
                    <a:pt x="2378" y="21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4"/>
            <p:cNvSpPr/>
            <p:nvPr/>
          </p:nvSpPr>
          <p:spPr>
            <a:xfrm rot="-2517112">
              <a:off x="6803211" y="6548542"/>
              <a:ext cx="37350" cy="41775"/>
            </a:xfrm>
            <a:custGeom>
              <a:avLst/>
              <a:gdLst/>
              <a:ahLst/>
              <a:cxnLst/>
              <a:rect l="l" t="t" r="r" b="b"/>
              <a:pathLst>
                <a:path w="1494" h="1671" fill="none" extrusionOk="0">
                  <a:moveTo>
                    <a:pt x="1493" y="1"/>
                  </a:moveTo>
                  <a:lnTo>
                    <a:pt x="1" y="1670"/>
                  </a:lnTo>
                  <a:lnTo>
                    <a:pt x="1493" y="1"/>
                  </a:lnTo>
                  <a:lnTo>
                    <a:pt x="14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2240" y="0"/>
                  </a:moveTo>
                  <a:lnTo>
                    <a:pt x="1" y="530"/>
                  </a:ln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60" y="1"/>
                  </a:moveTo>
                  <a:lnTo>
                    <a:pt x="1" y="511"/>
                  </a:ln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extrusionOk="0">
                  <a:moveTo>
                    <a:pt x="551" y="0"/>
                  </a:move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fill="none" extrusionOk="0">
                  <a:moveTo>
                    <a:pt x="551" y="0"/>
                  </a:moveTo>
                  <a:lnTo>
                    <a:pt x="551" y="0"/>
                  </a:ln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extrusionOk="0">
                  <a:moveTo>
                    <a:pt x="688" y="1"/>
                  </a:move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fill="none" extrusionOk="0">
                  <a:moveTo>
                    <a:pt x="688" y="1"/>
                  </a:moveTo>
                  <a:lnTo>
                    <a:pt x="688" y="1"/>
                  </a:ln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fill="none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14"/>
          <p:cNvSpPr/>
          <p:nvPr/>
        </p:nvSpPr>
        <p:spPr>
          <a:xfrm>
            <a:off x="1736401" y="6183457"/>
            <a:ext cx="6636833" cy="794500"/>
          </a:xfrm>
          <a:custGeom>
            <a:avLst/>
            <a:gdLst/>
            <a:ahLst/>
            <a:cxnLst/>
            <a:rect l="l" t="t" r="r" b="b"/>
            <a:pathLst>
              <a:path w="199105" h="23835" extrusionOk="0">
                <a:moveTo>
                  <a:pt x="199105" y="21432"/>
                </a:moveTo>
                <a:cubicBezTo>
                  <a:pt x="193118" y="15443"/>
                  <a:pt x="187185" y="8242"/>
                  <a:pt x="179074" y="5808"/>
                </a:cubicBezTo>
                <a:cubicBezTo>
                  <a:pt x="166268" y="1965"/>
                  <a:pt x="152383" y="7811"/>
                  <a:pt x="139013" y="7811"/>
                </a:cubicBezTo>
                <a:cubicBezTo>
                  <a:pt x="128422" y="7811"/>
                  <a:pt x="118692" y="1370"/>
                  <a:pt x="108166" y="199"/>
                </a:cubicBezTo>
                <a:cubicBezTo>
                  <a:pt x="95958" y="-1159"/>
                  <a:pt x="84319" y="6453"/>
                  <a:pt x="72111" y="7811"/>
                </a:cubicBezTo>
                <a:cubicBezTo>
                  <a:pt x="58408" y="9335"/>
                  <a:pt x="44995" y="343"/>
                  <a:pt x="31248" y="1401"/>
                </a:cubicBezTo>
                <a:cubicBezTo>
                  <a:pt x="18463" y="2385"/>
                  <a:pt x="5734" y="12366"/>
                  <a:pt x="0" y="2383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7759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2259993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1"/>
          </p:nvPr>
        </p:nvSpPr>
        <p:spPr>
          <a:xfrm>
            <a:off x="1329000" y="3953607"/>
            <a:ext cx="95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3" name="Google Shape;943;p11"/>
          <p:cNvSpPr/>
          <p:nvPr/>
        </p:nvSpPr>
        <p:spPr>
          <a:xfrm>
            <a:off x="2019600" y="280649"/>
            <a:ext cx="10414000" cy="2761500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44" name="Google Shape;944;p11"/>
          <p:cNvGrpSpPr/>
          <p:nvPr/>
        </p:nvGrpSpPr>
        <p:grpSpPr>
          <a:xfrm rot="-2864756">
            <a:off x="8571015" y="194364"/>
            <a:ext cx="457189" cy="425456"/>
            <a:chOff x="-1003774" y="3010923"/>
            <a:chExt cx="671424" cy="624822"/>
          </a:xfrm>
        </p:grpSpPr>
        <p:sp>
          <p:nvSpPr>
            <p:cNvPr id="945" name="Google Shape;945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10401921" y="3106843"/>
            <a:ext cx="1279473" cy="2056187"/>
            <a:chOff x="9840651" y="2066749"/>
            <a:chExt cx="701773" cy="1127790"/>
          </a:xfrm>
        </p:grpSpPr>
        <p:sp>
          <p:nvSpPr>
            <p:cNvPr id="983" name="Google Shape;983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261362" y="3547430"/>
            <a:ext cx="1718591" cy="1272705"/>
            <a:chOff x="1156200" y="3428725"/>
            <a:chExt cx="684625" cy="507000"/>
          </a:xfrm>
        </p:grpSpPr>
        <p:sp>
          <p:nvSpPr>
            <p:cNvPr id="1015" name="Google Shape;101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11"/>
          <p:cNvGrpSpPr/>
          <p:nvPr/>
        </p:nvGrpSpPr>
        <p:grpSpPr>
          <a:xfrm>
            <a:off x="10300329" y="5595010"/>
            <a:ext cx="1496751" cy="893972"/>
            <a:chOff x="7734396" y="189920"/>
            <a:chExt cx="1122563" cy="670479"/>
          </a:xfrm>
        </p:grpSpPr>
        <p:sp>
          <p:nvSpPr>
            <p:cNvPr id="1047" name="Google Shape;1047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11"/>
          <p:cNvGrpSpPr/>
          <p:nvPr/>
        </p:nvGrpSpPr>
        <p:grpSpPr>
          <a:xfrm>
            <a:off x="261383" y="422792"/>
            <a:ext cx="1579516" cy="2883491"/>
            <a:chOff x="5124450" y="2384375"/>
            <a:chExt cx="669400" cy="1222025"/>
          </a:xfrm>
        </p:grpSpPr>
        <p:sp>
          <p:nvSpPr>
            <p:cNvPr id="1069" name="Google Shape;106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57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>
            <a:spLocks noGrp="1"/>
          </p:cNvSpPr>
          <p:nvPr>
            <p:ph type="pic" idx="2"/>
          </p:nvPr>
        </p:nvSpPr>
        <p:spPr>
          <a:xfrm>
            <a:off x="5218180" y="1915887"/>
            <a:ext cx="2340000" cy="266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0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8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8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5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580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5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205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167274"/>
            <a:ext cx="4308566" cy="1008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chơi</a:t>
            </a:r>
            <a:b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 </a:t>
            </a:r>
            <a:r>
              <a:rPr lang="en-US" dirty="0" err="1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nhanh</a:t>
            </a:r>
            <a: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</a:t>
            </a:r>
            <a:r>
              <a:rPr lang="en-US" dirty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đúng</a:t>
            </a:r>
            <a:endParaRPr lang="vi-VN" dirty="0">
              <a:solidFill>
                <a:schemeClr val="accent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2026" y="392060"/>
            <a:ext cx="616426" cy="61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548" y="3455273"/>
            <a:ext cx="780188" cy="78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29" y="3361894"/>
            <a:ext cx="755468" cy="75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96" y="2310963"/>
            <a:ext cx="879935" cy="87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243" y="4747146"/>
            <a:ext cx="1623854" cy="1623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170" y="1214698"/>
            <a:ext cx="1321673" cy="1321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604" y="4681558"/>
            <a:ext cx="1229519" cy="1229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85" y="1535206"/>
            <a:ext cx="468879" cy="468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816" y="5395168"/>
            <a:ext cx="1031818" cy="103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8634" y="1145028"/>
            <a:ext cx="780356" cy="780356"/>
          </a:xfrm>
          <a:prstGeom prst="rect">
            <a:avLst/>
          </a:prstGeom>
        </p:spPr>
      </p:pic>
      <p:pic>
        <p:nvPicPr>
          <p:cNvPr id="1026" name="Picture 2" descr="Cloudy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59" y="194229"/>
            <a:ext cx="1125151" cy="11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508" y="2983743"/>
            <a:ext cx="5283926" cy="423637"/>
          </a:xfrm>
        </p:spPr>
        <p:txBody>
          <a:bodyPr>
            <a:normAutofit/>
          </a:bodyPr>
          <a:lstStyle/>
          <a:p>
            <a:r>
              <a:rPr lang="en-US" sz="2000" dirty="0"/>
              <a:t>(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,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2021)</a:t>
            </a:r>
            <a:endParaRPr lang="vi-VN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01753"/>
              </p:ext>
            </p:extLst>
          </p:nvPr>
        </p:nvGraphicFramePr>
        <p:xfrm>
          <a:off x="2160811" y="223308"/>
          <a:ext cx="8127999" cy="268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669656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61065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27599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Thành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phố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tích</a:t>
                      </a:r>
                      <a:endParaRPr lang="en-US" sz="2000" baseline="0" dirty="0"/>
                    </a:p>
                    <a:p>
                      <a:pPr algn="ctr"/>
                      <a:r>
                        <a:rPr lang="en-US" sz="2000" baseline="0" dirty="0"/>
                        <a:t>(km²)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Số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dân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năm</a:t>
                      </a:r>
                      <a:r>
                        <a:rPr lang="en-US" sz="2000" baseline="0" dirty="0"/>
                        <a:t> 2021</a:t>
                      </a:r>
                    </a:p>
                    <a:p>
                      <a:pPr algn="ctr"/>
                      <a:r>
                        <a:rPr lang="en-US" sz="2000" baseline="0" dirty="0"/>
                        <a:t>(</a:t>
                      </a:r>
                      <a:r>
                        <a:rPr lang="en-US" sz="2000" baseline="0" dirty="0" err="1"/>
                        <a:t>người</a:t>
                      </a:r>
                      <a:r>
                        <a:rPr lang="en-US" sz="2000" baseline="0" dirty="0"/>
                        <a:t>)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20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83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Hải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3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Đà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77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Thành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phố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Hồ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Chí</a:t>
                      </a:r>
                      <a:r>
                        <a:rPr lang="en-US" sz="2000" baseline="0" dirty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Cần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362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39822" y="4114593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04" y="5064319"/>
            <a:ext cx="312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9009" y="5915399"/>
            <a:ext cx="348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991" y="4338375"/>
            <a:ext cx="2090057" cy="18994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988" y="4694987"/>
            <a:ext cx="175042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303020" y="4338374"/>
            <a:ext cx="276388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7" idx="1"/>
          </p:cNvCxnSpPr>
          <p:nvPr/>
        </p:nvCxnSpPr>
        <p:spPr>
          <a:xfrm>
            <a:off x="2374174" y="5288103"/>
            <a:ext cx="2565648" cy="7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4"/>
          </p:cNvCxnSpPr>
          <p:nvPr/>
        </p:nvCxnSpPr>
        <p:spPr>
          <a:xfrm>
            <a:off x="1303020" y="6237829"/>
            <a:ext cx="43488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10" y="5845663"/>
            <a:ext cx="609599" cy="531401"/>
          </a:xfrm>
          <a:prstGeom prst="rect">
            <a:avLst/>
          </a:prstGeom>
        </p:spPr>
      </p:pic>
      <p:pic>
        <p:nvPicPr>
          <p:cNvPr id="1028" name="Picture 4" descr="Công viên trung tâ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86" y="3992701"/>
            <a:ext cx="617753" cy="6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822" y="4991342"/>
            <a:ext cx="607618" cy="6076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7" y="5619384"/>
            <a:ext cx="505744" cy="5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8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829563"/>
            <a:ext cx="11315700" cy="1794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0643" y="1158250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379" y="115825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753" y="115825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1507" y="1158251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4271" y="1158250"/>
            <a:ext cx="186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3" y="218721"/>
            <a:ext cx="2268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4035991"/>
            <a:ext cx="11315700" cy="1720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50018" y="4249845"/>
            <a:ext cx="169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9.411.805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9551" y="4259929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8.418.883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2947" y="4249846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2.069.110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4942" y="4268573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1.244.736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2753" y="426857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1.191.381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448" y="3396469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0789" y="2882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3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027612" y="3354962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828" y="3507361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975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9100" y="3493461"/>
            <a:ext cx="147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5647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0042" y="3363375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55332" y="336337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8771" y="3335240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08" y="3302458"/>
            <a:ext cx="1865538" cy="7681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5879" y="248859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7" y="5100036"/>
            <a:ext cx="6437002" cy="1292352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087844"/>
            <a:ext cx="10515600" cy="18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54"/>
          <p:cNvSpPr/>
          <p:nvPr/>
        </p:nvSpPr>
        <p:spPr>
          <a:xfrm>
            <a:off x="2947425" y="713666"/>
            <a:ext cx="7297301" cy="1295129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088" name="Google Shape;4088;p54"/>
          <p:cNvSpPr txBox="1">
            <a:spLocks noGrp="1"/>
          </p:cNvSpPr>
          <p:nvPr>
            <p:ph type="title"/>
          </p:nvPr>
        </p:nvSpPr>
        <p:spPr>
          <a:xfrm>
            <a:off x="4600575" y="846146"/>
            <a:ext cx="3705225" cy="11463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867" dirty="0"/>
              <a:t>Thực hành</a:t>
            </a:r>
            <a:endParaRPr sz="5867" dirty="0"/>
          </a:p>
        </p:txBody>
      </p:sp>
      <p:sp>
        <p:nvSpPr>
          <p:cNvPr id="4089" name="Google Shape;4089;p54"/>
          <p:cNvSpPr txBox="1">
            <a:spLocks noGrp="1"/>
          </p:cNvSpPr>
          <p:nvPr>
            <p:ph type="subTitle" idx="1"/>
          </p:nvPr>
        </p:nvSpPr>
        <p:spPr>
          <a:xfrm>
            <a:off x="1170032" y="3122495"/>
            <a:ext cx="10035771" cy="15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vi-VN" sz="4267" b="1"/>
              <a:t>VẼ SƠ ĐỒ TƯ DUY </a:t>
            </a:r>
          </a:p>
          <a:p>
            <a:pPr marL="0" indent="0">
              <a:lnSpc>
                <a:spcPct val="150000"/>
              </a:lnSpc>
            </a:pPr>
            <a:r>
              <a:rPr lang="vi-VN" sz="4267"/>
              <a:t>TÌM HIỂU KINH TẾ, VĂN HÓA, GIÁO DỤC </a:t>
            </a: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3316827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p40"/>
          <p:cNvSpPr/>
          <p:nvPr/>
        </p:nvSpPr>
        <p:spPr>
          <a:xfrm>
            <a:off x="3199213" y="1420184"/>
            <a:ext cx="5464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3513" name="Google Shape;3513;p40"/>
          <p:cNvSpPr txBox="1">
            <a:spLocks noGrp="1"/>
          </p:cNvSpPr>
          <p:nvPr>
            <p:ph type="subTitle" idx="1"/>
          </p:nvPr>
        </p:nvSpPr>
        <p:spPr>
          <a:xfrm>
            <a:off x="3225213" y="1576984"/>
            <a:ext cx="54128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733" b="1"/>
              <a:t>Làm việc nhóm</a:t>
            </a:r>
            <a:endParaRPr sz="3733" b="1"/>
          </a:p>
        </p:txBody>
      </p:sp>
      <p:sp>
        <p:nvSpPr>
          <p:cNvPr id="4" name="TextBox 3"/>
          <p:cNvSpPr txBox="1"/>
          <p:nvPr/>
        </p:nvSpPr>
        <p:spPr>
          <a:xfrm>
            <a:off x="3034826" y="2643883"/>
            <a:ext cx="7266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Nhóm 1: Kinh tế </a:t>
            </a:r>
          </a:p>
          <a:p>
            <a:pPr>
              <a:lnSpc>
                <a:spcPct val="150000"/>
              </a:lnSpc>
            </a:pPr>
            <a:r>
              <a:rPr lang="vi-VN" sz="3200">
                <a:latin typeface="Times New Roman" panose="02020603050405020304" pitchFamily="18" charset="0"/>
              </a:rPr>
              <a:t>Nhóm 2: Văn hóa 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rgbClr val="92D050"/>
                </a:solidFill>
                <a:latin typeface="Times New Roman" panose="02020603050405020304" pitchFamily="18" charset="0"/>
              </a:rPr>
              <a:t>Nhóm 3: Khoa học, giáo dục</a:t>
            </a:r>
          </a:p>
        </p:txBody>
      </p:sp>
    </p:spTree>
    <p:extLst>
      <p:ext uri="{BB962C8B-B14F-4D97-AF65-F5344CB8AC3E}">
        <p14:creationId xmlns:p14="http://schemas.microsoft.com/office/powerpoint/2010/main" val="169213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47677" y="-227156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026" name="Picture 2" descr="Công nghiệp điện tử TP. HCM: Tạo đột phá để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15" y="3224037"/>
            <a:ext cx="4833085" cy="30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y kể tên các sản phẩm công nghiệp của Thành phố Hồ Chí Minh mà em biết. |  SGK Lịch sử và Địa lí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3243197"/>
            <a:ext cx="5000089" cy="30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138087" y="351131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074" name="Picture 2" descr="Chợ Bến Thành Sài Gòn ở đâu, có gì thú vị để khám phá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53" y="2998068"/>
            <a:ext cx="5146467" cy="34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20279" y="601823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200000"/>
              </a:lnSpc>
              <a:buClr>
                <a:schemeClr val="dk1"/>
              </a:buClr>
              <a:buSzPts val="1100"/>
              <a:buNone/>
            </a:pPr>
            <a:br>
              <a:rPr lang="en"/>
            </a:br>
            <a:endParaRPr/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Cảng biển, sân bay lớn nhất cả nước. 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2050" name="Picture 2" descr="Sân bay Tân Sơn Nhất cách trung tâm bao xa? Cách di chuyển từ sân bay đến  trung tâm và các điểm tham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2" y="2673912"/>
            <a:ext cx="4399017" cy="22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g chủ - Công ty Cổ phần Cảng Sài Gòn - SaiGon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9" y="3895731"/>
            <a:ext cx="5487056" cy="24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43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5" name="Google Shape;3605;p4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Văn hóa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5122" name="Picture 2" descr="Dinh Độc Lập - di tích lịch sử nổi tiếng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5239"/>
            <a:ext cx="543768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ến Nhà Rồng ở đâu? - Di tích lịch sử mang đậm dấu chân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9" y="1945239"/>
            <a:ext cx="534807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8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2"/>
            <a:ext cx="12192000" cy="689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89" y="9661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3600" u="sng" dirty="0">
                <a:solidFill>
                  <a:schemeClr val="accent1">
                    <a:lumMod val="75000"/>
                  </a:schemeClr>
                </a:solidFill>
              </a:rPr>
              <a:t> 21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phố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Hồ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Minh (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tiết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1)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8" y="2084873"/>
            <a:ext cx="6851316" cy="4122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219" y="133146"/>
            <a:ext cx="9177461" cy="865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228" y="349588"/>
            <a:ext cx="951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Thứ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5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ngày</a:t>
            </a:r>
            <a:r>
              <a:rPr lang="en-US" sz="2000" dirty="0">
                <a:solidFill>
                  <a:schemeClr val="bg1"/>
                </a:solidFill>
              </a:rPr>
              <a:t> 2</a:t>
            </a:r>
            <a:r>
              <a:rPr lang="vi-VN" sz="2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2032</a:t>
            </a:r>
          </a:p>
        </p:txBody>
      </p:sp>
    </p:spTree>
    <p:extLst>
      <p:ext uri="{BB962C8B-B14F-4D97-AF65-F5344CB8AC3E}">
        <p14:creationId xmlns:p14="http://schemas.microsoft.com/office/powerpoint/2010/main" val="226692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42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7" name="Google Shape;3527;p42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Paris</a:t>
            </a:r>
            <a:endParaRPr/>
          </a:p>
        </p:txBody>
      </p:sp>
      <p:sp>
        <p:nvSpPr>
          <p:cNvPr id="3528" name="Google Shape;3528;p42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Khoa học, Giáo dục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29" name="Google Shape;3529;p42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Rome</a:t>
            </a:r>
            <a:endParaRPr/>
          </a:p>
        </p:txBody>
      </p:sp>
      <p:sp>
        <p:nvSpPr>
          <p:cNvPr id="3531" name="Google Shape;3531;p42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3532" name="Google Shape;3532;p42"/>
          <p:cNvSpPr/>
          <p:nvPr/>
        </p:nvSpPr>
        <p:spPr>
          <a:xfrm>
            <a:off x="8031348" y="2314013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3562" name="Google Shape;3562;p42"/>
          <p:cNvGrpSpPr/>
          <p:nvPr/>
        </p:nvGrpSpPr>
        <p:grpSpPr>
          <a:xfrm>
            <a:off x="8151579" y="2434247"/>
            <a:ext cx="937540" cy="937540"/>
            <a:chOff x="2633000" y="4403775"/>
            <a:chExt cx="1063775" cy="1063775"/>
          </a:xfrm>
        </p:grpSpPr>
        <p:sp>
          <p:nvSpPr>
            <p:cNvPr id="3563" name="Google Shape;3563;p42"/>
            <p:cNvSpPr/>
            <p:nvPr/>
          </p:nvSpPr>
          <p:spPr>
            <a:xfrm>
              <a:off x="3100475" y="4403775"/>
              <a:ext cx="273750" cy="212450"/>
            </a:xfrm>
            <a:custGeom>
              <a:avLst/>
              <a:gdLst/>
              <a:ahLst/>
              <a:cxnLst/>
              <a:rect l="l" t="t" r="r" b="b"/>
              <a:pathLst>
                <a:path w="10950" h="8498" extrusionOk="0">
                  <a:moveTo>
                    <a:pt x="790" y="0"/>
                  </a:moveTo>
                  <a:lnTo>
                    <a:pt x="707" y="62"/>
                  </a:lnTo>
                  <a:lnTo>
                    <a:pt x="644" y="125"/>
                  </a:lnTo>
                  <a:lnTo>
                    <a:pt x="623" y="229"/>
                  </a:lnTo>
                  <a:lnTo>
                    <a:pt x="0" y="7646"/>
                  </a:lnTo>
                  <a:lnTo>
                    <a:pt x="10326" y="8498"/>
                  </a:lnTo>
                  <a:lnTo>
                    <a:pt x="10949" y="1060"/>
                  </a:lnTo>
                  <a:lnTo>
                    <a:pt x="10928" y="956"/>
                  </a:lnTo>
                  <a:lnTo>
                    <a:pt x="10887" y="873"/>
                  </a:lnTo>
                  <a:lnTo>
                    <a:pt x="10804" y="831"/>
                  </a:lnTo>
                  <a:lnTo>
                    <a:pt x="10721" y="79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2"/>
            <p:cNvSpPr/>
            <p:nvPr/>
          </p:nvSpPr>
          <p:spPr>
            <a:xfrm>
              <a:off x="3293675" y="4418825"/>
              <a:ext cx="80550" cy="197400"/>
            </a:xfrm>
            <a:custGeom>
              <a:avLst/>
              <a:gdLst/>
              <a:ahLst/>
              <a:cxnLst/>
              <a:rect l="l" t="t" r="r" b="b"/>
              <a:pathLst>
                <a:path w="3222" h="7896" extrusionOk="0">
                  <a:moveTo>
                    <a:pt x="666" y="1"/>
                  </a:moveTo>
                  <a:lnTo>
                    <a:pt x="1" y="7667"/>
                  </a:lnTo>
                  <a:lnTo>
                    <a:pt x="2598" y="7896"/>
                  </a:lnTo>
                  <a:lnTo>
                    <a:pt x="3221" y="458"/>
                  </a:lnTo>
                  <a:lnTo>
                    <a:pt x="3200" y="354"/>
                  </a:lnTo>
                  <a:lnTo>
                    <a:pt x="3159" y="271"/>
                  </a:lnTo>
                  <a:lnTo>
                    <a:pt x="3076" y="229"/>
                  </a:lnTo>
                  <a:lnTo>
                    <a:pt x="2993" y="188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42"/>
            <p:cNvSpPr/>
            <p:nvPr/>
          </p:nvSpPr>
          <p:spPr>
            <a:xfrm>
              <a:off x="3148775" y="4475450"/>
              <a:ext cx="38975" cy="124675"/>
            </a:xfrm>
            <a:custGeom>
              <a:avLst/>
              <a:gdLst/>
              <a:ahLst/>
              <a:cxnLst/>
              <a:rect l="l" t="t" r="r" b="b"/>
              <a:pathLst>
                <a:path w="1559" h="4987" extrusionOk="0">
                  <a:moveTo>
                    <a:pt x="852" y="0"/>
                  </a:moveTo>
                  <a:lnTo>
                    <a:pt x="748" y="21"/>
                  </a:lnTo>
                  <a:lnTo>
                    <a:pt x="624" y="63"/>
                  </a:lnTo>
                  <a:lnTo>
                    <a:pt x="541" y="146"/>
                  </a:lnTo>
                  <a:lnTo>
                    <a:pt x="457" y="229"/>
                  </a:lnTo>
                  <a:lnTo>
                    <a:pt x="374" y="333"/>
                  </a:lnTo>
                  <a:lnTo>
                    <a:pt x="333" y="437"/>
                  </a:lnTo>
                  <a:lnTo>
                    <a:pt x="312" y="561"/>
                  </a:lnTo>
                  <a:lnTo>
                    <a:pt x="0" y="4322"/>
                  </a:lnTo>
                  <a:lnTo>
                    <a:pt x="21" y="4446"/>
                  </a:lnTo>
                  <a:lnTo>
                    <a:pt x="42" y="4571"/>
                  </a:lnTo>
                  <a:lnTo>
                    <a:pt x="83" y="4675"/>
                  </a:lnTo>
                  <a:lnTo>
                    <a:pt x="146" y="4779"/>
                  </a:lnTo>
                  <a:lnTo>
                    <a:pt x="250" y="4862"/>
                  </a:lnTo>
                  <a:lnTo>
                    <a:pt x="333" y="4924"/>
                  </a:lnTo>
                  <a:lnTo>
                    <a:pt x="457" y="4966"/>
                  </a:lnTo>
                  <a:lnTo>
                    <a:pt x="582" y="4987"/>
                  </a:lnTo>
                  <a:lnTo>
                    <a:pt x="748" y="4987"/>
                  </a:lnTo>
                  <a:lnTo>
                    <a:pt x="852" y="4945"/>
                  </a:lnTo>
                  <a:lnTo>
                    <a:pt x="956" y="4903"/>
                  </a:lnTo>
                  <a:lnTo>
                    <a:pt x="1060" y="4820"/>
                  </a:lnTo>
                  <a:lnTo>
                    <a:pt x="1122" y="4737"/>
                  </a:lnTo>
                  <a:lnTo>
                    <a:pt x="1185" y="4654"/>
                  </a:lnTo>
                  <a:lnTo>
                    <a:pt x="1226" y="4529"/>
                  </a:lnTo>
                  <a:lnTo>
                    <a:pt x="1247" y="4426"/>
                  </a:lnTo>
                  <a:lnTo>
                    <a:pt x="1559" y="665"/>
                  </a:lnTo>
                  <a:lnTo>
                    <a:pt x="1559" y="540"/>
                  </a:lnTo>
                  <a:lnTo>
                    <a:pt x="1538" y="416"/>
                  </a:lnTo>
                  <a:lnTo>
                    <a:pt x="1475" y="312"/>
                  </a:lnTo>
                  <a:lnTo>
                    <a:pt x="1413" y="208"/>
                  </a:lnTo>
                  <a:lnTo>
                    <a:pt x="1330" y="125"/>
                  </a:lnTo>
                  <a:lnTo>
                    <a:pt x="1226" y="63"/>
                  </a:lnTo>
                  <a:lnTo>
                    <a:pt x="1101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42"/>
            <p:cNvSpPr/>
            <p:nvPr/>
          </p:nvSpPr>
          <p:spPr>
            <a:xfrm>
              <a:off x="3215250" y="4480650"/>
              <a:ext cx="38475" cy="125200"/>
            </a:xfrm>
            <a:custGeom>
              <a:avLst/>
              <a:gdLst/>
              <a:ahLst/>
              <a:cxnLst/>
              <a:rect l="l" t="t" r="r" b="b"/>
              <a:pathLst>
                <a:path w="1539" h="5008" extrusionOk="0">
                  <a:moveTo>
                    <a:pt x="853" y="0"/>
                  </a:moveTo>
                  <a:lnTo>
                    <a:pt x="728" y="21"/>
                  </a:lnTo>
                  <a:lnTo>
                    <a:pt x="624" y="83"/>
                  </a:lnTo>
                  <a:lnTo>
                    <a:pt x="520" y="145"/>
                  </a:lnTo>
                  <a:lnTo>
                    <a:pt x="437" y="229"/>
                  </a:lnTo>
                  <a:lnTo>
                    <a:pt x="375" y="332"/>
                  </a:lnTo>
                  <a:lnTo>
                    <a:pt x="333" y="436"/>
                  </a:lnTo>
                  <a:lnTo>
                    <a:pt x="292" y="561"/>
                  </a:lnTo>
                  <a:lnTo>
                    <a:pt x="1" y="4321"/>
                  </a:lnTo>
                  <a:lnTo>
                    <a:pt x="1" y="4446"/>
                  </a:lnTo>
                  <a:lnTo>
                    <a:pt x="21" y="4571"/>
                  </a:lnTo>
                  <a:lnTo>
                    <a:pt x="63" y="4675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24"/>
                  </a:lnTo>
                  <a:lnTo>
                    <a:pt x="437" y="4966"/>
                  </a:lnTo>
                  <a:lnTo>
                    <a:pt x="562" y="4986"/>
                  </a:lnTo>
                  <a:lnTo>
                    <a:pt x="624" y="5007"/>
                  </a:lnTo>
                  <a:lnTo>
                    <a:pt x="728" y="4986"/>
                  </a:lnTo>
                  <a:lnTo>
                    <a:pt x="853" y="4945"/>
                  </a:lnTo>
                  <a:lnTo>
                    <a:pt x="956" y="4903"/>
                  </a:lnTo>
                  <a:lnTo>
                    <a:pt x="1040" y="4841"/>
                  </a:lnTo>
                  <a:lnTo>
                    <a:pt x="1123" y="4758"/>
                  </a:lnTo>
                  <a:lnTo>
                    <a:pt x="1185" y="4654"/>
                  </a:lnTo>
                  <a:lnTo>
                    <a:pt x="1227" y="4550"/>
                  </a:lnTo>
                  <a:lnTo>
                    <a:pt x="1247" y="4425"/>
                  </a:lnTo>
                  <a:lnTo>
                    <a:pt x="1538" y="665"/>
                  </a:lnTo>
                  <a:lnTo>
                    <a:pt x="1538" y="540"/>
                  </a:lnTo>
                  <a:lnTo>
                    <a:pt x="1517" y="416"/>
                  </a:lnTo>
                  <a:lnTo>
                    <a:pt x="1476" y="312"/>
                  </a:lnTo>
                  <a:lnTo>
                    <a:pt x="1393" y="208"/>
                  </a:lnTo>
                  <a:lnTo>
                    <a:pt x="1310" y="125"/>
                  </a:lnTo>
                  <a:lnTo>
                    <a:pt x="1206" y="62"/>
                  </a:lnTo>
                  <a:lnTo>
                    <a:pt x="1102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42"/>
            <p:cNvSpPr/>
            <p:nvPr/>
          </p:nvSpPr>
          <p:spPr>
            <a:xfrm>
              <a:off x="3281225" y="4485825"/>
              <a:ext cx="38975" cy="125200"/>
            </a:xfrm>
            <a:custGeom>
              <a:avLst/>
              <a:gdLst/>
              <a:ahLst/>
              <a:cxnLst/>
              <a:rect l="l" t="t" r="r" b="b"/>
              <a:pathLst>
                <a:path w="1559" h="5008" extrusionOk="0">
                  <a:moveTo>
                    <a:pt x="852" y="1"/>
                  </a:moveTo>
                  <a:lnTo>
                    <a:pt x="727" y="42"/>
                  </a:lnTo>
                  <a:lnTo>
                    <a:pt x="624" y="84"/>
                  </a:lnTo>
                  <a:lnTo>
                    <a:pt x="520" y="146"/>
                  </a:lnTo>
                  <a:lnTo>
                    <a:pt x="437" y="229"/>
                  </a:lnTo>
                  <a:lnTo>
                    <a:pt x="374" y="333"/>
                  </a:lnTo>
                  <a:lnTo>
                    <a:pt x="333" y="458"/>
                  </a:lnTo>
                  <a:lnTo>
                    <a:pt x="312" y="583"/>
                  </a:lnTo>
                  <a:lnTo>
                    <a:pt x="0" y="4322"/>
                  </a:lnTo>
                  <a:lnTo>
                    <a:pt x="0" y="4468"/>
                  </a:lnTo>
                  <a:lnTo>
                    <a:pt x="21" y="4572"/>
                  </a:lnTo>
                  <a:lnTo>
                    <a:pt x="83" y="4696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46"/>
                  </a:lnTo>
                  <a:lnTo>
                    <a:pt x="457" y="4987"/>
                  </a:lnTo>
                  <a:lnTo>
                    <a:pt x="582" y="5008"/>
                  </a:lnTo>
                  <a:lnTo>
                    <a:pt x="624" y="5008"/>
                  </a:lnTo>
                  <a:lnTo>
                    <a:pt x="748" y="4987"/>
                  </a:lnTo>
                  <a:lnTo>
                    <a:pt x="852" y="4966"/>
                  </a:lnTo>
                  <a:lnTo>
                    <a:pt x="956" y="4904"/>
                  </a:lnTo>
                  <a:lnTo>
                    <a:pt x="1039" y="4842"/>
                  </a:lnTo>
                  <a:lnTo>
                    <a:pt x="1122" y="4759"/>
                  </a:lnTo>
                  <a:lnTo>
                    <a:pt x="1185" y="4655"/>
                  </a:lnTo>
                  <a:lnTo>
                    <a:pt x="1226" y="4551"/>
                  </a:lnTo>
                  <a:lnTo>
                    <a:pt x="1247" y="4426"/>
                  </a:lnTo>
                  <a:lnTo>
                    <a:pt x="1559" y="686"/>
                  </a:lnTo>
                  <a:lnTo>
                    <a:pt x="1538" y="562"/>
                  </a:lnTo>
                  <a:lnTo>
                    <a:pt x="1517" y="437"/>
                  </a:lnTo>
                  <a:lnTo>
                    <a:pt x="1475" y="333"/>
                  </a:lnTo>
                  <a:lnTo>
                    <a:pt x="1413" y="229"/>
                  </a:lnTo>
                  <a:lnTo>
                    <a:pt x="1309" y="146"/>
                  </a:lnTo>
                  <a:lnTo>
                    <a:pt x="1226" y="84"/>
                  </a:lnTo>
                  <a:lnTo>
                    <a:pt x="1101" y="22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42"/>
            <p:cNvSpPr/>
            <p:nvPr/>
          </p:nvSpPr>
          <p:spPr>
            <a:xfrm>
              <a:off x="2983075" y="4576200"/>
              <a:ext cx="425950" cy="866400"/>
            </a:xfrm>
            <a:custGeom>
              <a:avLst/>
              <a:gdLst/>
              <a:ahLst/>
              <a:cxnLst/>
              <a:rect l="l" t="t" r="r" b="b"/>
              <a:pathLst>
                <a:path w="17038" h="34656" extrusionOk="0">
                  <a:moveTo>
                    <a:pt x="2993" y="1"/>
                  </a:moveTo>
                  <a:lnTo>
                    <a:pt x="2930" y="22"/>
                  </a:lnTo>
                  <a:lnTo>
                    <a:pt x="2826" y="84"/>
                  </a:lnTo>
                  <a:lnTo>
                    <a:pt x="2743" y="167"/>
                  </a:lnTo>
                  <a:lnTo>
                    <a:pt x="2722" y="229"/>
                  </a:lnTo>
                  <a:lnTo>
                    <a:pt x="2702" y="292"/>
                  </a:lnTo>
                  <a:lnTo>
                    <a:pt x="1" y="33492"/>
                  </a:lnTo>
                  <a:lnTo>
                    <a:pt x="14336" y="34656"/>
                  </a:lnTo>
                  <a:lnTo>
                    <a:pt x="17037" y="1476"/>
                  </a:lnTo>
                  <a:lnTo>
                    <a:pt x="17037" y="1393"/>
                  </a:lnTo>
                  <a:lnTo>
                    <a:pt x="17037" y="1331"/>
                  </a:lnTo>
                  <a:lnTo>
                    <a:pt x="16975" y="1227"/>
                  </a:lnTo>
                  <a:lnTo>
                    <a:pt x="16871" y="1144"/>
                  </a:lnTo>
                  <a:lnTo>
                    <a:pt x="16809" y="1123"/>
                  </a:lnTo>
                  <a:lnTo>
                    <a:pt x="16746" y="1102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2"/>
            <p:cNvSpPr/>
            <p:nvPr/>
          </p:nvSpPr>
          <p:spPr>
            <a:xfrm>
              <a:off x="3277575" y="4599575"/>
              <a:ext cx="131450" cy="843025"/>
            </a:xfrm>
            <a:custGeom>
              <a:avLst/>
              <a:gdLst/>
              <a:ahLst/>
              <a:cxnLst/>
              <a:rect l="l" t="t" r="r" b="b"/>
              <a:pathLst>
                <a:path w="5258" h="33721" extrusionOk="0">
                  <a:moveTo>
                    <a:pt x="2723" y="1"/>
                  </a:moveTo>
                  <a:lnTo>
                    <a:pt x="1" y="33513"/>
                  </a:lnTo>
                  <a:lnTo>
                    <a:pt x="2556" y="33721"/>
                  </a:lnTo>
                  <a:lnTo>
                    <a:pt x="5257" y="541"/>
                  </a:lnTo>
                  <a:lnTo>
                    <a:pt x="5257" y="458"/>
                  </a:lnTo>
                  <a:lnTo>
                    <a:pt x="5257" y="396"/>
                  </a:lnTo>
                  <a:lnTo>
                    <a:pt x="5195" y="292"/>
                  </a:lnTo>
                  <a:lnTo>
                    <a:pt x="5091" y="209"/>
                  </a:lnTo>
                  <a:lnTo>
                    <a:pt x="5029" y="188"/>
                  </a:lnTo>
                  <a:lnTo>
                    <a:pt x="4966" y="167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42"/>
            <p:cNvSpPr/>
            <p:nvPr/>
          </p:nvSpPr>
          <p:spPr>
            <a:xfrm>
              <a:off x="3047475" y="5215075"/>
              <a:ext cx="86250" cy="209875"/>
            </a:xfrm>
            <a:custGeom>
              <a:avLst/>
              <a:gdLst/>
              <a:ahLst/>
              <a:cxnLst/>
              <a:rect l="l" t="t" r="r" b="b"/>
              <a:pathLst>
                <a:path w="3450" h="8395" extrusionOk="0">
                  <a:moveTo>
                    <a:pt x="1829" y="1"/>
                  </a:moveTo>
                  <a:lnTo>
                    <a:pt x="1684" y="22"/>
                  </a:lnTo>
                  <a:lnTo>
                    <a:pt x="1538" y="63"/>
                  </a:lnTo>
                  <a:lnTo>
                    <a:pt x="1414" y="105"/>
                  </a:lnTo>
                  <a:lnTo>
                    <a:pt x="1289" y="188"/>
                  </a:lnTo>
                  <a:lnTo>
                    <a:pt x="1164" y="250"/>
                  </a:lnTo>
                  <a:lnTo>
                    <a:pt x="1061" y="333"/>
                  </a:lnTo>
                  <a:lnTo>
                    <a:pt x="957" y="437"/>
                  </a:lnTo>
                  <a:lnTo>
                    <a:pt x="853" y="541"/>
                  </a:lnTo>
                  <a:lnTo>
                    <a:pt x="770" y="645"/>
                  </a:lnTo>
                  <a:lnTo>
                    <a:pt x="707" y="769"/>
                  </a:lnTo>
                  <a:lnTo>
                    <a:pt x="645" y="894"/>
                  </a:lnTo>
                  <a:lnTo>
                    <a:pt x="603" y="1040"/>
                  </a:lnTo>
                  <a:lnTo>
                    <a:pt x="562" y="1185"/>
                  </a:lnTo>
                  <a:lnTo>
                    <a:pt x="541" y="1330"/>
                  </a:lnTo>
                  <a:lnTo>
                    <a:pt x="1" y="8145"/>
                  </a:lnTo>
                  <a:lnTo>
                    <a:pt x="2889" y="8394"/>
                  </a:lnTo>
                  <a:lnTo>
                    <a:pt x="3450" y="1559"/>
                  </a:lnTo>
                  <a:lnTo>
                    <a:pt x="3450" y="1414"/>
                  </a:lnTo>
                  <a:lnTo>
                    <a:pt x="3450" y="1268"/>
                  </a:lnTo>
                  <a:lnTo>
                    <a:pt x="3408" y="1123"/>
                  </a:lnTo>
                  <a:lnTo>
                    <a:pt x="3388" y="998"/>
                  </a:lnTo>
                  <a:lnTo>
                    <a:pt x="3325" y="853"/>
                  </a:lnTo>
                  <a:lnTo>
                    <a:pt x="3263" y="728"/>
                  </a:lnTo>
                  <a:lnTo>
                    <a:pt x="3201" y="624"/>
                  </a:lnTo>
                  <a:lnTo>
                    <a:pt x="3097" y="499"/>
                  </a:lnTo>
                  <a:lnTo>
                    <a:pt x="3014" y="395"/>
                  </a:lnTo>
                  <a:lnTo>
                    <a:pt x="2910" y="312"/>
                  </a:lnTo>
                  <a:lnTo>
                    <a:pt x="2785" y="229"/>
                  </a:lnTo>
                  <a:lnTo>
                    <a:pt x="2681" y="146"/>
                  </a:lnTo>
                  <a:lnTo>
                    <a:pt x="2536" y="105"/>
                  </a:lnTo>
                  <a:lnTo>
                    <a:pt x="2411" y="42"/>
                  </a:lnTo>
                  <a:lnTo>
                    <a:pt x="2266" y="22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42"/>
            <p:cNvSpPr/>
            <p:nvPr/>
          </p:nvSpPr>
          <p:spPr>
            <a:xfrm>
              <a:off x="3204875" y="5227550"/>
              <a:ext cx="86750" cy="209850"/>
            </a:xfrm>
            <a:custGeom>
              <a:avLst/>
              <a:gdLst/>
              <a:ahLst/>
              <a:cxnLst/>
              <a:rect l="l" t="t" r="r" b="b"/>
              <a:pathLst>
                <a:path w="3470" h="8394" extrusionOk="0">
                  <a:moveTo>
                    <a:pt x="1995" y="0"/>
                  </a:moveTo>
                  <a:lnTo>
                    <a:pt x="1849" y="21"/>
                  </a:lnTo>
                  <a:lnTo>
                    <a:pt x="1704" y="42"/>
                  </a:lnTo>
                  <a:lnTo>
                    <a:pt x="1558" y="83"/>
                  </a:lnTo>
                  <a:lnTo>
                    <a:pt x="1434" y="125"/>
                  </a:lnTo>
                  <a:lnTo>
                    <a:pt x="1309" y="187"/>
                  </a:lnTo>
                  <a:lnTo>
                    <a:pt x="1184" y="270"/>
                  </a:lnTo>
                  <a:lnTo>
                    <a:pt x="1081" y="354"/>
                  </a:lnTo>
                  <a:lnTo>
                    <a:pt x="977" y="457"/>
                  </a:lnTo>
                  <a:lnTo>
                    <a:pt x="873" y="561"/>
                  </a:lnTo>
                  <a:lnTo>
                    <a:pt x="790" y="665"/>
                  </a:lnTo>
                  <a:lnTo>
                    <a:pt x="727" y="790"/>
                  </a:lnTo>
                  <a:lnTo>
                    <a:pt x="665" y="915"/>
                  </a:lnTo>
                  <a:lnTo>
                    <a:pt x="623" y="1060"/>
                  </a:lnTo>
                  <a:lnTo>
                    <a:pt x="582" y="1205"/>
                  </a:lnTo>
                  <a:lnTo>
                    <a:pt x="561" y="1351"/>
                  </a:lnTo>
                  <a:lnTo>
                    <a:pt x="0" y="8165"/>
                  </a:lnTo>
                  <a:lnTo>
                    <a:pt x="2909" y="8394"/>
                  </a:lnTo>
                  <a:lnTo>
                    <a:pt x="3470" y="1579"/>
                  </a:lnTo>
                  <a:lnTo>
                    <a:pt x="3470" y="1434"/>
                  </a:lnTo>
                  <a:lnTo>
                    <a:pt x="3470" y="1289"/>
                  </a:lnTo>
                  <a:lnTo>
                    <a:pt x="3428" y="1143"/>
                  </a:lnTo>
                  <a:lnTo>
                    <a:pt x="3407" y="998"/>
                  </a:lnTo>
                  <a:lnTo>
                    <a:pt x="3345" y="873"/>
                  </a:lnTo>
                  <a:lnTo>
                    <a:pt x="3283" y="748"/>
                  </a:lnTo>
                  <a:lnTo>
                    <a:pt x="3220" y="624"/>
                  </a:lnTo>
                  <a:lnTo>
                    <a:pt x="3117" y="520"/>
                  </a:lnTo>
                  <a:lnTo>
                    <a:pt x="3034" y="416"/>
                  </a:lnTo>
                  <a:lnTo>
                    <a:pt x="2930" y="333"/>
                  </a:lnTo>
                  <a:lnTo>
                    <a:pt x="2805" y="250"/>
                  </a:lnTo>
                  <a:lnTo>
                    <a:pt x="2680" y="167"/>
                  </a:lnTo>
                  <a:lnTo>
                    <a:pt x="2556" y="104"/>
                  </a:lnTo>
                  <a:lnTo>
                    <a:pt x="2431" y="63"/>
                  </a:lnTo>
                  <a:lnTo>
                    <a:pt x="2286" y="21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42"/>
            <p:cNvSpPr/>
            <p:nvPr/>
          </p:nvSpPr>
          <p:spPr>
            <a:xfrm>
              <a:off x="3024625" y="4695675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62" y="0"/>
                  </a:moveTo>
                  <a:lnTo>
                    <a:pt x="437" y="42"/>
                  </a:lnTo>
                  <a:lnTo>
                    <a:pt x="333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84" y="333"/>
                  </a:lnTo>
                  <a:lnTo>
                    <a:pt x="42" y="457"/>
                  </a:lnTo>
                  <a:lnTo>
                    <a:pt x="1" y="582"/>
                  </a:lnTo>
                  <a:lnTo>
                    <a:pt x="22" y="707"/>
                  </a:lnTo>
                  <a:lnTo>
                    <a:pt x="42" y="831"/>
                  </a:lnTo>
                  <a:lnTo>
                    <a:pt x="84" y="935"/>
                  </a:lnTo>
                  <a:lnTo>
                    <a:pt x="146" y="1039"/>
                  </a:lnTo>
                  <a:lnTo>
                    <a:pt x="250" y="1122"/>
                  </a:lnTo>
                  <a:lnTo>
                    <a:pt x="333" y="1185"/>
                  </a:lnTo>
                  <a:lnTo>
                    <a:pt x="458" y="1226"/>
                  </a:lnTo>
                  <a:lnTo>
                    <a:pt x="583" y="1247"/>
                  </a:lnTo>
                  <a:lnTo>
                    <a:pt x="14918" y="2410"/>
                  </a:lnTo>
                  <a:lnTo>
                    <a:pt x="15084" y="2410"/>
                  </a:lnTo>
                  <a:lnTo>
                    <a:pt x="15188" y="2369"/>
                  </a:lnTo>
                  <a:lnTo>
                    <a:pt x="15292" y="2327"/>
                  </a:lnTo>
                  <a:lnTo>
                    <a:pt x="15396" y="2244"/>
                  </a:lnTo>
                  <a:lnTo>
                    <a:pt x="15458" y="2161"/>
                  </a:lnTo>
                  <a:lnTo>
                    <a:pt x="15521" y="2078"/>
                  </a:lnTo>
                  <a:lnTo>
                    <a:pt x="15562" y="1974"/>
                  </a:lnTo>
                  <a:lnTo>
                    <a:pt x="15583" y="1850"/>
                  </a:lnTo>
                  <a:lnTo>
                    <a:pt x="15583" y="1725"/>
                  </a:lnTo>
                  <a:lnTo>
                    <a:pt x="15562" y="1600"/>
                  </a:lnTo>
                  <a:lnTo>
                    <a:pt x="15521" y="1496"/>
                  </a:lnTo>
                  <a:lnTo>
                    <a:pt x="15438" y="1392"/>
                  </a:lnTo>
                  <a:lnTo>
                    <a:pt x="15354" y="1309"/>
                  </a:lnTo>
                  <a:lnTo>
                    <a:pt x="15251" y="1247"/>
                  </a:lnTo>
                  <a:lnTo>
                    <a:pt x="15147" y="1205"/>
                  </a:lnTo>
                  <a:lnTo>
                    <a:pt x="15022" y="1164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42"/>
            <p:cNvSpPr/>
            <p:nvPr/>
          </p:nvSpPr>
          <p:spPr>
            <a:xfrm>
              <a:off x="3013725" y="48317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1" y="1"/>
                  </a:moveTo>
                  <a:lnTo>
                    <a:pt x="437" y="22"/>
                  </a:lnTo>
                  <a:lnTo>
                    <a:pt x="312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63" y="333"/>
                  </a:lnTo>
                  <a:lnTo>
                    <a:pt x="21" y="458"/>
                  </a:lnTo>
                  <a:lnTo>
                    <a:pt x="1" y="583"/>
                  </a:lnTo>
                  <a:lnTo>
                    <a:pt x="1" y="707"/>
                  </a:lnTo>
                  <a:lnTo>
                    <a:pt x="42" y="811"/>
                  </a:lnTo>
                  <a:lnTo>
                    <a:pt x="84" y="936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85"/>
                  </a:lnTo>
                  <a:lnTo>
                    <a:pt x="458" y="1227"/>
                  </a:lnTo>
                  <a:lnTo>
                    <a:pt x="582" y="1247"/>
                  </a:lnTo>
                  <a:lnTo>
                    <a:pt x="14918" y="2411"/>
                  </a:lnTo>
                  <a:lnTo>
                    <a:pt x="15084" y="2411"/>
                  </a:lnTo>
                  <a:lnTo>
                    <a:pt x="15188" y="2369"/>
                  </a:lnTo>
                  <a:lnTo>
                    <a:pt x="15292" y="2328"/>
                  </a:lnTo>
                  <a:lnTo>
                    <a:pt x="15375" y="2245"/>
                  </a:lnTo>
                  <a:lnTo>
                    <a:pt x="15458" y="2162"/>
                  </a:lnTo>
                  <a:lnTo>
                    <a:pt x="15520" y="2058"/>
                  </a:lnTo>
                  <a:lnTo>
                    <a:pt x="15562" y="1954"/>
                  </a:lnTo>
                  <a:lnTo>
                    <a:pt x="15583" y="1850"/>
                  </a:lnTo>
                  <a:lnTo>
                    <a:pt x="15583" y="1704"/>
                  </a:lnTo>
                  <a:lnTo>
                    <a:pt x="15562" y="1601"/>
                  </a:lnTo>
                  <a:lnTo>
                    <a:pt x="15500" y="1476"/>
                  </a:lnTo>
                  <a:lnTo>
                    <a:pt x="15437" y="1393"/>
                  </a:lnTo>
                  <a:lnTo>
                    <a:pt x="15354" y="1310"/>
                  </a:lnTo>
                  <a:lnTo>
                    <a:pt x="15250" y="1247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42"/>
            <p:cNvSpPr/>
            <p:nvPr/>
          </p:nvSpPr>
          <p:spPr>
            <a:xfrm>
              <a:off x="3002825" y="49678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0" y="0"/>
                  </a:moveTo>
                  <a:lnTo>
                    <a:pt x="416" y="21"/>
                  </a:lnTo>
                  <a:lnTo>
                    <a:pt x="312" y="83"/>
                  </a:lnTo>
                  <a:lnTo>
                    <a:pt x="208" y="146"/>
                  </a:lnTo>
                  <a:lnTo>
                    <a:pt x="125" y="229"/>
                  </a:lnTo>
                  <a:lnTo>
                    <a:pt x="63" y="333"/>
                  </a:lnTo>
                  <a:lnTo>
                    <a:pt x="21" y="437"/>
                  </a:lnTo>
                  <a:lnTo>
                    <a:pt x="0" y="561"/>
                  </a:lnTo>
                  <a:lnTo>
                    <a:pt x="0" y="686"/>
                  </a:lnTo>
                  <a:lnTo>
                    <a:pt x="21" y="810"/>
                  </a:lnTo>
                  <a:lnTo>
                    <a:pt x="83" y="914"/>
                  </a:lnTo>
                  <a:lnTo>
                    <a:pt x="146" y="1018"/>
                  </a:lnTo>
                  <a:lnTo>
                    <a:pt x="229" y="1101"/>
                  </a:lnTo>
                  <a:lnTo>
                    <a:pt x="333" y="1164"/>
                  </a:lnTo>
                  <a:lnTo>
                    <a:pt x="437" y="1226"/>
                  </a:lnTo>
                  <a:lnTo>
                    <a:pt x="561" y="1247"/>
                  </a:lnTo>
                  <a:lnTo>
                    <a:pt x="14897" y="2410"/>
                  </a:lnTo>
                  <a:lnTo>
                    <a:pt x="14959" y="2410"/>
                  </a:lnTo>
                  <a:lnTo>
                    <a:pt x="15063" y="2389"/>
                  </a:lnTo>
                  <a:lnTo>
                    <a:pt x="15188" y="2369"/>
                  </a:lnTo>
                  <a:lnTo>
                    <a:pt x="15292" y="2306"/>
                  </a:lnTo>
                  <a:lnTo>
                    <a:pt x="15375" y="2244"/>
                  </a:lnTo>
                  <a:lnTo>
                    <a:pt x="15458" y="2161"/>
                  </a:lnTo>
                  <a:lnTo>
                    <a:pt x="15520" y="2057"/>
                  </a:lnTo>
                  <a:lnTo>
                    <a:pt x="15562" y="1953"/>
                  </a:lnTo>
                  <a:lnTo>
                    <a:pt x="15582" y="1829"/>
                  </a:lnTo>
                  <a:lnTo>
                    <a:pt x="15582" y="1704"/>
                  </a:lnTo>
                  <a:lnTo>
                    <a:pt x="15541" y="1579"/>
                  </a:lnTo>
                  <a:lnTo>
                    <a:pt x="15499" y="1475"/>
                  </a:lnTo>
                  <a:lnTo>
                    <a:pt x="15437" y="1371"/>
                  </a:lnTo>
                  <a:lnTo>
                    <a:pt x="15333" y="1288"/>
                  </a:lnTo>
                  <a:lnTo>
                    <a:pt x="15250" y="1226"/>
                  </a:lnTo>
                  <a:lnTo>
                    <a:pt x="15125" y="1184"/>
                  </a:lnTo>
                  <a:lnTo>
                    <a:pt x="15001" y="116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42"/>
            <p:cNvSpPr/>
            <p:nvPr/>
          </p:nvSpPr>
          <p:spPr>
            <a:xfrm>
              <a:off x="2991900" y="5103925"/>
              <a:ext cx="389075" cy="60275"/>
            </a:xfrm>
            <a:custGeom>
              <a:avLst/>
              <a:gdLst/>
              <a:ahLst/>
              <a:cxnLst/>
              <a:rect l="l" t="t" r="r" b="b"/>
              <a:pathLst>
                <a:path w="15563" h="2411" extrusionOk="0">
                  <a:moveTo>
                    <a:pt x="541" y="1"/>
                  </a:moveTo>
                  <a:lnTo>
                    <a:pt x="416" y="21"/>
                  </a:lnTo>
                  <a:lnTo>
                    <a:pt x="313" y="63"/>
                  </a:lnTo>
                  <a:lnTo>
                    <a:pt x="209" y="146"/>
                  </a:lnTo>
                  <a:lnTo>
                    <a:pt x="126" y="229"/>
                  </a:lnTo>
                  <a:lnTo>
                    <a:pt x="63" y="333"/>
                  </a:lnTo>
                  <a:lnTo>
                    <a:pt x="22" y="437"/>
                  </a:lnTo>
                  <a:lnTo>
                    <a:pt x="1" y="562"/>
                  </a:lnTo>
                  <a:lnTo>
                    <a:pt x="1" y="686"/>
                  </a:lnTo>
                  <a:lnTo>
                    <a:pt x="22" y="811"/>
                  </a:lnTo>
                  <a:lnTo>
                    <a:pt x="63" y="915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64"/>
                  </a:lnTo>
                  <a:lnTo>
                    <a:pt x="437" y="1206"/>
                  </a:lnTo>
                  <a:lnTo>
                    <a:pt x="562" y="1226"/>
                  </a:lnTo>
                  <a:lnTo>
                    <a:pt x="14897" y="2411"/>
                  </a:lnTo>
                  <a:lnTo>
                    <a:pt x="14939" y="2411"/>
                  </a:lnTo>
                  <a:lnTo>
                    <a:pt x="15064" y="2390"/>
                  </a:lnTo>
                  <a:lnTo>
                    <a:pt x="15168" y="2369"/>
                  </a:lnTo>
                  <a:lnTo>
                    <a:pt x="15271" y="2307"/>
                  </a:lnTo>
                  <a:lnTo>
                    <a:pt x="15375" y="2244"/>
                  </a:lnTo>
                  <a:lnTo>
                    <a:pt x="15438" y="2161"/>
                  </a:lnTo>
                  <a:lnTo>
                    <a:pt x="15500" y="2057"/>
                  </a:lnTo>
                  <a:lnTo>
                    <a:pt x="15542" y="1954"/>
                  </a:lnTo>
                  <a:lnTo>
                    <a:pt x="15562" y="1829"/>
                  </a:lnTo>
                  <a:lnTo>
                    <a:pt x="15562" y="1704"/>
                  </a:lnTo>
                  <a:lnTo>
                    <a:pt x="15542" y="1580"/>
                  </a:lnTo>
                  <a:lnTo>
                    <a:pt x="15500" y="1476"/>
                  </a:lnTo>
                  <a:lnTo>
                    <a:pt x="15417" y="1372"/>
                  </a:lnTo>
                  <a:lnTo>
                    <a:pt x="15334" y="1289"/>
                  </a:lnTo>
                  <a:lnTo>
                    <a:pt x="15230" y="1226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42"/>
            <p:cNvSpPr/>
            <p:nvPr/>
          </p:nvSpPr>
          <p:spPr>
            <a:xfrm>
              <a:off x="3084375" y="4616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7" y="2598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7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91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42"/>
            <p:cNvSpPr/>
            <p:nvPr/>
          </p:nvSpPr>
          <p:spPr>
            <a:xfrm>
              <a:off x="3146175" y="46214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7"/>
                  </a:lnTo>
                  <a:lnTo>
                    <a:pt x="125" y="561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7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42"/>
            <p:cNvSpPr/>
            <p:nvPr/>
          </p:nvSpPr>
          <p:spPr>
            <a:xfrm>
              <a:off x="3207975" y="4626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89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42"/>
            <p:cNvSpPr/>
            <p:nvPr/>
          </p:nvSpPr>
          <p:spPr>
            <a:xfrm>
              <a:off x="3269800" y="4631275"/>
              <a:ext cx="34300" cy="65450"/>
            </a:xfrm>
            <a:custGeom>
              <a:avLst/>
              <a:gdLst/>
              <a:ahLst/>
              <a:cxnLst/>
              <a:rect l="l" t="t" r="r" b="b"/>
              <a:pathLst>
                <a:path w="1372" h="2618" extrusionOk="0">
                  <a:moveTo>
                    <a:pt x="665" y="0"/>
                  </a:moveTo>
                  <a:lnTo>
                    <a:pt x="540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49"/>
                  </a:lnTo>
                  <a:lnTo>
                    <a:pt x="187" y="333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0" y="1953"/>
                  </a:lnTo>
                  <a:lnTo>
                    <a:pt x="0" y="2078"/>
                  </a:lnTo>
                  <a:lnTo>
                    <a:pt x="42" y="2182"/>
                  </a:lnTo>
                  <a:lnTo>
                    <a:pt x="83" y="2306"/>
                  </a:lnTo>
                  <a:lnTo>
                    <a:pt x="146" y="2389"/>
                  </a:lnTo>
                  <a:lnTo>
                    <a:pt x="250" y="2473"/>
                  </a:lnTo>
                  <a:lnTo>
                    <a:pt x="333" y="2556"/>
                  </a:lnTo>
                  <a:lnTo>
                    <a:pt x="457" y="2597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7"/>
                  </a:lnTo>
                  <a:lnTo>
                    <a:pt x="852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7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8" y="333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39" y="83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42"/>
            <p:cNvSpPr/>
            <p:nvPr/>
          </p:nvSpPr>
          <p:spPr>
            <a:xfrm>
              <a:off x="3331600" y="463645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1" y="22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1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67" y="2390"/>
                  </a:lnTo>
                  <a:lnTo>
                    <a:pt x="250" y="2473"/>
                  </a:lnTo>
                  <a:lnTo>
                    <a:pt x="354" y="2536"/>
                  </a:lnTo>
                  <a:lnTo>
                    <a:pt x="458" y="2577"/>
                  </a:lnTo>
                  <a:lnTo>
                    <a:pt x="582" y="2619"/>
                  </a:lnTo>
                  <a:lnTo>
                    <a:pt x="624" y="2619"/>
                  </a:lnTo>
                  <a:lnTo>
                    <a:pt x="749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3"/>
                  </a:lnTo>
                  <a:lnTo>
                    <a:pt x="1123" y="2369"/>
                  </a:lnTo>
                  <a:lnTo>
                    <a:pt x="1185" y="2266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2" y="666"/>
                  </a:lnTo>
                  <a:lnTo>
                    <a:pt x="1372" y="541"/>
                  </a:lnTo>
                  <a:lnTo>
                    <a:pt x="1330" y="437"/>
                  </a:lnTo>
                  <a:lnTo>
                    <a:pt x="1289" y="313"/>
                  </a:lnTo>
                  <a:lnTo>
                    <a:pt x="1226" y="229"/>
                  </a:lnTo>
                  <a:lnTo>
                    <a:pt x="1123" y="146"/>
                  </a:lnTo>
                  <a:lnTo>
                    <a:pt x="1039" y="63"/>
                  </a:lnTo>
                  <a:lnTo>
                    <a:pt x="915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42"/>
            <p:cNvSpPr/>
            <p:nvPr/>
          </p:nvSpPr>
          <p:spPr>
            <a:xfrm>
              <a:off x="3073450" y="47528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45" y="1"/>
                  </a:moveTo>
                  <a:lnTo>
                    <a:pt x="541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58"/>
                  </a:lnTo>
                  <a:lnTo>
                    <a:pt x="105" y="583"/>
                  </a:lnTo>
                  <a:lnTo>
                    <a:pt x="1" y="1933"/>
                  </a:lnTo>
                  <a:lnTo>
                    <a:pt x="1" y="2058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98"/>
                  </a:lnTo>
                  <a:lnTo>
                    <a:pt x="562" y="2619"/>
                  </a:lnTo>
                  <a:lnTo>
                    <a:pt x="624" y="2619"/>
                  </a:lnTo>
                  <a:lnTo>
                    <a:pt x="728" y="2598"/>
                  </a:lnTo>
                  <a:lnTo>
                    <a:pt x="853" y="2577"/>
                  </a:lnTo>
                  <a:lnTo>
                    <a:pt x="956" y="2515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7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10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42"/>
            <p:cNvSpPr/>
            <p:nvPr/>
          </p:nvSpPr>
          <p:spPr>
            <a:xfrm>
              <a:off x="3135275" y="4758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40" y="21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66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6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52" y="2556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48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42"/>
            <p:cNvSpPr/>
            <p:nvPr/>
          </p:nvSpPr>
          <p:spPr>
            <a:xfrm>
              <a:off x="3197075" y="47632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7"/>
                  </a:lnTo>
                  <a:lnTo>
                    <a:pt x="72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44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2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42"/>
            <p:cNvSpPr/>
            <p:nvPr/>
          </p:nvSpPr>
          <p:spPr>
            <a:xfrm>
              <a:off x="3258875" y="4767875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6" y="0"/>
                  </a:moveTo>
                  <a:lnTo>
                    <a:pt x="541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57"/>
                  </a:lnTo>
                  <a:lnTo>
                    <a:pt x="105" y="58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30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7"/>
                  </a:lnTo>
                  <a:lnTo>
                    <a:pt x="562" y="2618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3" y="2577"/>
                  </a:lnTo>
                  <a:lnTo>
                    <a:pt x="957" y="2514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41"/>
                  </a:lnTo>
                  <a:lnTo>
                    <a:pt x="1331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8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42"/>
            <p:cNvSpPr/>
            <p:nvPr/>
          </p:nvSpPr>
          <p:spPr>
            <a:xfrm>
              <a:off x="3320700" y="4773075"/>
              <a:ext cx="33775" cy="65450"/>
            </a:xfrm>
            <a:custGeom>
              <a:avLst/>
              <a:gdLst/>
              <a:ahLst/>
              <a:cxnLst/>
              <a:rect l="l" t="t" r="r" b="b"/>
              <a:pathLst>
                <a:path w="1351" h="2618" extrusionOk="0">
                  <a:moveTo>
                    <a:pt x="665" y="0"/>
                  </a:moveTo>
                  <a:lnTo>
                    <a:pt x="540" y="21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6"/>
                  </a:lnTo>
                  <a:lnTo>
                    <a:pt x="104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42"/>
            <p:cNvSpPr/>
            <p:nvPr/>
          </p:nvSpPr>
          <p:spPr>
            <a:xfrm>
              <a:off x="3062550" y="4887325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5" y="1"/>
                  </a:moveTo>
                  <a:lnTo>
                    <a:pt x="520" y="22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8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8" y="2598"/>
                  </a:lnTo>
                  <a:lnTo>
                    <a:pt x="852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2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6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3"/>
                  </a:lnTo>
                  <a:lnTo>
                    <a:pt x="1206" y="209"/>
                  </a:lnTo>
                  <a:lnTo>
                    <a:pt x="1122" y="12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42"/>
            <p:cNvSpPr/>
            <p:nvPr/>
          </p:nvSpPr>
          <p:spPr>
            <a:xfrm>
              <a:off x="3124350" y="4892525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1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7" y="333"/>
                  </a:lnTo>
                  <a:lnTo>
                    <a:pt x="126" y="437"/>
                  </a:lnTo>
                  <a:lnTo>
                    <a:pt x="105" y="56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8"/>
                  </a:lnTo>
                  <a:lnTo>
                    <a:pt x="728" y="2598"/>
                  </a:lnTo>
                  <a:lnTo>
                    <a:pt x="853" y="2556"/>
                  </a:lnTo>
                  <a:lnTo>
                    <a:pt x="957" y="2515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64" y="2265"/>
                  </a:lnTo>
                  <a:lnTo>
                    <a:pt x="1227" y="214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42"/>
            <p:cNvSpPr/>
            <p:nvPr/>
          </p:nvSpPr>
          <p:spPr>
            <a:xfrm>
              <a:off x="3186175" y="4897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44" y="1"/>
                  </a:moveTo>
                  <a:lnTo>
                    <a:pt x="540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6" y="333"/>
                  </a:lnTo>
                  <a:lnTo>
                    <a:pt x="125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8"/>
                  </a:lnTo>
                  <a:lnTo>
                    <a:pt x="561" y="2618"/>
                  </a:lnTo>
                  <a:lnTo>
                    <a:pt x="624" y="2618"/>
                  </a:lnTo>
                  <a:lnTo>
                    <a:pt x="727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8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89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42"/>
            <p:cNvSpPr/>
            <p:nvPr/>
          </p:nvSpPr>
          <p:spPr>
            <a:xfrm>
              <a:off x="3247975" y="49024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42"/>
            <p:cNvSpPr/>
            <p:nvPr/>
          </p:nvSpPr>
          <p:spPr>
            <a:xfrm>
              <a:off x="3309775" y="4907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36"/>
                  </a:lnTo>
                  <a:lnTo>
                    <a:pt x="10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30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8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42"/>
            <p:cNvSpPr/>
            <p:nvPr/>
          </p:nvSpPr>
          <p:spPr>
            <a:xfrm>
              <a:off x="3051125" y="502395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5"/>
                  </a:lnTo>
                  <a:lnTo>
                    <a:pt x="250" y="229"/>
                  </a:lnTo>
                  <a:lnTo>
                    <a:pt x="187" y="332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65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42"/>
            <p:cNvSpPr/>
            <p:nvPr/>
          </p:nvSpPr>
          <p:spPr>
            <a:xfrm>
              <a:off x="3112925" y="5028625"/>
              <a:ext cx="33800" cy="65450"/>
            </a:xfrm>
            <a:custGeom>
              <a:avLst/>
              <a:gdLst/>
              <a:ahLst/>
              <a:cxnLst/>
              <a:rect l="l" t="t" r="r" b="b"/>
              <a:pathLst>
                <a:path w="1352" h="2618" extrusionOk="0">
                  <a:moveTo>
                    <a:pt x="790" y="0"/>
                  </a:moveTo>
                  <a:lnTo>
                    <a:pt x="666" y="21"/>
                  </a:lnTo>
                  <a:lnTo>
                    <a:pt x="541" y="42"/>
                  </a:lnTo>
                  <a:lnTo>
                    <a:pt x="437" y="83"/>
                  </a:lnTo>
                  <a:lnTo>
                    <a:pt x="333" y="145"/>
                  </a:lnTo>
                  <a:lnTo>
                    <a:pt x="250" y="249"/>
                  </a:lnTo>
                  <a:lnTo>
                    <a:pt x="188" y="332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1" y="1953"/>
                  </a:lnTo>
                  <a:lnTo>
                    <a:pt x="1" y="2078"/>
                  </a:lnTo>
                  <a:lnTo>
                    <a:pt x="42" y="2182"/>
                  </a:lnTo>
                  <a:lnTo>
                    <a:pt x="84" y="2306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56"/>
                  </a:lnTo>
                  <a:lnTo>
                    <a:pt x="458" y="2597"/>
                  </a:lnTo>
                  <a:lnTo>
                    <a:pt x="583" y="2618"/>
                  </a:lnTo>
                  <a:lnTo>
                    <a:pt x="749" y="2618"/>
                  </a:lnTo>
                  <a:lnTo>
                    <a:pt x="853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9" y="332"/>
                  </a:lnTo>
                  <a:lnTo>
                    <a:pt x="1206" y="229"/>
                  </a:lnTo>
                  <a:lnTo>
                    <a:pt x="1123" y="145"/>
                  </a:lnTo>
                  <a:lnTo>
                    <a:pt x="1019" y="83"/>
                  </a:lnTo>
                  <a:lnTo>
                    <a:pt x="915" y="42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42"/>
            <p:cNvSpPr/>
            <p:nvPr/>
          </p:nvSpPr>
          <p:spPr>
            <a:xfrm>
              <a:off x="3174750" y="503380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0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49" y="2473"/>
                  </a:lnTo>
                  <a:lnTo>
                    <a:pt x="333" y="2536"/>
                  </a:lnTo>
                  <a:lnTo>
                    <a:pt x="457" y="2598"/>
                  </a:lnTo>
                  <a:lnTo>
                    <a:pt x="582" y="2619"/>
                  </a:lnTo>
                  <a:lnTo>
                    <a:pt x="623" y="2619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1" y="666"/>
                  </a:lnTo>
                  <a:lnTo>
                    <a:pt x="1351" y="541"/>
                  </a:lnTo>
                  <a:lnTo>
                    <a:pt x="1330" y="437"/>
                  </a:lnTo>
                  <a:lnTo>
                    <a:pt x="1288" y="312"/>
                  </a:lnTo>
                  <a:lnTo>
                    <a:pt x="1226" y="229"/>
                  </a:lnTo>
                  <a:lnTo>
                    <a:pt x="1122" y="146"/>
                  </a:lnTo>
                  <a:lnTo>
                    <a:pt x="1039" y="63"/>
                  </a:lnTo>
                  <a:lnTo>
                    <a:pt x="914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42"/>
            <p:cNvSpPr/>
            <p:nvPr/>
          </p:nvSpPr>
          <p:spPr>
            <a:xfrm>
              <a:off x="3237075" y="5039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20" y="21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31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1" y="2348"/>
                  </a:lnTo>
                  <a:lnTo>
                    <a:pt x="1164" y="2265"/>
                  </a:lnTo>
                  <a:lnTo>
                    <a:pt x="1205" y="2161"/>
                  </a:lnTo>
                  <a:lnTo>
                    <a:pt x="1226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42"/>
            <p:cNvSpPr/>
            <p:nvPr/>
          </p:nvSpPr>
          <p:spPr>
            <a:xfrm>
              <a:off x="3298875" y="50442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5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728" y="2597"/>
                  </a:lnTo>
                  <a:lnTo>
                    <a:pt x="853" y="2556"/>
                  </a:lnTo>
                  <a:lnTo>
                    <a:pt x="936" y="2514"/>
                  </a:lnTo>
                  <a:lnTo>
                    <a:pt x="1039" y="2431"/>
                  </a:lnTo>
                  <a:lnTo>
                    <a:pt x="1123" y="2348"/>
                  </a:lnTo>
                  <a:lnTo>
                    <a:pt x="1164" y="2244"/>
                  </a:lnTo>
                  <a:lnTo>
                    <a:pt x="1206" y="2140"/>
                  </a:lnTo>
                  <a:lnTo>
                    <a:pt x="1226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rgbClr val="D4E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42"/>
            <p:cNvSpPr/>
            <p:nvPr/>
          </p:nvSpPr>
          <p:spPr>
            <a:xfrm>
              <a:off x="3604800" y="5411925"/>
              <a:ext cx="91975" cy="55625"/>
            </a:xfrm>
            <a:custGeom>
              <a:avLst/>
              <a:gdLst/>
              <a:ahLst/>
              <a:cxnLst/>
              <a:rect l="l" t="t" r="r" b="b"/>
              <a:pathLst>
                <a:path w="3679" h="2225" extrusionOk="0">
                  <a:moveTo>
                    <a:pt x="1" y="1"/>
                  </a:moveTo>
                  <a:lnTo>
                    <a:pt x="229" y="22"/>
                  </a:lnTo>
                  <a:lnTo>
                    <a:pt x="437" y="84"/>
                  </a:lnTo>
                  <a:lnTo>
                    <a:pt x="624" y="188"/>
                  </a:lnTo>
                  <a:lnTo>
                    <a:pt x="790" y="313"/>
                  </a:lnTo>
                  <a:lnTo>
                    <a:pt x="915" y="479"/>
                  </a:lnTo>
                  <a:lnTo>
                    <a:pt x="1019" y="666"/>
                  </a:lnTo>
                  <a:lnTo>
                    <a:pt x="1081" y="874"/>
                  </a:lnTo>
                  <a:lnTo>
                    <a:pt x="1102" y="1102"/>
                  </a:lnTo>
                  <a:lnTo>
                    <a:pt x="1081" y="1331"/>
                  </a:lnTo>
                  <a:lnTo>
                    <a:pt x="1019" y="1538"/>
                  </a:lnTo>
                  <a:lnTo>
                    <a:pt x="915" y="1725"/>
                  </a:lnTo>
                  <a:lnTo>
                    <a:pt x="790" y="1892"/>
                  </a:lnTo>
                  <a:lnTo>
                    <a:pt x="624" y="2037"/>
                  </a:lnTo>
                  <a:lnTo>
                    <a:pt x="437" y="2141"/>
                  </a:lnTo>
                  <a:lnTo>
                    <a:pt x="229" y="2203"/>
                  </a:lnTo>
                  <a:lnTo>
                    <a:pt x="1" y="2224"/>
                  </a:lnTo>
                  <a:lnTo>
                    <a:pt x="2577" y="2224"/>
                  </a:lnTo>
                  <a:lnTo>
                    <a:pt x="2785" y="2203"/>
                  </a:lnTo>
                  <a:lnTo>
                    <a:pt x="2993" y="2141"/>
                  </a:lnTo>
                  <a:lnTo>
                    <a:pt x="3180" y="2037"/>
                  </a:lnTo>
                  <a:lnTo>
                    <a:pt x="3346" y="1892"/>
                  </a:lnTo>
                  <a:lnTo>
                    <a:pt x="3491" y="1725"/>
                  </a:lnTo>
                  <a:lnTo>
                    <a:pt x="3595" y="1538"/>
                  </a:lnTo>
                  <a:lnTo>
                    <a:pt x="3658" y="1331"/>
                  </a:lnTo>
                  <a:lnTo>
                    <a:pt x="3678" y="1102"/>
                  </a:lnTo>
                  <a:lnTo>
                    <a:pt x="3658" y="874"/>
                  </a:lnTo>
                  <a:lnTo>
                    <a:pt x="3595" y="666"/>
                  </a:lnTo>
                  <a:lnTo>
                    <a:pt x="3491" y="479"/>
                  </a:lnTo>
                  <a:lnTo>
                    <a:pt x="3346" y="313"/>
                  </a:lnTo>
                  <a:lnTo>
                    <a:pt x="3180" y="188"/>
                  </a:lnTo>
                  <a:lnTo>
                    <a:pt x="2993" y="84"/>
                  </a:lnTo>
                  <a:lnTo>
                    <a:pt x="2785" y="22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98" name="Picture 2" descr="ĐHQG- HCM: Phát triển nghiên cứu khoa học đỉnh cao, xác lập vị thế trong  cộng đồng khoa học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2634750"/>
            <a:ext cx="4325804" cy="28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ốp các trường đại học tốt ở tphcm, bạn đã biết chư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0" y="1557482"/>
            <a:ext cx="3415224" cy="25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nh sách các Trường đại học khối D ở TPHCM HOT nhất năm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01" y="4367112"/>
            <a:ext cx="3517900" cy="23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97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Google Shape;3926;p47"/>
          <p:cNvSpPr/>
          <p:nvPr/>
        </p:nvSpPr>
        <p:spPr>
          <a:xfrm>
            <a:off x="3745600" y="4493300"/>
            <a:ext cx="4700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7" name="Google Shape;3927;p47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/>
              <a:t>TP Hồ Chí Minh là trung tâm kinh tế, văn hóa, giáo dục quan trọng của nước ta.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923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400" y="2479176"/>
            <a:ext cx="9529200" cy="1512400"/>
          </a:xfrm>
        </p:spPr>
        <p:txBody>
          <a:bodyPr/>
          <a:lstStyle/>
          <a:p>
            <a:r>
              <a:rPr lang="vi-VN" sz="4800" b="1">
                <a:latin typeface="+mj-lt"/>
              </a:rPr>
              <a:t>HƯỚNG DẪN VIÊN </a:t>
            </a:r>
            <a:br>
              <a:rPr lang="vi-VN" sz="4800" b="1">
                <a:latin typeface="+mj-lt"/>
              </a:rPr>
            </a:br>
            <a:r>
              <a:rPr lang="vi-VN" sz="4800" b="1">
                <a:latin typeface="+mj-lt"/>
              </a:rPr>
              <a:t>DU LỊCH NHÍ</a:t>
            </a:r>
          </a:p>
        </p:txBody>
      </p:sp>
    </p:spTree>
    <p:extLst>
      <p:ext uri="{BB962C8B-B14F-4D97-AF65-F5344CB8AC3E}">
        <p14:creationId xmlns:p14="http://schemas.microsoft.com/office/powerpoint/2010/main" val="369614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9" y="0"/>
            <a:ext cx="1222937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355600"/>
            <a:ext cx="8521699" cy="59266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Hẹn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gặp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lại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tiết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sau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99" y="2819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35" y="1896533"/>
            <a:ext cx="922867" cy="92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770467"/>
            <a:ext cx="1269999" cy="126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2" y="355600"/>
            <a:ext cx="863601" cy="86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9132" y="4745568"/>
            <a:ext cx="592665" cy="5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7464" y="673101"/>
            <a:ext cx="549716" cy="54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445" y="4669926"/>
            <a:ext cx="1673317" cy="12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163" y="346653"/>
            <a:ext cx="2900219" cy="6970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Khám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phá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4981" y="2912846"/>
            <a:ext cx="8737601" cy="1105333"/>
          </a:xfrm>
        </p:spPr>
        <p:txBody>
          <a:bodyPr/>
          <a:lstStyle/>
          <a:p>
            <a:pPr marL="114300" indent="0" algn="ctr">
              <a:buNone/>
            </a:pPr>
            <a:r>
              <a:rPr lang="vi-VN" dirty="0">
                <a:solidFill>
                  <a:schemeClr val="bg1"/>
                </a:solidFill>
              </a:rPr>
              <a:t>Hoạt động 1: Xác định vị trí địa lí Thành phố 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382" y="184710"/>
            <a:ext cx="719390" cy="713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769" y="4900541"/>
            <a:ext cx="1012461" cy="101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123" y="1602342"/>
            <a:ext cx="1030313" cy="1030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201482"/>
            <a:ext cx="691925" cy="699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26" y="1310292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122" y="5557869"/>
            <a:ext cx="720001" cy="7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0689" y="0"/>
            <a:ext cx="4535056" cy="65749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84372" y="5394214"/>
            <a:ext cx="383179" cy="313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>
            <a:off x="4304672" y="2829344"/>
            <a:ext cx="5108762" cy="222793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4" y="1678903"/>
            <a:ext cx="3062968" cy="337837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121523" y="5025973"/>
            <a:ext cx="5209309" cy="104998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Thành phố Hồ Chí Minh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79999" y="65749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Bản đồ đất nước Việt Nam</a:t>
            </a:r>
          </a:p>
        </p:txBody>
      </p:sp>
      <p:sp>
        <p:nvSpPr>
          <p:cNvPr id="9" name="Oval 8"/>
          <p:cNvSpPr/>
          <p:nvPr/>
        </p:nvSpPr>
        <p:spPr>
          <a:xfrm>
            <a:off x="206827" y="63722"/>
            <a:ext cx="4498109" cy="1192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842" y="406786"/>
            <a:ext cx="323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     Quan sát bản đồ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30" y="204663"/>
            <a:ext cx="755147" cy="7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4686" y="1967131"/>
            <a:ext cx="6534731" cy="1080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050705" y="226564"/>
            <a:ext cx="3552825" cy="116139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41" y="2251653"/>
            <a:ext cx="652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1. Xác định vị trí của Thành phố Hồ Chí Minh trên lược đồ</a:t>
            </a:r>
            <a:b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6943" y="576428"/>
            <a:ext cx="30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</a:rPr>
              <a:t>     Quan sát bản đồ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1" y="5523345"/>
            <a:ext cx="6871855" cy="942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301" y="5787405"/>
            <a:ext cx="710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3. Thành phố Hồ Chí Minh tiếp giáp với những tỉnh thành nào?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6" y="128084"/>
            <a:ext cx="755147" cy="75753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2726" y="318068"/>
            <a:ext cx="4988267" cy="617824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4686" y="3786909"/>
            <a:ext cx="6534731" cy="9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86" y="4085618"/>
            <a:ext cx="71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2. Thành phố Hồ Chí Minh nằm bên cạnh con sông nào?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40" y="106729"/>
            <a:ext cx="879764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/>
      <p:bldP spid="12" grpId="0"/>
      <p:bldP spid="14" grpId="0" animBg="1"/>
      <p:bldP spid="16" grpId="0"/>
      <p:bldP spid="1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399" y="297490"/>
            <a:ext cx="5058590" cy="62630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96676" y="621484"/>
            <a:ext cx="1166949" cy="5921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7930579" y="4374753"/>
            <a:ext cx="1370924" cy="418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26909" y="5634446"/>
            <a:ext cx="936716" cy="4876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66457" y="3428999"/>
            <a:ext cx="1088572" cy="5312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6457" y="626194"/>
            <a:ext cx="705394" cy="737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21302" y="2517549"/>
            <a:ext cx="1097281" cy="630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98729" y="5878286"/>
            <a:ext cx="1454330" cy="3918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-85726" y="7403"/>
            <a:ext cx="12277726" cy="7010400"/>
          </a:xfrm>
          <a:prstGeom prst="rect">
            <a:avLst/>
          </a:prstGeom>
          <a:noFill/>
          <a:ln>
            <a:solidFill>
              <a:srgbClr val="A4A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182063" y="1601792"/>
            <a:ext cx="2925203" cy="33358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34" y="3626902"/>
            <a:ext cx="778933" cy="778933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0"/>
            <a:endCxn id="67" idx="1"/>
          </p:cNvCxnSpPr>
          <p:nvPr/>
        </p:nvCxnSpPr>
        <p:spPr>
          <a:xfrm flipV="1">
            <a:off x="1644665" y="1571625"/>
            <a:ext cx="4629136" cy="301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4"/>
          </p:cNvCxnSpPr>
          <p:nvPr/>
        </p:nvCxnSpPr>
        <p:spPr>
          <a:xfrm>
            <a:off x="1644665" y="4937655"/>
            <a:ext cx="213255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745817" y="4487854"/>
            <a:ext cx="1195915" cy="41222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8" idx="1"/>
          </p:cNvCxnSpPr>
          <p:nvPr/>
        </p:nvCxnSpPr>
        <p:spPr>
          <a:xfrm flipV="1">
            <a:off x="6705600" y="3303587"/>
            <a:ext cx="1276351" cy="15890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581775" y="4839751"/>
            <a:ext cx="1685925" cy="97896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981951" y="2801407"/>
            <a:ext cx="3981450" cy="10043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968190" y="4062410"/>
            <a:ext cx="3995211" cy="997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            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286750" y="5371300"/>
            <a:ext cx="3790950" cy="13152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3745442" y="4405835"/>
            <a:ext cx="2960158" cy="10033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Tiếp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giáp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với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biển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Đông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và</a:t>
            </a:r>
            <a:r>
              <a:rPr lang="en-US" sz="2000" dirty="0">
                <a:solidFill>
                  <a:srgbClr val="FF0000"/>
                </a:solidFill>
              </a:rPr>
              <a:t> 6 </a:t>
            </a:r>
            <a:r>
              <a:rPr lang="en-US" sz="2000" dirty="0" err="1">
                <a:solidFill>
                  <a:srgbClr val="FF0000"/>
                </a:solidFill>
              </a:rPr>
              <a:t>tỉnh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7" name="Pentagon 66"/>
          <p:cNvSpPr/>
          <p:nvPr/>
        </p:nvSpPr>
        <p:spPr>
          <a:xfrm>
            <a:off x="6273801" y="843495"/>
            <a:ext cx="4033981" cy="145626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           </a:t>
            </a:r>
            <a:r>
              <a:rPr lang="en-US" sz="2000" dirty="0" err="1">
                <a:solidFill>
                  <a:srgbClr val="FF0000"/>
                </a:solidFill>
              </a:rPr>
              <a:t>Nằm</a:t>
            </a:r>
            <a:r>
              <a:rPr lang="en-US" sz="2000" dirty="0">
                <a:solidFill>
                  <a:srgbClr val="FF0000"/>
                </a:solidFill>
              </a:rPr>
              <a:t> ở </a:t>
            </a:r>
            <a:r>
              <a:rPr lang="en-US" sz="2000" dirty="0" err="1">
                <a:solidFill>
                  <a:srgbClr val="FF0000"/>
                </a:solidFill>
              </a:rPr>
              <a:t>đồng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bằng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dirty="0" err="1">
                <a:solidFill>
                  <a:srgbClr val="FF0000"/>
                </a:solidFill>
              </a:rPr>
              <a:t>Bộ</a:t>
            </a:r>
            <a:r>
              <a:rPr lang="en-US" sz="2000" dirty="0">
                <a:solidFill>
                  <a:srgbClr val="FF0000"/>
                </a:solidFill>
              </a:rPr>
              <a:t>,  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        </a:t>
            </a:r>
            <a:r>
              <a:rPr lang="en-US" sz="2000" dirty="0" err="1">
                <a:solidFill>
                  <a:srgbClr val="FF0000"/>
                </a:solidFill>
              </a:rPr>
              <a:t>bên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cạnh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sông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Sài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Gòn</a:t>
            </a:r>
            <a:endParaRPr lang="vi-VN" sz="2000" dirty="0">
              <a:solidFill>
                <a:srgbClr val="FF0000"/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1" y="1063633"/>
            <a:ext cx="631290" cy="63129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2974437"/>
            <a:ext cx="609600" cy="6096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987" y="4307419"/>
            <a:ext cx="587913" cy="50746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819" y="5781659"/>
            <a:ext cx="636597" cy="6365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454" y="2497383"/>
            <a:ext cx="2207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Minh</a:t>
            </a:r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2" grpId="0" animBg="1"/>
      <p:bldP spid="43" grpId="0" animBg="1"/>
      <p:bldP spid="45" grpId="0" animBg="1"/>
      <p:bldP spid="6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912846"/>
            <a:ext cx="9069532" cy="110533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vi-VN" sz="3200" dirty="0">
                <a:solidFill>
                  <a:schemeClr val="bg1"/>
                </a:solidFill>
              </a:rPr>
              <a:t>Hoạt động 2: Đặc điểm tiêu biểu của TP. 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58" y="566360"/>
            <a:ext cx="719390" cy="71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22" y="964937"/>
            <a:ext cx="930467" cy="930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74" y="4425077"/>
            <a:ext cx="547027" cy="552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76" y="1279654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249" y="5179929"/>
            <a:ext cx="550337" cy="550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378" y="566360"/>
            <a:ext cx="808562" cy="808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245" y="5179929"/>
            <a:ext cx="1231499" cy="1231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091" y="4675966"/>
            <a:ext cx="609653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24" y="262797"/>
            <a:ext cx="3733800" cy="497024"/>
          </a:xfrm>
        </p:spPr>
        <p:txBody>
          <a:bodyPr>
            <a:no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endParaRPr lang="vi-VN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80542"/>
              </p:ext>
            </p:extLst>
          </p:nvPr>
        </p:nvGraphicFramePr>
        <p:xfrm>
          <a:off x="1404983" y="1452450"/>
          <a:ext cx="9045303" cy="42429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5101">
                  <a:extLst>
                    <a:ext uri="{9D8B030D-6E8A-4147-A177-3AD203B41FA5}">
                      <a16:colId xmlns:a16="http://schemas.microsoft.com/office/drawing/2014/main" val="2766965692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val="4056106524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val="3427599018"/>
                    </a:ext>
                  </a:extLst>
                </a:gridCol>
              </a:tblGrid>
              <a:tr h="10003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phố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Diện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tích</a:t>
                      </a:r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(km²)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năm</a:t>
                      </a:r>
                      <a:r>
                        <a:rPr lang="en-US" sz="2400" baseline="0" dirty="0"/>
                        <a:t> 2021</a:t>
                      </a:r>
                    </a:p>
                    <a:p>
                      <a:pPr algn="ctr"/>
                      <a:r>
                        <a:rPr lang="en-US" sz="2400" baseline="0" dirty="0"/>
                        <a:t>(</a:t>
                      </a:r>
                      <a:r>
                        <a:rPr lang="en-US" sz="2400" baseline="0" dirty="0" err="1"/>
                        <a:t>người</a:t>
                      </a:r>
                      <a:r>
                        <a:rPr lang="en-US" sz="2400" baseline="0" dirty="0"/>
                        <a:t>)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201206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831194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Hải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36707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Đà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770783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Thành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phố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Hồ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Chí</a:t>
                      </a:r>
                      <a:r>
                        <a:rPr lang="en-US" sz="2000" baseline="0" dirty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6915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Cần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362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122326"/>
            <a:ext cx="830217" cy="77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893" y="6018703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1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568</Words>
  <Application>Microsoft Office PowerPoint</Application>
  <PresentationFormat>Widescreen</PresentationFormat>
  <Paragraphs>136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Raleway ExtraBold</vt:lpstr>
      <vt:lpstr>Nunito Light</vt:lpstr>
      <vt:lpstr>Arial</vt:lpstr>
      <vt:lpstr>Comic Sans MS</vt:lpstr>
      <vt:lpstr>Arial Unicode MS</vt:lpstr>
      <vt:lpstr>Barlow Semi Condensed</vt:lpstr>
      <vt:lpstr>Hind</vt:lpstr>
      <vt:lpstr>Chewy</vt:lpstr>
      <vt:lpstr>Calibri Light</vt:lpstr>
      <vt:lpstr>Times New Roman</vt:lpstr>
      <vt:lpstr>Calibri</vt:lpstr>
      <vt:lpstr>Arial Rounded MT Bold</vt:lpstr>
      <vt:lpstr>Bebas Neue</vt:lpstr>
      <vt:lpstr>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1_Geography Subject for Elementary: Europe Continent by Slidesgo</vt:lpstr>
      <vt:lpstr>PowerPoint Presentation</vt:lpstr>
      <vt:lpstr>Bài 21: Thành phố Hồ Chí Minh (tiết 1)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bảng số liệu </vt:lpstr>
      <vt:lpstr>Trò chơi  Ai nhanh ai đúng</vt:lpstr>
      <vt:lpstr>(Bảng số liệu diện tích, dân số năm 2021)</vt:lpstr>
      <vt:lpstr>PowerPoint Presentation</vt:lpstr>
      <vt:lpstr>PowerPoint Presentation</vt:lpstr>
      <vt:lpstr>Thực hành</vt:lpstr>
      <vt:lpstr>PowerPoint Presentation</vt:lpstr>
      <vt:lpstr>KINH TẾ</vt:lpstr>
      <vt:lpstr>KINH TẾ</vt:lpstr>
      <vt:lpstr>KINH TẾ</vt:lpstr>
      <vt:lpstr>Văn hóa</vt:lpstr>
      <vt:lpstr>Paris</vt:lpstr>
      <vt:lpstr>PowerPoint Presentation</vt:lpstr>
      <vt:lpstr>HƯỚNG DẪN VIÊN  DU LỊCH NHÍ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46</cp:revision>
  <dcterms:created xsi:type="dcterms:W3CDTF">2021-07-29T01:32:21Z</dcterms:created>
  <dcterms:modified xsi:type="dcterms:W3CDTF">2023-02-17T04:56:08Z</dcterms:modified>
</cp:coreProperties>
</file>