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402" r:id="rId3"/>
    <p:sldId id="259" r:id="rId4"/>
    <p:sldId id="260" r:id="rId5"/>
    <p:sldId id="380" r:id="rId6"/>
    <p:sldId id="403" r:id="rId7"/>
    <p:sldId id="336" r:id="rId8"/>
    <p:sldId id="262" r:id="rId9"/>
    <p:sldId id="263" r:id="rId10"/>
    <p:sldId id="282" r:id="rId11"/>
    <p:sldId id="283" r:id="rId12"/>
    <p:sldId id="284" r:id="rId13"/>
    <p:sldId id="404" r:id="rId14"/>
    <p:sldId id="264" r:id="rId15"/>
    <p:sldId id="372" r:id="rId16"/>
    <p:sldId id="357" r:id="rId17"/>
    <p:sldId id="350" r:id="rId18"/>
    <p:sldId id="355" r:id="rId19"/>
    <p:sldId id="267" r:id="rId20"/>
    <p:sldId id="405" r:id="rId21"/>
    <p:sldId id="406" r:id="rId22"/>
    <p:sldId id="407" r:id="rId23"/>
    <p:sldId id="408" r:id="rId24"/>
    <p:sldId id="381" r:id="rId25"/>
    <p:sldId id="382" r:id="rId26"/>
    <p:sldId id="383" r:id="rId27"/>
    <p:sldId id="314" r:id="rId28"/>
    <p:sldId id="272" r:id="rId29"/>
    <p:sldId id="338" r:id="rId30"/>
    <p:sldId id="391" r:id="rId31"/>
    <p:sldId id="392" r:id="rId32"/>
    <p:sldId id="386" r:id="rId33"/>
    <p:sldId id="326" r:id="rId34"/>
    <p:sldId id="274" r:id="rId35"/>
    <p:sldId id="275" r:id="rId36"/>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9" autoAdjust="0"/>
    <p:restoredTop sz="91993" autoAdjust="0"/>
  </p:normalViewPr>
  <p:slideViewPr>
    <p:cSldViewPr>
      <p:cViewPr varScale="1">
        <p:scale>
          <a:sx n="68" d="100"/>
          <a:sy n="68" d="100"/>
        </p:scale>
        <p:origin x="738" y="60"/>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16/01/2023</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29</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Hình</a:t>
            </a:r>
            <a:r>
              <a:rPr lang="en-US" baseline="0" smtClean="0"/>
              <a:t> ảnh là một vườn hoa ở đất nước Nhật Bản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292365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16/01/2023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16/01/2023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16/01/2023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16/01/2023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16/01/2023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16/01/2023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16/01/2023</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4.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5.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hoa xoan</a:t>
            </a:r>
            <a:endParaRPr lang="en-US" sz="9600">
              <a:solidFill>
                <a:srgbClr val="0070C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6179705" y="5591905"/>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oan</a:t>
            </a:r>
            <a:endParaRPr lang="en-US" sz="9600">
              <a:solidFill>
                <a:srgbClr val="FF0000"/>
              </a:solidFill>
              <a:latin typeface="Arial-Rounded" pitchFamily="34" charset="0"/>
              <a:ea typeface="Arial-Rounded" pitchFamily="34" charset="0"/>
              <a:cs typeface="Arial-Rounded" pitchFamily="34" charset="0"/>
            </a:endParaRPr>
          </a:p>
        </p:txBody>
      </p:sp>
      <p:pic>
        <p:nvPicPr>
          <p:cNvPr id="2050" name="Picture 2" descr="Hoa Xoan - Ý Nghĩa Và Công Dụng Tuyệt Vời Trong Cuộc S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277" y="176153"/>
            <a:ext cx="6676777" cy="50051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yển tập 30 hình nền hoa xoan thân thuộc cho máy tí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7878" y="152400"/>
            <a:ext cx="7755897" cy="51948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ầu đông thương nh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7367" y="174595"/>
            <a:ext cx="7820530" cy="521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4"/>
                                        </p:tgtEl>
                                      </p:cBhvr>
                                    </p:animEffect>
                                    <p:set>
                                      <p:cBhvr>
                                        <p:cTn id="12" dur="1" fill="hold">
                                          <p:stCondLst>
                                            <p:cond delay="499"/>
                                          </p:stCondLst>
                                        </p:cTn>
                                        <p:tgtEl>
                                          <p:spTgt spid="205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tóc xoăn</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776119"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oăn</a:t>
            </a:r>
            <a:endParaRPr lang="en-US" sz="9600">
              <a:solidFill>
                <a:srgbClr val="FF0000"/>
              </a:solidFill>
              <a:latin typeface="Arial-Rounded" pitchFamily="34" charset="0"/>
              <a:ea typeface="Arial-Rounded" pitchFamily="34" charset="0"/>
              <a:cs typeface="Arial-Rounded" pitchFamily="34" charset="0"/>
            </a:endParaRPr>
          </a:p>
        </p:txBody>
      </p:sp>
      <p:pic>
        <p:nvPicPr>
          <p:cNvPr id="3074" name="Picture 2" descr="Ông bố đơn thân dạy cách làm điệu cho con gái làm tan chảy trái tim chị em  - Làm cha mẹ"/>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70" b="5733"/>
          <a:stretch/>
        </p:blipFill>
        <p:spPr bwMode="auto">
          <a:xfrm>
            <a:off x="2069781" y="414068"/>
            <a:ext cx="7946074" cy="433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hoạt hình</a:t>
            </a:r>
            <a:endParaRPr lang="en-US" sz="9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344907"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oat</a:t>
            </a:r>
            <a:endParaRPr lang="en-US" sz="9600">
              <a:solidFill>
                <a:srgbClr val="FF0000"/>
              </a:solidFill>
              <a:latin typeface="Arial-Rounded" pitchFamily="34" charset="0"/>
              <a:ea typeface="Arial-Rounded" pitchFamily="34" charset="0"/>
              <a:cs typeface="Arial-Rounded" pitchFamily="34" charset="0"/>
            </a:endParaRPr>
          </a:p>
        </p:txBody>
      </p:sp>
      <p:pic>
        <p:nvPicPr>
          <p:cNvPr id="4098" name="Picture 2" descr="Xem Phim hoạt hình 3D hay, hot nhất 2017 - Phim Hoạt Hình 3D Mới Nhất 2017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919" y="3048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nhọn hoắt</a:t>
            </a:r>
            <a:endParaRPr lang="en-US" sz="9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6037704"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oăt</a:t>
            </a:r>
            <a:endParaRPr lang="en-US" sz="9600">
              <a:solidFill>
                <a:srgbClr val="FF0000"/>
              </a:solidFill>
              <a:latin typeface="Arial-Rounded" pitchFamily="34" charset="0"/>
              <a:ea typeface="Arial-Rounded" pitchFamily="34" charset="0"/>
              <a:cs typeface="Arial-Rounded" pitchFamily="34" charset="0"/>
            </a:endParaRPr>
          </a:p>
        </p:txBody>
      </p:sp>
      <p:pic>
        <p:nvPicPr>
          <p:cNvPr id="5122" name="Picture 2" descr="Giới thiệu chi tiết về bút chì | Diễn Đàn Công Nghệ Thực Phẩm | Cộng Đồng  Dân Thực Ph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294" y="292750"/>
            <a:ext cx="5762625" cy="452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5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5671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tóc xoăn</a:t>
            </a:r>
            <a:endParaRPr lang="en-US" sz="48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289719" y="4719096"/>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hoa xoan</a:t>
            </a:r>
            <a:endParaRPr lang="en-US" sz="48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768883"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hoạt hình</a:t>
            </a:r>
            <a:endParaRPr lang="en-US" sz="48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877518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nhọn hoắt</a:t>
            </a:r>
            <a:endParaRPr lang="en-US" sz="4800">
              <a:solidFill>
                <a:srgbClr val="0070C0"/>
              </a:solidFill>
              <a:latin typeface="Arial-Rounded" pitchFamily="34" charset="0"/>
              <a:ea typeface="Arial-Rounded" pitchFamily="34" charset="0"/>
              <a:cs typeface="Arial-Rounded" pitchFamily="34" charset="0"/>
            </a:endParaRPr>
          </a:p>
        </p:txBody>
      </p:sp>
      <p:pic>
        <p:nvPicPr>
          <p:cNvPr id="10" name="Picture 2" descr="Giới thiệu chi tiết về bút chì | Diễn Đàn Công Nghệ Thực Phẩm | Cộng Đồng  Dân Thực Phẩ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2541" y="2209800"/>
            <a:ext cx="2562225" cy="2013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em Phim hoạt hình 3D hay, hot nhất 2017 - Phim Hoạt Hình 3D Mới Nhất 2017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1889" y="2212675"/>
            <a:ext cx="2726587" cy="20746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Ông bố đơn thân dạy cách làm điệu cho con gái làm tan chảy trái tim chị em  - Làm cha mẹ"/>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285" t="7070" r="16202" b="5733"/>
          <a:stretch/>
        </p:blipFill>
        <p:spPr bwMode="auto">
          <a:xfrm>
            <a:off x="3341063" y="2212675"/>
            <a:ext cx="2331954" cy="203295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923394" y="-9000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70994" y="-7476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2" descr="Hoa Xoan - Ý Nghĩa Và Công Dụng Tuyệt Vời Trong Cuộc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042" y="2196750"/>
            <a:ext cx="2733179" cy="204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56719"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tóc xoăn</a:t>
            </a:r>
            <a:endParaRPr lang="en-US" sz="48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289719" y="5896705"/>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hoa xoan</a:t>
            </a:r>
            <a:endParaRPr lang="en-US" sz="48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5768883"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hoạt hình</a:t>
            </a:r>
            <a:endParaRPr lang="en-US" sz="48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8775189"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nhọn hoắt</a:t>
            </a:r>
            <a:endParaRPr lang="en-US" sz="48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556975"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hoạt</a:t>
            </a:r>
            <a:endParaRPr lang="en-US" sz="48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3473325"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khoát</a:t>
            </a:r>
            <a:endParaRPr lang="en-US" sz="480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6186551"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toán</a:t>
            </a:r>
            <a:endParaRPr lang="en-US" sz="480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8862775"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xoan</a:t>
            </a:r>
            <a:endParaRPr lang="en-US" sz="4800">
              <a:solidFill>
                <a:srgbClr val="0070C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615922"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choắt</a:t>
            </a:r>
            <a:endParaRPr lang="en-US" sz="4800">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3481841"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hoắt</a:t>
            </a:r>
            <a:endParaRPr lang="en-US" sz="480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6195067"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ngoằn</a:t>
            </a:r>
            <a:endParaRPr lang="en-US" sz="4800">
              <a:solidFill>
                <a:srgbClr val="0070C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8838633"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rgbClr val="0070C0"/>
                </a:solidFill>
                <a:latin typeface="Arial-Rounded" pitchFamily="34" charset="0"/>
                <a:ea typeface="Arial-Rounded" pitchFamily="34" charset="0"/>
                <a:cs typeface="Arial-Rounded" pitchFamily="34" charset="0"/>
              </a:rPr>
              <a:t>thoăn</a:t>
            </a:r>
            <a:endParaRPr lang="en-US" sz="4800">
              <a:solidFill>
                <a:srgbClr val="0070C0"/>
              </a:solidFill>
              <a:latin typeface="Arial-Rounded" pitchFamily="34" charset="0"/>
              <a:ea typeface="Arial-Rounded" pitchFamily="34" charset="0"/>
              <a:cs typeface="Arial-Rounded" pitchFamily="34" charset="0"/>
            </a:endParaRP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497" y="-189565"/>
            <a:ext cx="7516473" cy="422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4801" y="1628776"/>
            <a:ext cx="8051865"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a:rPr>
              <a:t>Ξ</a:t>
            </a:r>
            <a:r>
              <a:rPr lang="en-US" sz="28600">
                <a:solidFill>
                  <a:srgbClr val="FF0000"/>
                </a:solidFill>
                <a:latin typeface="HP001 4 hàng"/>
              </a:rPr>
              <a:t>n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l-GR" sz="14000" smtClean="0">
                <a:solidFill>
                  <a:srgbClr val="FF0000"/>
                </a:solidFill>
                <a:latin typeface="HP001 4 hàng"/>
              </a:rPr>
              <a:t>Ξ</a:t>
            </a:r>
            <a:r>
              <a:rPr lang="en-US" sz="14000">
                <a:solidFill>
                  <a:srgbClr val="FF0000"/>
                </a:solidFill>
                <a:latin typeface="HP001 4 hàng"/>
              </a:rPr>
              <a:t>n </a:t>
            </a:r>
            <a:endParaRPr lang="en-US" sz="140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A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23653"/>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ęn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ęn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Ă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99853"/>
            <a:ext cx="12040393" cy="4508818"/>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1444" y="3814425"/>
            <a:ext cx="1143000" cy="1143000"/>
          </a:xfrm>
          <a:prstGeom prst="rect">
            <a:avLst/>
          </a:prstGeom>
        </p:spPr>
      </p:pic>
      <p:sp>
        <p:nvSpPr>
          <p:cNvPr id="8" name="Title 1"/>
          <p:cNvSpPr txBox="1">
            <a:spLocks/>
          </p:cNvSpPr>
          <p:nvPr/>
        </p:nvSpPr>
        <p:spPr>
          <a:xfrm>
            <a:off x="518319" y="4025163"/>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B0F0"/>
                </a:solidFill>
                <a:latin typeface="Arial-Rounded" pitchFamily="34" charset="0"/>
                <a:ea typeface="Arial-Rounded" pitchFamily="34" charset="0"/>
                <a:cs typeface="Arial-Rounded" pitchFamily="34" charset="0"/>
              </a:rPr>
              <a:t>Em hãy đọc bài thơ </a:t>
            </a:r>
          </a:p>
          <a:p>
            <a:pPr algn="ctr"/>
            <a:r>
              <a:rPr lang="en-US" sz="4000" i="1" smtClean="0">
                <a:solidFill>
                  <a:srgbClr val="00B0F0"/>
                </a:solidFill>
                <a:latin typeface="Arial-Rounded" pitchFamily="34" charset="0"/>
                <a:ea typeface="Arial-Rounded" pitchFamily="34" charset="0"/>
                <a:cs typeface="Arial-Rounded" pitchFamily="34" charset="0"/>
              </a:rPr>
              <a:t>Buổi sáng </a:t>
            </a:r>
            <a:r>
              <a:rPr lang="en-US" sz="4000" smtClean="0">
                <a:solidFill>
                  <a:srgbClr val="00B0F0"/>
                </a:solidFill>
                <a:latin typeface="Arial-Rounded" pitchFamily="34" charset="0"/>
                <a:ea typeface="Arial-Rounded" pitchFamily="34" charset="0"/>
                <a:cs typeface="Arial-Rounded" pitchFamily="34" charset="0"/>
              </a:rPr>
              <a:t>trang 162/SGK</a:t>
            </a:r>
            <a:endParaRPr lang="en-US" sz="4000">
              <a:solidFill>
                <a:srgbClr val="00B0F0"/>
              </a:solidFill>
              <a:latin typeface="Arial-Rounded" pitchFamily="34" charset="0"/>
              <a:ea typeface="Arial-Rounded" pitchFamily="34" charset="0"/>
              <a:cs typeface="Arial-Rounded" pitchFamily="34" charset="0"/>
            </a:endParaRPr>
          </a:p>
        </p:txBody>
      </p:sp>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0319" y="457200"/>
            <a:ext cx="5048250" cy="6096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278" t="22449" r="29480" b="12439"/>
          <a:stretch/>
        </p:blipFill>
        <p:spPr>
          <a:xfrm>
            <a:off x="-243681" y="1826155"/>
            <a:ext cx="3894354" cy="439801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519" y="3048000"/>
            <a:ext cx="3655671" cy="2310254"/>
          </a:xfrm>
          <a:prstGeom prst="rect">
            <a:avLst/>
          </a:prstGeom>
        </p:spPr>
      </p:pic>
      <p:sp>
        <p:nvSpPr>
          <p:cNvPr id="12" name="TextBox 11"/>
          <p:cNvSpPr txBox="1"/>
          <p:nvPr/>
        </p:nvSpPr>
        <p:spPr>
          <a:xfrm>
            <a:off x="3584463" y="3814425"/>
            <a:ext cx="5468547" cy="1138575"/>
          </a:xfrm>
          <a:prstGeom prst="rect">
            <a:avLst/>
          </a:prstGeom>
          <a:noFill/>
        </p:spPr>
        <p:txBody>
          <a:bodyPr wrap="square" lIns="121725" tIns="60862" rIns="121725" bIns="60862" rtlCol="0">
            <a:spAutoFit/>
          </a:bodyPr>
          <a:lstStyle/>
          <a:p>
            <a:pPr algn="ctr"/>
            <a:r>
              <a:rPr lang="vi-VN" sz="6600">
                <a:solidFill>
                  <a:schemeClr val="bg1"/>
                </a:solidFill>
                <a:latin typeface="HP001 4 hàng" pitchFamily="34" charset="0"/>
              </a:rPr>
              <a:t>đǨ h</a:t>
            </a:r>
            <a:r>
              <a:rPr lang="el-GR" sz="6600">
                <a:solidFill>
                  <a:schemeClr val="bg1"/>
                </a:solidFill>
                <a:latin typeface="HP001 4 hàng" pitchFamily="34" charset="0"/>
              </a:rPr>
              <a:t>Ξ</a:t>
            </a:r>
            <a:endParaRPr lang="en-US" sz="6600">
              <a:solidFill>
                <a:schemeClr val="bg1"/>
              </a:solidFill>
              <a:latin typeface="HP001 4 hàng"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0673" y="1826155"/>
            <a:ext cx="4910214" cy="4419192"/>
          </a:xfrm>
          <a:prstGeom prst="rect">
            <a:avLst/>
          </a:prstGeom>
        </p:spPr>
      </p:pic>
    </p:spTree>
    <p:extLst>
      <p:ext uri="{BB962C8B-B14F-4D97-AF65-F5344CB8AC3E}">
        <p14:creationId xmlns:p14="http://schemas.microsoft.com/office/powerpoint/2010/main" val="264381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3"/>
                                        </p:tgtEl>
                                        <p:attrNameLst>
                                          <p:attrName>ppt_x</p:attrName>
                                        </p:attrNameLst>
                                      </p:cBhvr>
                                      <p:tavLst>
                                        <p:tav tm="0">
                                          <p:val>
                                            <p:strVal val="ppt_x"/>
                                          </p:val>
                                        </p:tav>
                                        <p:tav tm="100000">
                                          <p:val>
                                            <p:strVal val="ppt_x"/>
                                          </p:val>
                                        </p:tav>
                                      </p:tavLst>
                                    </p:anim>
                                    <p:anim calcmode="lin" valueType="num">
                                      <p:cBhvr additive="base">
                                        <p:cTn id="32" dur="500"/>
                                        <p:tgtEl>
                                          <p:spTgt spid="3"/>
                                        </p:tgtEl>
                                        <p:attrNameLst>
                                          <p:attrName>ppt_y</p:attrName>
                                        </p:attrNameLst>
                                      </p:cBhvr>
                                      <p:tavLst>
                                        <p:tav tm="0">
                                          <p:val>
                                            <p:strVal val="ppt_y"/>
                                          </p:val>
                                        </p:tav>
                                        <p:tav tm="100000">
                                          <p:val>
                                            <p:strVal val="1+ppt_h/2"/>
                                          </p:val>
                                        </p:tav>
                                      </p:tavLst>
                                    </p:anim>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07714260"/>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a:rPr>
              <a:t>Ξ</a:t>
            </a:r>
            <a:r>
              <a:rPr lang="en-US" sz="28600">
                <a:solidFill>
                  <a:srgbClr val="FF0000"/>
                </a:solidFill>
                <a:latin typeface="HP001 4 hàng"/>
              </a:rPr>
              <a:t>t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l-GR" sz="14000" smtClean="0">
                <a:solidFill>
                  <a:srgbClr val="FF0000"/>
                </a:solidFill>
                <a:latin typeface="HP001 4 hàng"/>
              </a:rPr>
              <a:t>Ξ</a:t>
            </a:r>
            <a:r>
              <a:rPr lang="en-US" sz="14000">
                <a:solidFill>
                  <a:srgbClr val="FF0000"/>
                </a:solidFill>
                <a:latin typeface="HP001 4 hàng"/>
              </a:rPr>
              <a:t>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2796197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A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22780"/>
            <a:ext cx="12040393" cy="4528026"/>
          </a:xfrm>
        </p:spPr>
      </p:pic>
    </p:spTree>
    <p:extLst>
      <p:ext uri="{BB962C8B-B14F-4D97-AF65-F5344CB8AC3E}">
        <p14:creationId xmlns:p14="http://schemas.microsoft.com/office/powerpoint/2010/main" val="32497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45408528"/>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ęt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ęt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2172758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Ă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76200"/>
            <a:ext cx="12040393" cy="4508818"/>
          </a:xfrm>
        </p:spPr>
      </p:pic>
    </p:spTree>
    <p:extLst>
      <p:ext uri="{BB962C8B-B14F-4D97-AF65-F5344CB8AC3E}">
        <p14:creationId xmlns:p14="http://schemas.microsoft.com/office/powerpoint/2010/main" val="147448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vi-VN" sz="8400" smtClean="0">
                <a:solidFill>
                  <a:srgbClr val="FF0000"/>
                </a:solidFill>
                <a:latin typeface="HP001 4 hàng"/>
              </a:rPr>
              <a:t>xęn</a:t>
            </a:r>
            <a:endParaRPr lang="en-US" sz="8400">
              <a:solidFill>
                <a:srgbClr val="FF0000"/>
              </a:solidFill>
              <a:latin typeface="HP001 4 hàng" pitchFamily="34" charset="0"/>
            </a:endParaRPr>
          </a:p>
        </p:txBody>
      </p:sp>
      <p:sp>
        <p:nvSpPr>
          <p:cNvPr id="8" name="TextBox 7"/>
          <p:cNvSpPr txBox="1"/>
          <p:nvPr/>
        </p:nvSpPr>
        <p:spPr>
          <a:xfrm>
            <a:off x="3921619" y="1223070"/>
            <a:ext cx="2297569" cy="769243"/>
          </a:xfrm>
          <a:prstGeom prst="rect">
            <a:avLst/>
          </a:prstGeom>
          <a:noFill/>
        </p:spPr>
        <p:txBody>
          <a:bodyPr wrap="square" lIns="121725" tIns="60862" rIns="121725" bIns="60862" rtlCol="0">
            <a:spAutoFit/>
          </a:bodyPr>
          <a:lstStyle/>
          <a:p>
            <a:r>
              <a:rPr lang="vi-VN" sz="4200" smtClean="0">
                <a:solidFill>
                  <a:srgbClr val="FF0000"/>
                </a:solidFill>
                <a:latin typeface="HP001 4 hàng"/>
              </a:rPr>
              <a:t>xęn</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nl" sz="8400" smtClean="0">
                <a:solidFill>
                  <a:srgbClr val="FF0000"/>
                </a:solidFill>
                <a:latin typeface="HP001 4 hàng"/>
              </a:rPr>
              <a:t>hĳt </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nl" sz="4200" smtClean="0">
                <a:solidFill>
                  <a:srgbClr val="FF0000"/>
                </a:solidFill>
                <a:latin typeface="HP001 4 hàng"/>
              </a:rPr>
              <a:t>hĳt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963879"/>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r>
              <a:rPr lang="en-US" sz="8400">
                <a:solidFill>
                  <a:srgbClr val="FF0000"/>
                </a:solidFill>
                <a:latin typeface="HP001 4 hàng"/>
              </a:rPr>
              <a:t>n</a:t>
            </a:r>
            <a:endParaRPr lang="en-US" sz="8400">
              <a:solidFill>
                <a:srgbClr val="FF0000"/>
              </a:solidFill>
              <a:latin typeface="HP001 4 hàng" pitchFamily="34" charset="0"/>
            </a:endParaRPr>
          </a:p>
        </p:txBody>
      </p:sp>
      <p:sp>
        <p:nvSpPr>
          <p:cNvPr id="8" name="TextBox 7"/>
          <p:cNvSpPr txBox="1"/>
          <p:nvPr/>
        </p:nvSpPr>
        <p:spPr>
          <a:xfrm>
            <a:off x="3072152" y="135044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r>
              <a:rPr lang="en-US" sz="4200">
                <a:solidFill>
                  <a:srgbClr val="FF0000"/>
                </a:solidFill>
                <a:latin typeface="HP001 4 hàng"/>
              </a:rPr>
              <a:t>n</a:t>
            </a:r>
            <a:endParaRPr lang="en-US" sz="42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3" name="TextBox 12"/>
          <p:cNvSpPr txBox="1"/>
          <p:nvPr/>
        </p:nvSpPr>
        <p:spPr>
          <a:xfrm>
            <a:off x="627446" y="2590800"/>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ęn </a:t>
            </a:r>
            <a:endParaRPr lang="en-US" sz="8400">
              <a:solidFill>
                <a:srgbClr val="FF0000"/>
              </a:solidFill>
              <a:latin typeface="HP001 4 hàng" pitchFamily="34" charset="0"/>
            </a:endParaRPr>
          </a:p>
        </p:txBody>
      </p:sp>
      <p:sp>
        <p:nvSpPr>
          <p:cNvPr id="14" name="TextBox 13"/>
          <p:cNvSpPr txBox="1"/>
          <p:nvPr/>
        </p:nvSpPr>
        <p:spPr>
          <a:xfrm>
            <a:off x="3069973" y="2977368"/>
            <a:ext cx="2297569" cy="800021"/>
          </a:xfrm>
          <a:prstGeom prst="rect">
            <a:avLst/>
          </a:prstGeom>
          <a:noFill/>
        </p:spPr>
        <p:txBody>
          <a:bodyPr wrap="square" lIns="121725" tIns="60862" rIns="121725" bIns="60862" rtlCol="0">
            <a:spAutoFit/>
          </a:bodyPr>
          <a:lstStyle/>
          <a:p>
            <a:r>
              <a:rPr lang="en-US" sz="4400">
                <a:solidFill>
                  <a:srgbClr val="FF0000"/>
                </a:solidFill>
                <a:latin typeface="HP001 4 hàng"/>
              </a:rPr>
              <a:t>ęn </a:t>
            </a:r>
            <a:endParaRPr lang="en-US" sz="4400">
              <a:solidFill>
                <a:srgbClr val="FF0000"/>
              </a:solidFill>
              <a:latin typeface="HP001 4 hàng" pitchFamily="34" charset="0"/>
            </a:endParaRPr>
          </a:p>
        </p:txBody>
      </p:sp>
      <p:sp>
        <p:nvSpPr>
          <p:cNvPr id="12" name="TextBox 11"/>
          <p:cNvSpPr txBox="1"/>
          <p:nvPr/>
        </p:nvSpPr>
        <p:spPr>
          <a:xfrm>
            <a:off x="613951" y="4272705"/>
            <a:ext cx="3414777" cy="1415574"/>
          </a:xfrm>
          <a:prstGeom prst="rect">
            <a:avLst/>
          </a:prstGeom>
          <a:noFill/>
        </p:spPr>
        <p:txBody>
          <a:bodyPr wrap="square" lIns="121725" tIns="60862" rIns="121725" bIns="60862" rtlCol="0">
            <a:spAutoFit/>
          </a:bodyPr>
          <a:lstStyle/>
          <a:p>
            <a:r>
              <a:rPr lang="el-GR" sz="8400" smtClean="0">
                <a:solidFill>
                  <a:srgbClr val="FF0000"/>
                </a:solidFill>
                <a:latin typeface="HP001 4 hàng"/>
              </a:rPr>
              <a:t>Ξ</a:t>
            </a:r>
            <a:r>
              <a:rPr lang="en-US" sz="8400">
                <a:solidFill>
                  <a:srgbClr val="FF0000"/>
                </a:solidFill>
                <a:latin typeface="HP001 4 hàng"/>
              </a:rPr>
              <a:t>t</a:t>
            </a:r>
            <a:endParaRPr lang="en-US" sz="8400">
              <a:solidFill>
                <a:srgbClr val="FF0000"/>
              </a:solidFill>
              <a:latin typeface="HP001 4 hàng" pitchFamily="34" charset="0"/>
            </a:endParaRPr>
          </a:p>
        </p:txBody>
      </p:sp>
      <p:sp>
        <p:nvSpPr>
          <p:cNvPr id="15" name="TextBox 14"/>
          <p:cNvSpPr txBox="1"/>
          <p:nvPr/>
        </p:nvSpPr>
        <p:spPr>
          <a:xfrm>
            <a:off x="3073731" y="4659273"/>
            <a:ext cx="2297569" cy="769243"/>
          </a:xfrm>
          <a:prstGeom prst="rect">
            <a:avLst/>
          </a:prstGeom>
          <a:noFill/>
        </p:spPr>
        <p:txBody>
          <a:bodyPr wrap="square" lIns="121725" tIns="60862" rIns="121725" bIns="60862" rtlCol="0">
            <a:spAutoFit/>
          </a:bodyPr>
          <a:lstStyle/>
          <a:p>
            <a:r>
              <a:rPr lang="el-GR" sz="4200" smtClean="0">
                <a:solidFill>
                  <a:srgbClr val="FF0000"/>
                </a:solidFill>
                <a:latin typeface="HP001 4 hàng"/>
              </a:rPr>
              <a:t>Ξ</a:t>
            </a:r>
            <a:r>
              <a:rPr lang="en-US" sz="4200" smtClean="0">
                <a:solidFill>
                  <a:srgbClr val="FF0000"/>
                </a:solidFill>
                <a:latin typeface="HP001 4 hàng"/>
              </a:rPr>
              <a:t>t</a:t>
            </a:r>
            <a:endParaRPr lang="en-US" sz="4200">
              <a:solidFill>
                <a:srgbClr val="FF0000"/>
              </a:solidFill>
              <a:latin typeface="HP001 4 hàng" pitchFamily="34" charset="0"/>
            </a:endParaRPr>
          </a:p>
        </p:txBody>
      </p:sp>
      <p:sp>
        <p:nvSpPr>
          <p:cNvPr id="16" name="TextBox 15"/>
          <p:cNvSpPr txBox="1"/>
          <p:nvPr/>
        </p:nvSpPr>
        <p:spPr>
          <a:xfrm>
            <a:off x="611772" y="5899626"/>
            <a:ext cx="3414777" cy="1415574"/>
          </a:xfrm>
          <a:prstGeom prst="rect">
            <a:avLst/>
          </a:prstGeom>
          <a:noFill/>
        </p:spPr>
        <p:txBody>
          <a:bodyPr wrap="square" lIns="121725" tIns="60862" rIns="121725" bIns="60862" rtlCol="0">
            <a:spAutoFit/>
          </a:bodyPr>
          <a:lstStyle/>
          <a:p>
            <a:r>
              <a:rPr lang="en-US" sz="8400" smtClean="0">
                <a:solidFill>
                  <a:srgbClr val="FF0000"/>
                </a:solidFill>
                <a:latin typeface="HP001 4 hàng"/>
              </a:rPr>
              <a:t>ęt </a:t>
            </a:r>
            <a:endParaRPr lang="en-US" sz="8400">
              <a:solidFill>
                <a:srgbClr val="FF0000"/>
              </a:solidFill>
              <a:latin typeface="HP001 4 hàng" pitchFamily="34" charset="0"/>
            </a:endParaRPr>
          </a:p>
        </p:txBody>
      </p:sp>
      <p:sp>
        <p:nvSpPr>
          <p:cNvPr id="17" name="TextBox 16"/>
          <p:cNvSpPr txBox="1"/>
          <p:nvPr/>
        </p:nvSpPr>
        <p:spPr>
          <a:xfrm>
            <a:off x="3071552" y="6286194"/>
            <a:ext cx="2297569" cy="800021"/>
          </a:xfrm>
          <a:prstGeom prst="rect">
            <a:avLst/>
          </a:prstGeom>
          <a:noFill/>
        </p:spPr>
        <p:txBody>
          <a:bodyPr wrap="square" lIns="121725" tIns="60862" rIns="121725" bIns="60862" rtlCol="0">
            <a:spAutoFit/>
          </a:bodyPr>
          <a:lstStyle/>
          <a:p>
            <a:r>
              <a:rPr lang="en-US" sz="4400" smtClean="0">
                <a:solidFill>
                  <a:srgbClr val="FF0000"/>
                </a:solidFill>
                <a:latin typeface="HP001 4 hàng"/>
              </a:rPr>
              <a:t>ęt </a:t>
            </a:r>
            <a:endParaRPr lang="en-US" sz="44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vi-VN" sz="8400" smtClean="0">
                <a:solidFill>
                  <a:srgbClr val="FF0000"/>
                </a:solidFill>
                <a:latin typeface="HP001 4 hàng" pitchFamily="34" charset="0"/>
              </a:rPr>
              <a:t>Ǉŉ </a:t>
            </a:r>
            <a:r>
              <a:rPr lang="vi-VN" sz="8400">
                <a:solidFill>
                  <a:srgbClr val="FF0000"/>
                </a:solidFill>
                <a:latin typeface="HP001 4 hàng" pitchFamily="34" charset="0"/>
              </a:rPr>
              <a:t>xęn </a:t>
            </a:r>
            <a:endParaRPr lang="en-US" sz="8400">
              <a:solidFill>
                <a:srgbClr val="FF0000"/>
              </a:solidFill>
              <a:latin typeface="HP001 4 hàng" pitchFamily="34" charset="0"/>
            </a:endParaRPr>
          </a:p>
        </p:txBody>
      </p:sp>
      <p:sp>
        <p:nvSpPr>
          <p:cNvPr id="8" name="TextBox 7"/>
          <p:cNvSpPr txBox="1"/>
          <p:nvPr/>
        </p:nvSpPr>
        <p:spPr>
          <a:xfrm>
            <a:off x="7212350" y="1190353"/>
            <a:ext cx="3135769" cy="769243"/>
          </a:xfrm>
          <a:prstGeom prst="rect">
            <a:avLst/>
          </a:prstGeom>
          <a:noFill/>
        </p:spPr>
        <p:txBody>
          <a:bodyPr wrap="square" lIns="121725" tIns="60862" rIns="121725" bIns="60862" rtlCol="0">
            <a:spAutoFit/>
          </a:bodyPr>
          <a:lstStyle/>
          <a:p>
            <a:pPr algn="just"/>
            <a:r>
              <a:rPr lang="vi-VN" sz="4200" smtClean="0">
                <a:solidFill>
                  <a:srgbClr val="FF0000"/>
                </a:solidFill>
                <a:latin typeface="HP001 4 hàng" pitchFamily="34" charset="0"/>
              </a:rPr>
              <a:t>Ǉŉ xęn</a:t>
            </a:r>
            <a:endParaRPr lang="en-US" sz="4200">
              <a:solidFill>
                <a:srgbClr val="FF0000"/>
              </a:solidFill>
              <a:latin typeface="HP001 4 hàng" pitchFamily="34" charset="0"/>
            </a:endParaRPr>
          </a:p>
        </p:txBody>
      </p:sp>
      <p:sp>
        <p:nvSpPr>
          <p:cNvPr id="13" name="TextBox 12"/>
          <p:cNvSpPr txBox="1"/>
          <p:nvPr/>
        </p:nvSpPr>
        <p:spPr>
          <a:xfrm>
            <a:off x="610193" y="2458944"/>
            <a:ext cx="5851726" cy="1415574"/>
          </a:xfrm>
          <a:prstGeom prst="rect">
            <a:avLst/>
          </a:prstGeom>
          <a:noFill/>
        </p:spPr>
        <p:txBody>
          <a:bodyPr wrap="square" lIns="121725" tIns="60862" rIns="121725" bIns="60862" rtlCol="0">
            <a:spAutoFit/>
          </a:bodyPr>
          <a:lstStyle/>
          <a:p>
            <a:r>
              <a:rPr lang="el-GR" sz="8400" smtClean="0">
                <a:solidFill>
                  <a:srgbClr val="FF0000"/>
                </a:solidFill>
                <a:latin typeface="HP001 4 hàng"/>
              </a:rPr>
              <a:t>η</a:t>
            </a:r>
            <a:r>
              <a:rPr lang="nl" sz="8400">
                <a:solidFill>
                  <a:srgbClr val="FF0000"/>
                </a:solidFill>
                <a:latin typeface="HP001 4 hàng"/>
              </a:rPr>
              <a:t>ŧ hĳt </a:t>
            </a:r>
            <a:endParaRPr lang="en-US" sz="8400">
              <a:solidFill>
                <a:srgbClr val="FF0000"/>
              </a:solidFill>
              <a:latin typeface="HP001 4 hàng" pitchFamily="34" charset="0"/>
            </a:endParaRPr>
          </a:p>
        </p:txBody>
      </p:sp>
      <p:sp>
        <p:nvSpPr>
          <p:cNvPr id="14" name="TextBox 13"/>
          <p:cNvSpPr txBox="1"/>
          <p:nvPr/>
        </p:nvSpPr>
        <p:spPr>
          <a:xfrm>
            <a:off x="7210171" y="2829746"/>
            <a:ext cx="3747548" cy="800021"/>
          </a:xfrm>
          <a:prstGeom prst="rect">
            <a:avLst/>
          </a:prstGeom>
          <a:noFill/>
        </p:spPr>
        <p:txBody>
          <a:bodyPr wrap="square" lIns="121725" tIns="60862" rIns="121725" bIns="60862" rtlCol="0">
            <a:spAutoFit/>
          </a:bodyPr>
          <a:lstStyle/>
          <a:p>
            <a:r>
              <a:rPr lang="el-GR" sz="4400" smtClean="0">
                <a:solidFill>
                  <a:srgbClr val="FF0000"/>
                </a:solidFill>
                <a:latin typeface="HP001 4 hàng"/>
              </a:rPr>
              <a:t>η</a:t>
            </a:r>
            <a:r>
              <a:rPr lang="nl" sz="4400">
                <a:solidFill>
                  <a:srgbClr val="FF0000"/>
                </a:solidFill>
                <a:latin typeface="HP001 4 hàng"/>
              </a:rPr>
              <a:t>ŧ hĳt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75719" y="609600"/>
            <a:ext cx="6671094" cy="5638800"/>
            <a:chOff x="2915025" y="609600"/>
            <a:chExt cx="5880339" cy="463239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15" t="37971" r="28397" b="26888"/>
            <a:stretch/>
          </p:blipFill>
          <p:spPr bwMode="auto">
            <a:xfrm>
              <a:off x="3032919" y="609600"/>
              <a:ext cx="5762445" cy="257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005" t="29029" r="30441" b="43102"/>
            <a:stretch/>
          </p:blipFill>
          <p:spPr bwMode="auto">
            <a:xfrm>
              <a:off x="2915025" y="3203279"/>
              <a:ext cx="5796952" cy="203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18" b="66792"/>
          <a:stretch/>
        </p:blipFill>
        <p:spPr>
          <a:xfrm>
            <a:off x="1618626" y="-428710"/>
            <a:ext cx="8055566" cy="4034505"/>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4015541"/>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smtClean="0">
                <a:solidFill>
                  <a:srgbClr val="0070C0"/>
                </a:solidFill>
                <a:latin typeface="Arial-Rounded" pitchFamily="34" charset="0"/>
                <a:ea typeface="Arial-Rounded" pitchFamily="34" charset="0"/>
                <a:cs typeface="Arial-Rounded" pitchFamily="34" charset="0"/>
              </a:rPr>
              <a:t>	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cxnSp>
        <p:nvCxnSpPr>
          <p:cNvPr id="11" name="Straight Connector 10"/>
          <p:cNvCxnSpPr/>
          <p:nvPr/>
        </p:nvCxnSpPr>
        <p:spPr>
          <a:xfrm flipH="1">
            <a:off x="7496854" y="3991350"/>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309268" y="328652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1</a:t>
            </a:r>
            <a:endParaRPr lang="en-US" sz="20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1739397" y="388627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2</a:t>
            </a:r>
            <a:endParaRPr lang="en-US" sz="20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1243540" y="401536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51029" y="5072223"/>
            <a:ext cx="8012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806802" y="386021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3</a:t>
            </a:r>
            <a:endParaRPr lang="en-US" sz="2000" b="1">
              <a:solidFill>
                <a:schemeClr val="tx1"/>
              </a:solidFill>
              <a:latin typeface="Arial" pitchFamily="34" charset="0"/>
              <a:ea typeface="Arial-Rounded" pitchFamily="34" charset="0"/>
              <a:cs typeface="Arial" pitchFamily="34" charset="0"/>
            </a:endParaRPr>
          </a:p>
        </p:txBody>
      </p:sp>
      <p:cxnSp>
        <p:nvCxnSpPr>
          <p:cNvPr id="17" name="Straight Connector 16"/>
          <p:cNvCxnSpPr/>
          <p:nvPr/>
        </p:nvCxnSpPr>
        <p:spPr>
          <a:xfrm>
            <a:off x="4713889" y="3979775"/>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939223" y="5628045"/>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022375" y="493198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4</a:t>
            </a:r>
            <a:endParaRPr lang="en-US" sz="2000" b="1">
              <a:solidFill>
                <a:schemeClr val="tx1"/>
              </a:solidFill>
              <a:latin typeface="Arial" pitchFamily="34" charset="0"/>
              <a:ea typeface="Arial-Rounded" pitchFamily="34" charset="0"/>
              <a:cs typeface="Arial" pitchFamily="34" charset="0"/>
            </a:endParaRPr>
          </a:p>
        </p:txBody>
      </p:sp>
      <p:cxnSp>
        <p:nvCxnSpPr>
          <p:cNvPr id="24" name="Straight Connector 23"/>
          <p:cNvCxnSpPr/>
          <p:nvPr/>
        </p:nvCxnSpPr>
        <p:spPr>
          <a:xfrm flipH="1">
            <a:off x="5482927" y="614897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939223" y="5528733"/>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5</a:t>
            </a:r>
            <a:endParaRPr lang="en-US" sz="2000" b="1">
              <a:solidFill>
                <a:schemeClr val="tx1"/>
              </a:solidFill>
              <a:latin typeface="Arial" pitchFamily="34" charset="0"/>
              <a:ea typeface="Arial-Rounded" pitchFamily="34" charset="0"/>
              <a:cs typeface="Arial" pitchFamily="34" charset="0"/>
            </a:endParaRPr>
          </a:p>
        </p:txBody>
      </p:sp>
      <p:cxnSp>
        <p:nvCxnSpPr>
          <p:cNvPr id="28" name="Straight Connector 27"/>
          <p:cNvCxnSpPr/>
          <p:nvPr/>
        </p:nvCxnSpPr>
        <p:spPr>
          <a:xfrm>
            <a:off x="343684" y="4567473"/>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870313" y="5643021"/>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66157" y="5643021"/>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4813" y="152400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xoan</a:t>
            </a:r>
          </a:p>
        </p:txBody>
      </p:sp>
      <p:sp>
        <p:nvSpPr>
          <p:cNvPr id="6" name="Title 1"/>
          <p:cNvSpPr txBox="1">
            <a:spLocks/>
          </p:cNvSpPr>
          <p:nvPr/>
        </p:nvSpPr>
        <p:spPr>
          <a:xfrm>
            <a:off x="6592724" y="1524000"/>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loạt</a:t>
            </a:r>
          </a:p>
        </p:txBody>
      </p:sp>
      <p:sp>
        <p:nvSpPr>
          <p:cNvPr id="4" name="Title 1"/>
          <p:cNvSpPr txBox="1">
            <a:spLocks/>
          </p:cNvSpPr>
          <p:nvPr/>
        </p:nvSpPr>
        <p:spPr>
          <a:xfrm>
            <a:off x="864813" y="350520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thoăn</a:t>
            </a:r>
          </a:p>
        </p:txBody>
      </p:sp>
      <p:sp>
        <p:nvSpPr>
          <p:cNvPr id="5" name="Title 1"/>
          <p:cNvSpPr txBox="1">
            <a:spLocks/>
          </p:cNvSpPr>
          <p:nvPr/>
        </p:nvSpPr>
        <p:spPr>
          <a:xfrm>
            <a:off x="6592724" y="3505200"/>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a:t>
            </a:r>
            <a:r>
              <a:rPr lang="en-US" sz="9600" smtClean="0">
                <a:solidFill>
                  <a:schemeClr val="bg1"/>
                </a:solidFill>
                <a:latin typeface="Arial-Rounded" pitchFamily="34" charset="0"/>
                <a:ea typeface="Arial-Rounded" pitchFamily="34" charset="0"/>
                <a:cs typeface="Arial-Rounded" pitchFamily="34" charset="0"/>
              </a:rPr>
              <a:t>hoắt</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665"/>
          <a:stretch/>
        </p:blipFill>
        <p:spPr>
          <a:xfrm>
            <a:off x="734965" y="168122"/>
            <a:ext cx="10503711" cy="5683038"/>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0070C0"/>
                </a:solidFill>
                <a:latin typeface=".VnCooper" pitchFamily="34" charset="0"/>
                <a:ea typeface="Arial-Rounded" pitchFamily="34" charset="0"/>
                <a:cs typeface="Arial-Rounded" pitchFamily="34" charset="0"/>
              </a:rPr>
              <a:t>76</a:t>
            </a:r>
            <a:endParaRPr lang="en-US" sz="5300" b="1">
              <a:solidFill>
                <a:srgbClr val="0070C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smtClean="0">
                <a:solidFill>
                  <a:schemeClr val="bg1"/>
                </a:solidFill>
                <a:latin typeface="Arial-Rounded" pitchFamily="34" charset="0"/>
                <a:ea typeface="Arial-Rounded" pitchFamily="34" charset="0"/>
                <a:cs typeface="Arial-Rounded" pitchFamily="34" charset="0"/>
              </a:rPr>
              <a:t>oan  oăn  oat  oăt</a:t>
            </a:r>
            <a:endParaRPr lang="en-US" sz="66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137319"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6" name="Group 5"/>
          <p:cNvGrpSpPr/>
          <p:nvPr/>
        </p:nvGrpSpPr>
        <p:grpSpPr>
          <a:xfrm>
            <a:off x="494307" y="4797133"/>
            <a:ext cx="11174569" cy="2083035"/>
            <a:chOff x="494307" y="4797133"/>
            <a:chExt cx="11174569" cy="2083035"/>
          </a:xfrm>
        </p:grpSpPr>
        <p:sp>
          <p:nvSpPr>
            <p:cNvPr id="18" name="Title 1"/>
            <p:cNvSpPr txBox="1">
              <a:spLocks/>
            </p:cNvSpPr>
            <p:nvPr/>
          </p:nvSpPr>
          <p:spPr>
            <a:xfrm>
              <a:off x="494307" y="5029200"/>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b="1" smtClean="0">
                  <a:solidFill>
                    <a:srgbClr val="0070C0"/>
                  </a:solidFill>
                  <a:latin typeface="Arial-Rounded" pitchFamily="34" charset="0"/>
                  <a:ea typeface="Arial-Rounded" pitchFamily="34" charset="0"/>
                  <a:cs typeface="Arial-Rounded" pitchFamily="34" charset="0"/>
                </a:rPr>
                <a:t>	Trên phim </a:t>
              </a:r>
              <a:r>
                <a:rPr lang="en-US" b="1" smtClean="0">
                  <a:solidFill>
                    <a:srgbClr val="FF0000"/>
                  </a:solidFill>
                  <a:latin typeface="Arial-Rounded" pitchFamily="34" charset="0"/>
                  <a:ea typeface="Arial-Rounded" pitchFamily="34" charset="0"/>
                  <a:cs typeface="Arial-Rounded" pitchFamily="34" charset="0"/>
                </a:rPr>
                <a:t>hoat</a:t>
              </a:r>
              <a:r>
                <a:rPr lang="en-US" b="1" smtClean="0">
                  <a:solidFill>
                    <a:srgbClr val="0070C0"/>
                  </a:solidFill>
                  <a:latin typeface="Arial-Rounded" pitchFamily="34" charset="0"/>
                  <a:ea typeface="Arial-Rounded" pitchFamily="34" charset="0"/>
                  <a:cs typeface="Arial-Rounded" pitchFamily="34" charset="0"/>
                </a:rPr>
                <a:t> hình, voi bước </a:t>
              </a:r>
            </a:p>
            <a:p>
              <a:pPr algn="just">
                <a:lnSpc>
                  <a:spcPct val="100000"/>
                </a:lnSpc>
              </a:pPr>
              <a:r>
                <a:rPr lang="en-US" b="1" smtClean="0">
                  <a:solidFill>
                    <a:srgbClr val="0070C0"/>
                  </a:solidFill>
                  <a:latin typeface="Arial-Rounded" pitchFamily="34" charset="0"/>
                  <a:ea typeface="Arial-Rounded" pitchFamily="34" charset="0"/>
                  <a:cs typeface="Arial-Rounded" pitchFamily="34" charset="0"/>
                </a:rPr>
                <a:t>kh</a:t>
              </a:r>
              <a:r>
                <a:rPr lang="en-US" b="1" smtClean="0">
                  <a:solidFill>
                    <a:srgbClr val="FF0000"/>
                  </a:solidFill>
                  <a:latin typeface="Arial-Rounded" pitchFamily="34" charset="0"/>
                  <a:ea typeface="Arial-Rounded" pitchFamily="34" charset="0"/>
                  <a:cs typeface="Arial-Rounded" pitchFamily="34" charset="0"/>
                </a:rPr>
                <a:t>oan</a:t>
              </a:r>
              <a:r>
                <a:rPr lang="en-US" b="1" smtClean="0">
                  <a:solidFill>
                    <a:srgbClr val="0070C0"/>
                  </a:solidFill>
                  <a:latin typeface="Arial-Rounded" pitchFamily="34" charset="0"/>
                  <a:ea typeface="Arial-Rounded" pitchFamily="34" charset="0"/>
                  <a:cs typeface="Arial-Rounded" pitchFamily="34" charset="0"/>
                </a:rPr>
                <a:t> thai, thỏ chạy th</a:t>
              </a:r>
              <a:r>
                <a:rPr lang="en-US" b="1" smtClean="0">
                  <a:solidFill>
                    <a:srgbClr val="FF0000"/>
                  </a:solidFill>
                  <a:latin typeface="Arial-Rounded" pitchFamily="34" charset="0"/>
                  <a:ea typeface="Arial-Rounded" pitchFamily="34" charset="0"/>
                  <a:cs typeface="Arial-Rounded" pitchFamily="34" charset="0"/>
                </a:rPr>
                <a:t>oăn</a:t>
              </a:r>
              <a:r>
                <a:rPr lang="en-US" b="1" smtClean="0">
                  <a:solidFill>
                    <a:srgbClr val="0070C0"/>
                  </a:solidFill>
                  <a:latin typeface="Arial-Rounded" pitchFamily="34" charset="0"/>
                  <a:ea typeface="Arial-Rounded" pitchFamily="34" charset="0"/>
                  <a:cs typeface="Arial-Rounded" pitchFamily="34" charset="0"/>
                </a:rPr>
                <a:t> </a:t>
              </a:r>
              <a:r>
                <a:rPr lang="en-US" b="1" smtClean="0">
                  <a:solidFill>
                    <a:srgbClr val="FF0000"/>
                  </a:solidFill>
                  <a:latin typeface="Arial-Rounded" pitchFamily="34" charset="0"/>
                  <a:ea typeface="Arial-Rounded" pitchFamily="34" charset="0"/>
                  <a:cs typeface="Arial-Rounded" pitchFamily="34" charset="0"/>
                </a:rPr>
                <a:t>thoăt</a:t>
              </a:r>
              <a:r>
                <a:rPr lang="en-US" b="1" smtClean="0">
                  <a:solidFill>
                    <a:srgbClr val="0070C0"/>
                  </a:solidFill>
                  <a:latin typeface="Arial-Rounded" pitchFamily="34" charset="0"/>
                  <a:ea typeface="Arial-Rounded" pitchFamily="34" charset="0"/>
                  <a:cs typeface="Arial-Rounded" pitchFamily="34" charset="0"/>
                </a:rPr>
                <a:t>.  </a:t>
              </a:r>
            </a:p>
          </p:txBody>
        </p:sp>
        <p:sp>
          <p:nvSpPr>
            <p:cNvPr id="12" name="Title 1"/>
            <p:cNvSpPr txBox="1">
              <a:spLocks/>
            </p:cNvSpPr>
            <p:nvPr/>
          </p:nvSpPr>
          <p:spPr>
            <a:xfrm>
              <a:off x="3743946" y="4797133"/>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b="1">
                  <a:solidFill>
                    <a:srgbClr val="0070C0"/>
                  </a:solidFill>
                  <a:latin typeface="Arial-Rounded" pitchFamily="34" charset="0"/>
                  <a:ea typeface="Arial-Rounded" pitchFamily="34" charset="0"/>
                  <a:cs typeface="Arial-Rounded" pitchFamily="34" charset="0"/>
                </a:rPr>
                <a:t>.</a:t>
              </a:r>
            </a:p>
          </p:txBody>
        </p:sp>
        <p:sp>
          <p:nvSpPr>
            <p:cNvPr id="13" name="Title 1"/>
            <p:cNvSpPr txBox="1">
              <a:spLocks/>
            </p:cNvSpPr>
            <p:nvPr/>
          </p:nvSpPr>
          <p:spPr>
            <a:xfrm>
              <a:off x="6995319" y="537908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Cây gỗ xoan ta là gì, xoan ta có tốt không đặc tính ứng dụng gỗ xoan 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719" y="2162174"/>
            <a:ext cx="6592975" cy="4391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a Xoan - Ý Nghĩa Và Công Dụng Tuyệt Vời Trong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4" y="160338"/>
            <a:ext cx="4970241" cy="372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ây Khế • Sài Gòn Hoa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519" y="1184694"/>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ướng dẫn trồng cây khế chuẩn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2192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smtClean="0">
                <a:solidFill>
                  <a:srgbClr val="0070C0"/>
                </a:solidFill>
                <a:latin typeface="Arial-Rounded" pitchFamily="34" charset="0"/>
                <a:ea typeface="Arial-Rounded" pitchFamily="34" charset="0"/>
                <a:cs typeface="Arial-Rounded" pitchFamily="34" charset="0"/>
              </a:rPr>
              <a:t>	</a:t>
            </a:r>
            <a:r>
              <a:rPr lang="en-US" sz="4800">
                <a:solidFill>
                  <a:srgbClr val="0070C0"/>
                </a:solidFill>
                <a:latin typeface="Arial-Rounded" pitchFamily="34" charset="0"/>
                <a:ea typeface="Arial-Rounded" pitchFamily="34" charset="0"/>
                <a:cs typeface="Arial-Rounded" pitchFamily="34" charset="0"/>
              </a:rPr>
              <a:t>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sp>
        <p:nvSpPr>
          <p:cNvPr id="14" name="Rounded Rectangle 13"/>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Hai loài cây nào được nhắc đến trong bài?</a:t>
            </a:r>
            <a:endParaRPr lang="en-US" sz="4800">
              <a:latin typeface="Arial-Rounded" pitchFamily="34" charset="0"/>
              <a:ea typeface="Arial-Rounded" pitchFamily="34" charset="0"/>
              <a:cs typeface="Arial-Rounded" pitchFamily="34" charset="0"/>
            </a:endParaRPr>
          </a:p>
        </p:txBody>
      </p:sp>
      <p:cxnSp>
        <p:nvCxnSpPr>
          <p:cNvPr id="15" name="Straight Connector 14"/>
          <p:cNvCxnSpPr/>
          <p:nvPr/>
        </p:nvCxnSpPr>
        <p:spPr>
          <a:xfrm>
            <a:off x="2986545" y="1295400"/>
            <a:ext cx="23323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509919" y="1295400"/>
            <a:ext cx="18703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42119"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Hoa xoan và hoa khế có màu gì?</a:t>
            </a:r>
            <a:endParaRPr lang="en-US" sz="4800">
              <a:latin typeface="Arial-Rounded" pitchFamily="34" charset="0"/>
              <a:ea typeface="Arial-Rounded" pitchFamily="34" charset="0"/>
              <a:cs typeface="Arial-Rounded" pitchFamily="34" charset="0"/>
            </a:endParaRPr>
          </a:p>
        </p:txBody>
      </p:sp>
      <p:cxnSp>
        <p:nvCxnSpPr>
          <p:cNvPr id="22" name="Straight Connector 21"/>
          <p:cNvCxnSpPr/>
          <p:nvPr/>
        </p:nvCxnSpPr>
        <p:spPr>
          <a:xfrm>
            <a:off x="7833519" y="1981200"/>
            <a:ext cx="259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42119" y="5460242"/>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Những chú chích bông làm gì trong vườn?</a:t>
            </a:r>
            <a:endParaRPr lang="en-US" sz="4800">
              <a:latin typeface="Arial-Rounded" pitchFamily="34" charset="0"/>
              <a:ea typeface="Arial-Rounded" pitchFamily="34" charset="0"/>
              <a:cs typeface="Arial-Rounded" pitchFamily="34" charset="0"/>
            </a:endParaRPr>
          </a:p>
        </p:txBody>
      </p:sp>
      <p:cxnSp>
        <p:nvCxnSpPr>
          <p:cNvPr id="25" name="Straight Connector 24"/>
          <p:cNvCxnSpPr/>
          <p:nvPr/>
        </p:nvCxnSpPr>
        <p:spPr>
          <a:xfrm>
            <a:off x="4562304" y="3276600"/>
            <a:ext cx="3505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28200" y="3810000"/>
            <a:ext cx="95806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46480" y="4495800"/>
            <a:ext cx="42158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48177" y="4491863"/>
            <a:ext cx="66607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6480" y="5181600"/>
            <a:ext cx="3448439"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
                                        <p:tgtEl>
                                          <p:spTgt spid="15"/>
                                        </p:tgtEl>
                                      </p:cBhvr>
                                    </p:animEffect>
                                    <p:set>
                                      <p:cBhvr>
                                        <p:cTn id="22" dur="1" fill="hold">
                                          <p:stCondLst>
                                            <p:cond delay="9"/>
                                          </p:stCondLst>
                                        </p:cTn>
                                        <p:tgtEl>
                                          <p:spTgt spid="1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
                                        <p:tgtEl>
                                          <p:spTgt spid="16"/>
                                        </p:tgtEl>
                                      </p:cBhvr>
                                    </p:animEffect>
                                    <p:set>
                                      <p:cBhvr>
                                        <p:cTn id="25" dur="1" fill="hold">
                                          <p:stCondLst>
                                            <p:cond delay="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
                                        <p:tgtEl>
                                          <p:spTgt spid="22"/>
                                        </p:tgtEl>
                                      </p:cBhvr>
                                    </p:animEffect>
                                    <p:set>
                                      <p:cBhvr>
                                        <p:cTn id="40" dur="1" fill="hold">
                                          <p:stCondLst>
                                            <p:cond delay="9"/>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
                                        <p:tgtEl>
                                          <p:spTgt spid="25"/>
                                        </p:tgtEl>
                                      </p:cBhvr>
                                    </p:animEffect>
                                    <p:set>
                                      <p:cBhvr>
                                        <p:cTn id="69" dur="1" fill="hold">
                                          <p:stCondLst>
                                            <p:cond delay="9"/>
                                          </p:stCondLst>
                                        </p:cTn>
                                        <p:tgtEl>
                                          <p:spTgt spid="2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
                                        <p:tgtEl>
                                          <p:spTgt spid="27"/>
                                        </p:tgtEl>
                                      </p:cBhvr>
                                    </p:animEffect>
                                    <p:set>
                                      <p:cBhvr>
                                        <p:cTn id="72" dur="1" fill="hold">
                                          <p:stCondLst>
                                            <p:cond delay="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
                                        <p:tgtEl>
                                          <p:spTgt spid="28"/>
                                        </p:tgtEl>
                                      </p:cBhvr>
                                    </p:animEffect>
                                    <p:set>
                                      <p:cBhvr>
                                        <p:cTn id="75" dur="1" fill="hold">
                                          <p:stCondLst>
                                            <p:cond delay="9"/>
                                          </p:stCondLst>
                                        </p:cTn>
                                        <p:tgtEl>
                                          <p:spTgt spid="2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
                                        <p:tgtEl>
                                          <p:spTgt spid="29"/>
                                        </p:tgtEl>
                                      </p:cBhvr>
                                    </p:animEffect>
                                    <p:set>
                                      <p:cBhvr>
                                        <p:cTn id="78" dur="1" fill="hold">
                                          <p:stCondLst>
                                            <p:cond delay="9"/>
                                          </p:stCondLst>
                                        </p:cTn>
                                        <p:tgtEl>
                                          <p:spTgt spid="29"/>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
                                        <p:tgtEl>
                                          <p:spTgt spid="31"/>
                                        </p:tgtEl>
                                      </p:cBhvr>
                                    </p:animEffect>
                                    <p:set>
                                      <p:cBhvr>
                                        <p:cTn id="81" dur="1" fill="hold">
                                          <p:stCondLst>
                                            <p:cond delay="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654" y="-152400"/>
            <a:ext cx="8115865" cy="485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737519"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Trồng cây</a:t>
            </a:r>
            <a:endParaRPr lang="en-US" sz="6000">
              <a:solidFill>
                <a:srgbClr val="0070C0"/>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9392"/>
          <a:stretch/>
        </p:blipFill>
        <p:spPr>
          <a:xfrm>
            <a:off x="2852667" y="1889337"/>
            <a:ext cx="6352452" cy="4342698"/>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kh</a:t>
            </a:r>
            <a:endParaRPr lang="en-US" sz="88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oan</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kh</a:t>
            </a:r>
            <a:r>
              <a:rPr lang="en-US" sz="8800" smtClean="0">
                <a:solidFill>
                  <a:srgbClr val="FF0000"/>
                </a:solidFill>
                <a:latin typeface="Arial-Rounded" pitchFamily="34" charset="0"/>
                <a:ea typeface="Arial-Rounded" pitchFamily="34" charset="0"/>
                <a:cs typeface="Arial-Rounded" pitchFamily="34" charset="0"/>
              </a:rPr>
              <a:t>oan</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1442851"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oan</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574372"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oăn</a:t>
            </a:r>
          </a:p>
        </p:txBody>
      </p:sp>
      <p:sp>
        <p:nvSpPr>
          <p:cNvPr id="11" name="Title 1"/>
          <p:cNvSpPr txBox="1">
            <a:spLocks/>
          </p:cNvSpPr>
          <p:nvPr/>
        </p:nvSpPr>
        <p:spPr>
          <a:xfrm>
            <a:off x="62333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oat</a:t>
            </a:r>
            <a:endParaRPr lang="en-US" sz="88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8092099"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oăt</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smtClean="0">
                <a:solidFill>
                  <a:schemeClr val="bg1"/>
                </a:solidFill>
                <a:latin typeface="Arial-Rounded" pitchFamily="34" charset="0"/>
                <a:ea typeface="Arial-Rounded" pitchFamily="34" charset="0"/>
                <a:cs typeface="Arial-Rounded" pitchFamily="34" charset="0"/>
              </a:rPr>
              <a:t>So sánh</a:t>
            </a:r>
            <a:endParaRPr lang="en-US" sz="8000">
              <a:solidFill>
                <a:schemeClr val="bg1"/>
              </a:solidFill>
              <a:latin typeface="Arial-Rounded" pitchFamily="34" charset="0"/>
              <a:ea typeface="Arial-Rounded" pitchFamily="34" charset="0"/>
              <a:cs typeface="Arial-Rounded" pitchFamily="34" charset="0"/>
            </a:endParaRPr>
          </a:p>
        </p:txBody>
      </p:sp>
      <p:sp>
        <p:nvSpPr>
          <p:cNvPr id="6" name="TextBox 5"/>
          <p:cNvSpPr txBox="1"/>
          <p:nvPr/>
        </p:nvSpPr>
        <p:spPr>
          <a:xfrm>
            <a:off x="2607847" y="3472036"/>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oan</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419113" y="3470372"/>
            <a:ext cx="3397644" cy="1865376"/>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oăn</a:t>
            </a:r>
          </a:p>
        </p:txBody>
      </p:sp>
      <p:sp>
        <p:nvSpPr>
          <p:cNvPr id="9" name="TextBox 8"/>
          <p:cNvSpPr txBox="1"/>
          <p:nvPr/>
        </p:nvSpPr>
        <p:spPr>
          <a:xfrm>
            <a:off x="-3278860" y="1981200"/>
            <a:ext cx="2320636"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o</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2300899" y="3472036"/>
            <a:ext cx="2109669"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o</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2875880" y="3481614"/>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a</a:t>
            </a:r>
            <a:endParaRPr lang="en-US" sz="1150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6841585" y="347522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896432" y="3472036"/>
            <a:ext cx="2109669"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n</a:t>
            </a:r>
            <a:endParaRPr lang="en-US" sz="11500">
              <a:solidFill>
                <a:srgbClr val="FF0000"/>
              </a:solidFill>
              <a:latin typeface="Arial-Rounded" pitchFamily="34" charset="0"/>
              <a:ea typeface="Arial-Rounded" pitchFamily="34" charset="0"/>
              <a:cs typeface="Arial-Rounded" pitchFamily="34" charset="0"/>
            </a:endParaRPr>
          </a:p>
        </p:txBody>
      </p:sp>
      <p:sp>
        <p:nvSpPr>
          <p:cNvPr id="13" name="TextBox 12"/>
          <p:cNvSpPr txBox="1"/>
          <p:nvPr/>
        </p:nvSpPr>
        <p:spPr>
          <a:xfrm>
            <a:off x="6261917" y="3472036"/>
            <a:ext cx="2109669"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o</a:t>
            </a:r>
            <a:endParaRPr lang="en-US" sz="11500">
              <a:solidFill>
                <a:srgbClr val="FF0000"/>
              </a:solidFill>
              <a:latin typeface="Arial-Rounded" pitchFamily="34" charset="0"/>
              <a:ea typeface="Arial-Rounded" pitchFamily="34" charset="0"/>
              <a:cs typeface="Arial-Rounded" pitchFamily="34" charset="0"/>
            </a:endParaRPr>
          </a:p>
        </p:txBody>
      </p:sp>
      <p:sp>
        <p:nvSpPr>
          <p:cNvPr id="14" name="TextBox 13"/>
          <p:cNvSpPr txBox="1"/>
          <p:nvPr/>
        </p:nvSpPr>
        <p:spPr>
          <a:xfrm>
            <a:off x="7857450" y="3472036"/>
            <a:ext cx="2109669"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n</a:t>
            </a:r>
            <a:endParaRPr lang="en-US" sz="115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P spid="11"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smtClean="0">
                <a:solidFill>
                  <a:schemeClr val="bg1"/>
                </a:solidFill>
                <a:latin typeface="Arial-Rounded" pitchFamily="34" charset="0"/>
                <a:ea typeface="Arial-Rounded" pitchFamily="34" charset="0"/>
                <a:cs typeface="Arial-Rounded" pitchFamily="34" charset="0"/>
              </a:rPr>
              <a:t>So sánh</a:t>
            </a:r>
            <a:endParaRPr lang="en-US" sz="8000">
              <a:solidFill>
                <a:schemeClr val="bg1"/>
              </a:solidFill>
              <a:latin typeface="Arial-Rounded" pitchFamily="34" charset="0"/>
              <a:ea typeface="Arial-Rounded" pitchFamily="34" charset="0"/>
              <a:cs typeface="Arial-Rounded" pitchFamily="34" charset="0"/>
            </a:endParaRPr>
          </a:p>
        </p:txBody>
      </p:sp>
      <p:sp>
        <p:nvSpPr>
          <p:cNvPr id="6" name="TextBox 5"/>
          <p:cNvSpPr txBox="1"/>
          <p:nvPr/>
        </p:nvSpPr>
        <p:spPr>
          <a:xfrm>
            <a:off x="2607847" y="3472036"/>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oat</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419113" y="3470372"/>
            <a:ext cx="3397644" cy="1865376"/>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t>
            </a:r>
            <a:r>
              <a:rPr lang="en-US" sz="11500" smtClean="0">
                <a:solidFill>
                  <a:srgbClr val="0070C0"/>
                </a:solidFill>
                <a:latin typeface="Arial-Rounded" pitchFamily="34" charset="0"/>
                <a:ea typeface="Arial-Rounded" pitchFamily="34" charset="0"/>
                <a:cs typeface="Arial-Rounded" pitchFamily="34" charset="0"/>
              </a:rPr>
              <a:t>ăt</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3278860" y="1981200"/>
            <a:ext cx="2320636"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o</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2523450" y="3472036"/>
            <a:ext cx="2109669"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o</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3086009" y="3481614"/>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a</a:t>
            </a:r>
            <a:endParaRPr lang="en-US" sz="1150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7036455" y="347522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896432" y="3472036"/>
            <a:ext cx="2109669"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t</a:t>
            </a:r>
            <a:endParaRPr lang="en-US" sz="11500">
              <a:solidFill>
                <a:srgbClr val="FF0000"/>
              </a:solidFill>
              <a:latin typeface="Arial-Rounded" pitchFamily="34" charset="0"/>
              <a:ea typeface="Arial-Rounded" pitchFamily="34" charset="0"/>
              <a:cs typeface="Arial-Rounded" pitchFamily="34" charset="0"/>
            </a:endParaRPr>
          </a:p>
        </p:txBody>
      </p:sp>
      <p:sp>
        <p:nvSpPr>
          <p:cNvPr id="13" name="TextBox 12"/>
          <p:cNvSpPr txBox="1"/>
          <p:nvPr/>
        </p:nvSpPr>
        <p:spPr>
          <a:xfrm>
            <a:off x="6470860" y="3472036"/>
            <a:ext cx="2109669"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o</a:t>
            </a:r>
            <a:endParaRPr lang="en-US" sz="11500">
              <a:solidFill>
                <a:srgbClr val="FF0000"/>
              </a:solidFill>
              <a:latin typeface="Arial-Rounded" pitchFamily="34" charset="0"/>
              <a:ea typeface="Arial-Rounded" pitchFamily="34" charset="0"/>
              <a:cs typeface="Arial-Rounded" pitchFamily="34" charset="0"/>
            </a:endParaRPr>
          </a:p>
        </p:txBody>
      </p:sp>
      <p:sp>
        <p:nvSpPr>
          <p:cNvPr id="14" name="TextBox 13"/>
          <p:cNvSpPr txBox="1"/>
          <p:nvPr/>
        </p:nvSpPr>
        <p:spPr>
          <a:xfrm>
            <a:off x="7857450" y="3472036"/>
            <a:ext cx="2109669"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t</a:t>
            </a:r>
            <a:endParaRPr lang="en-US" sz="115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48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P spid="11"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hoạt</a:t>
            </a:r>
            <a:endParaRPr lang="en-US" sz="60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473325"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khoát</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186551"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toán</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250235"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oat</a:t>
            </a:r>
            <a:endParaRPr lang="en-US" sz="6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215929"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oat</a:t>
            </a:r>
            <a:endParaRPr lang="en-US" sz="6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646853"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oan</a:t>
            </a:r>
            <a:endParaRPr lang="en-US" sz="60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xoan</a:t>
            </a:r>
            <a:endParaRPr lang="en-US" sz="60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9524090"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oan</a:t>
            </a:r>
            <a:endParaRPr lang="en-US" sz="600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615922"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choắt</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3481841"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hoắt</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6195067"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ngoằn</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1473443"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oăt</a:t>
            </a:r>
            <a:endParaRPr lang="en-US" sz="60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4048539"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oăt</a:t>
            </a:r>
            <a:endParaRPr lang="en-US" sz="6000">
              <a:solidFill>
                <a:srgbClr val="FF000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6970146"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oăn</a:t>
            </a:r>
            <a:endParaRPr lang="en-US" sz="6000">
              <a:solidFill>
                <a:srgbClr val="FF000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8838633"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thoăn</a:t>
            </a:r>
            <a:endParaRPr lang="en-US" sz="60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9622156"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oăn</a:t>
            </a:r>
            <a:endParaRPr lang="en-US" sz="60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56975"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hoạt</a:t>
            </a:r>
            <a:endParaRPr lang="en-US" sz="6000">
              <a:solidFill>
                <a:srgbClr val="0070C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3473325"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khoát</a:t>
            </a:r>
            <a:endParaRPr lang="en-US" sz="6000">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6186551"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toán</a:t>
            </a:r>
            <a:endParaRPr lang="en-US" sz="600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1250235"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oat</a:t>
            </a:r>
            <a:endParaRPr lang="en-US" sz="6000">
              <a:solidFill>
                <a:srgbClr val="FF000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4215929"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oat</a:t>
            </a:r>
            <a:endParaRPr lang="en-US" sz="6000">
              <a:solidFill>
                <a:srgbClr val="FF000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6646853"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oan</a:t>
            </a:r>
            <a:endParaRPr lang="en-US" sz="6000">
              <a:solidFill>
                <a:srgbClr val="FF000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8862775"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xoan</a:t>
            </a:r>
            <a:endParaRPr lang="en-US" sz="6000">
              <a:solidFill>
                <a:srgbClr val="0070C0"/>
              </a:solidFill>
              <a:latin typeface="Arial-Rounded" pitchFamily="34" charset="0"/>
              <a:ea typeface="Arial-Rounded" pitchFamily="34" charset="0"/>
              <a:cs typeface="Arial-Rounded" pitchFamily="34" charset="0"/>
            </a:endParaRPr>
          </a:p>
        </p:txBody>
      </p:sp>
      <p:sp>
        <p:nvSpPr>
          <p:cNvPr id="38" name="Title 1"/>
          <p:cNvSpPr txBox="1">
            <a:spLocks/>
          </p:cNvSpPr>
          <p:nvPr/>
        </p:nvSpPr>
        <p:spPr>
          <a:xfrm>
            <a:off x="9524090"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oan</a:t>
            </a:r>
            <a:endParaRPr lang="en-US" sz="6000">
              <a:solidFill>
                <a:srgbClr val="FF0000"/>
              </a:solidFill>
              <a:latin typeface="Arial-Rounded" pitchFamily="34" charset="0"/>
              <a:ea typeface="Arial-Rounded" pitchFamily="34" charset="0"/>
              <a:cs typeface="Arial-Rounded" pitchFamily="34" charset="0"/>
            </a:endParaRPr>
          </a:p>
        </p:txBody>
      </p:sp>
      <p:sp>
        <p:nvSpPr>
          <p:cNvPr id="39" name="Title 1"/>
          <p:cNvSpPr txBox="1">
            <a:spLocks/>
          </p:cNvSpPr>
          <p:nvPr/>
        </p:nvSpPr>
        <p:spPr>
          <a:xfrm>
            <a:off x="615922"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choắt</a:t>
            </a:r>
            <a:endParaRPr lang="en-US" sz="6000">
              <a:solidFill>
                <a:srgbClr val="0070C0"/>
              </a:solidFill>
              <a:latin typeface="Arial-Rounded" pitchFamily="34" charset="0"/>
              <a:ea typeface="Arial-Rounded" pitchFamily="34" charset="0"/>
              <a:cs typeface="Arial-Rounded" pitchFamily="34" charset="0"/>
            </a:endParaRPr>
          </a:p>
        </p:txBody>
      </p:sp>
      <p:sp>
        <p:nvSpPr>
          <p:cNvPr id="40" name="Title 1"/>
          <p:cNvSpPr txBox="1">
            <a:spLocks/>
          </p:cNvSpPr>
          <p:nvPr/>
        </p:nvSpPr>
        <p:spPr>
          <a:xfrm>
            <a:off x="3481841"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hoắt</a:t>
            </a:r>
            <a:endParaRPr lang="en-US" sz="6000">
              <a:solidFill>
                <a:srgbClr val="0070C0"/>
              </a:solidFill>
              <a:latin typeface="Arial-Rounded" pitchFamily="34" charset="0"/>
              <a:ea typeface="Arial-Rounded" pitchFamily="34" charset="0"/>
              <a:cs typeface="Arial-Rounded" pitchFamily="34" charset="0"/>
            </a:endParaRPr>
          </a:p>
        </p:txBody>
      </p:sp>
      <p:sp>
        <p:nvSpPr>
          <p:cNvPr id="41" name="Title 1"/>
          <p:cNvSpPr txBox="1">
            <a:spLocks/>
          </p:cNvSpPr>
          <p:nvPr/>
        </p:nvSpPr>
        <p:spPr>
          <a:xfrm>
            <a:off x="6195067"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ngoằn</a:t>
            </a:r>
            <a:endParaRPr lang="en-US" sz="6000">
              <a:solidFill>
                <a:srgbClr val="0070C0"/>
              </a:solidFill>
              <a:latin typeface="Arial-Rounded" pitchFamily="34" charset="0"/>
              <a:ea typeface="Arial-Rounded" pitchFamily="34" charset="0"/>
              <a:cs typeface="Arial-Rounded" pitchFamily="34" charset="0"/>
            </a:endParaRPr>
          </a:p>
        </p:txBody>
      </p:sp>
      <p:sp>
        <p:nvSpPr>
          <p:cNvPr id="42" name="Title 1"/>
          <p:cNvSpPr txBox="1">
            <a:spLocks/>
          </p:cNvSpPr>
          <p:nvPr/>
        </p:nvSpPr>
        <p:spPr>
          <a:xfrm>
            <a:off x="1473443"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oăt</a:t>
            </a:r>
            <a:endParaRPr lang="en-US" sz="6000">
              <a:solidFill>
                <a:srgbClr val="FF0000"/>
              </a:solidFill>
              <a:latin typeface="Arial-Rounded" pitchFamily="34" charset="0"/>
              <a:ea typeface="Arial-Rounded" pitchFamily="34" charset="0"/>
              <a:cs typeface="Arial-Rounded" pitchFamily="34" charset="0"/>
            </a:endParaRPr>
          </a:p>
        </p:txBody>
      </p:sp>
      <p:sp>
        <p:nvSpPr>
          <p:cNvPr id="43" name="Title 1"/>
          <p:cNvSpPr txBox="1">
            <a:spLocks/>
          </p:cNvSpPr>
          <p:nvPr/>
        </p:nvSpPr>
        <p:spPr>
          <a:xfrm>
            <a:off x="4048539"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oăt</a:t>
            </a:r>
            <a:endParaRPr lang="en-US" sz="6000">
              <a:solidFill>
                <a:srgbClr val="FF0000"/>
              </a:solidFill>
              <a:latin typeface="Arial-Rounded" pitchFamily="34" charset="0"/>
              <a:ea typeface="Arial-Rounded" pitchFamily="34" charset="0"/>
              <a:cs typeface="Arial-Rounded" pitchFamily="34" charset="0"/>
            </a:endParaRPr>
          </a:p>
        </p:txBody>
      </p:sp>
      <p:sp>
        <p:nvSpPr>
          <p:cNvPr id="44" name="Title 1"/>
          <p:cNvSpPr txBox="1">
            <a:spLocks/>
          </p:cNvSpPr>
          <p:nvPr/>
        </p:nvSpPr>
        <p:spPr>
          <a:xfrm>
            <a:off x="6970146"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oăn</a:t>
            </a:r>
            <a:endParaRPr lang="en-US" sz="6000">
              <a:solidFill>
                <a:srgbClr val="FF0000"/>
              </a:solidFill>
              <a:latin typeface="Arial-Rounded" pitchFamily="34" charset="0"/>
              <a:ea typeface="Arial-Rounded" pitchFamily="34" charset="0"/>
              <a:cs typeface="Arial-Rounded" pitchFamily="34" charset="0"/>
            </a:endParaRPr>
          </a:p>
        </p:txBody>
      </p:sp>
      <p:sp>
        <p:nvSpPr>
          <p:cNvPr id="45" name="Title 1"/>
          <p:cNvSpPr txBox="1">
            <a:spLocks/>
          </p:cNvSpPr>
          <p:nvPr/>
        </p:nvSpPr>
        <p:spPr>
          <a:xfrm>
            <a:off x="8838633"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thoăn</a:t>
            </a:r>
            <a:endParaRPr lang="en-US" sz="6000">
              <a:solidFill>
                <a:srgbClr val="0070C0"/>
              </a:solidFill>
              <a:latin typeface="Arial-Rounded" pitchFamily="34" charset="0"/>
              <a:ea typeface="Arial-Rounded" pitchFamily="34" charset="0"/>
              <a:cs typeface="Arial-Rounded" pitchFamily="34" charset="0"/>
            </a:endParaRPr>
          </a:p>
        </p:txBody>
      </p:sp>
      <p:sp>
        <p:nvSpPr>
          <p:cNvPr id="46" name="Title 1"/>
          <p:cNvSpPr txBox="1">
            <a:spLocks/>
          </p:cNvSpPr>
          <p:nvPr/>
        </p:nvSpPr>
        <p:spPr>
          <a:xfrm>
            <a:off x="9622156"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oăn</a:t>
            </a:r>
            <a:endParaRPr lang="en-US" sz="6000">
              <a:solidFill>
                <a:srgbClr val="FF0000"/>
              </a:solidFill>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673" y="116576"/>
            <a:ext cx="826812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5059</TotalTime>
  <Words>275</Words>
  <Application>Microsoft Office PowerPoint</Application>
  <PresentationFormat>Custom</PresentationFormat>
  <Paragraphs>175</Paragraphs>
  <Slides>35</Slides>
  <Notes>21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.VnArial</vt:lpstr>
      <vt:lpstr>.VnCooper</vt:lpstr>
      <vt:lpstr>Arial</vt:lpstr>
      <vt:lpstr>Arial Rounded MT Bold</vt:lpstr>
      <vt:lpstr>Arial-Rounded</vt:lpstr>
      <vt:lpstr>Arrus-Black</vt:lpstr>
      <vt:lpstr>AvantGarde</vt:lpstr>
      <vt:lpstr>Calibri</vt:lpstr>
      <vt:lpstr>DomCasual</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H231020</cp:lastModifiedBy>
  <cp:revision>655</cp:revision>
  <dcterms:created xsi:type="dcterms:W3CDTF">2021-05-08T14:00:55Z</dcterms:created>
  <dcterms:modified xsi:type="dcterms:W3CDTF">2023-01-16T03:36:46Z</dcterms:modified>
</cp:coreProperties>
</file>