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handoutMasterIdLst>
    <p:handoutMasterId r:id="rId34"/>
  </p:handoutMasterIdLst>
  <p:sldIdLst>
    <p:sldId id="257" r:id="rId3"/>
    <p:sldId id="466" r:id="rId4"/>
    <p:sldId id="273" r:id="rId5"/>
    <p:sldId id="489" r:id="rId6"/>
    <p:sldId id="436" r:id="rId7"/>
    <p:sldId id="437" r:id="rId8"/>
    <p:sldId id="413" r:id="rId9"/>
    <p:sldId id="311" r:id="rId10"/>
    <p:sldId id="327" r:id="rId11"/>
    <p:sldId id="442" r:id="rId12"/>
    <p:sldId id="420" r:id="rId13"/>
    <p:sldId id="445" r:id="rId14"/>
    <p:sldId id="472" r:id="rId15"/>
    <p:sldId id="448" r:id="rId16"/>
    <p:sldId id="449" r:id="rId17"/>
    <p:sldId id="474" r:id="rId18"/>
    <p:sldId id="476" r:id="rId19"/>
    <p:sldId id="481" r:id="rId20"/>
    <p:sldId id="478" r:id="rId21"/>
    <p:sldId id="454" r:id="rId22"/>
    <p:sldId id="482" r:id="rId23"/>
    <p:sldId id="483" r:id="rId24"/>
    <p:sldId id="459" r:id="rId25"/>
    <p:sldId id="488" r:id="rId26"/>
    <p:sldId id="484" r:id="rId27"/>
    <p:sldId id="485" r:id="rId28"/>
    <p:sldId id="461" r:id="rId29"/>
    <p:sldId id="486" r:id="rId30"/>
    <p:sldId id="487" r:id="rId31"/>
    <p:sldId id="289" r:id="rId32"/>
  </p:sldIdLst>
  <p:sldSz cx="9144000" cy="5143500" type="screen16x9"/>
  <p:notesSz cx="7010400" cy="9296400"/>
  <p:custDataLst>
    <p:tags r:id="rId3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CC33"/>
    <a:srgbClr val="008000"/>
    <a:srgbClr val="66FF33"/>
    <a:srgbClr val="CC66FF"/>
    <a:srgbClr val="FF00FF"/>
    <a:srgbClr val="00FFFF"/>
    <a:srgbClr val="00FF00"/>
    <a:srgbClr val="CC33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4660"/>
  </p:normalViewPr>
  <p:slideViewPr>
    <p:cSldViewPr snapToGrid="0">
      <p:cViewPr varScale="1">
        <p:scale>
          <a:sx n="98" d="100"/>
          <a:sy n="98" d="100"/>
        </p:scale>
        <p:origin x="360" y="84"/>
      </p:cViewPr>
      <p:guideLst>
        <p:guide orient="horz" pos="1620"/>
        <p:guide pos="2880"/>
      </p:guideLst>
    </p:cSldViewPr>
  </p:slideViewPr>
  <p:notesTextViewPr>
    <p:cViewPr>
      <p:scale>
        <a:sx n="1" d="1"/>
        <a:sy n="1" d="1"/>
      </p:scale>
      <p:origin x="0" y="0"/>
    </p:cViewPr>
  </p:notesTextViewPr>
  <p:sorterViewPr>
    <p:cViewPr>
      <p:scale>
        <a:sx n="100" d="100"/>
        <a:sy n="100" d="100"/>
      </p:scale>
      <p:origin x="0" y="186"/>
    </p:cViewPr>
  </p:sorterViewPr>
  <p:notesViewPr>
    <p:cSldViewPr snapToGrid="0">
      <p:cViewPr>
        <p:scale>
          <a:sx n="70" d="100"/>
          <a:sy n="70" d="100"/>
        </p:scale>
        <p:origin x="-2424"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9B84EA-7D68-4D60-9CB1-D50884785D1C}" type="datetimeFigureOut">
              <a:rPr lang="zh-CN" altLang="en-US" smtClean="0"/>
              <a:pPr/>
              <a:t>2023/12/8</a:t>
            </a:fld>
            <a:endParaRPr lang="zh-CN" altLang="en-US"/>
          </a:p>
        </p:txBody>
      </p:sp>
      <p:sp>
        <p:nvSpPr>
          <p:cNvPr id="4" name="页脚占位符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705733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5648A-8057-441C-8486-1AFC06DCE09F}" type="datetimeFigureOut">
              <a:rPr lang="zh-CN" altLang="en-US" smtClean="0"/>
              <a:pPr/>
              <a:t>2023/12/8</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F6CAB-9A0A-4926-864A-6FF66F165620}" type="slidenum">
              <a:rPr lang="zh-CN" altLang="en-US" smtClean="0"/>
              <a:pPr/>
              <a:t>‹#›</a:t>
            </a:fld>
            <a:endParaRPr lang="zh-CN" altLang="en-US"/>
          </a:p>
        </p:txBody>
      </p:sp>
    </p:spTree>
    <p:extLst>
      <p:ext uri="{BB962C8B-B14F-4D97-AF65-F5344CB8AC3E}">
        <p14:creationId xmlns:p14="http://schemas.microsoft.com/office/powerpoint/2010/main" val="210412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3</a:t>
            </a:fld>
            <a:endParaRPr lang="zh-CN" altLang="en-US"/>
          </a:p>
        </p:txBody>
      </p:sp>
    </p:spTree>
    <p:extLst>
      <p:ext uri="{BB962C8B-B14F-4D97-AF65-F5344CB8AC3E}">
        <p14:creationId xmlns:p14="http://schemas.microsoft.com/office/powerpoint/2010/main" val="339501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5339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95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1155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20</a:t>
            </a:fld>
            <a:endParaRPr lang="zh-CN" altLang="en-US"/>
          </a:p>
        </p:txBody>
      </p:sp>
    </p:spTree>
    <p:extLst>
      <p:ext uri="{BB962C8B-B14F-4D97-AF65-F5344CB8AC3E}">
        <p14:creationId xmlns:p14="http://schemas.microsoft.com/office/powerpoint/2010/main" val="1878584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21</a:t>
            </a:fld>
            <a:endParaRPr lang="zh-CN" altLang="en-US"/>
          </a:p>
        </p:txBody>
      </p:sp>
    </p:spTree>
    <p:extLst>
      <p:ext uri="{BB962C8B-B14F-4D97-AF65-F5344CB8AC3E}">
        <p14:creationId xmlns:p14="http://schemas.microsoft.com/office/powerpoint/2010/main" val="3424732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22</a:t>
            </a:fld>
            <a:endParaRPr lang="zh-CN" altLang="en-US"/>
          </a:p>
        </p:txBody>
      </p:sp>
    </p:spTree>
    <p:extLst>
      <p:ext uri="{BB962C8B-B14F-4D97-AF65-F5344CB8AC3E}">
        <p14:creationId xmlns:p14="http://schemas.microsoft.com/office/powerpoint/2010/main" val="196100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23</a:t>
            </a:fld>
            <a:endParaRPr lang="zh-CN" altLang="en-US"/>
          </a:p>
        </p:txBody>
      </p:sp>
    </p:spTree>
    <p:extLst>
      <p:ext uri="{BB962C8B-B14F-4D97-AF65-F5344CB8AC3E}">
        <p14:creationId xmlns:p14="http://schemas.microsoft.com/office/powerpoint/2010/main" val="391241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24</a:t>
            </a:fld>
            <a:endParaRPr lang="zh-CN" altLang="en-US"/>
          </a:p>
        </p:txBody>
      </p:sp>
    </p:spTree>
    <p:extLst>
      <p:ext uri="{BB962C8B-B14F-4D97-AF65-F5344CB8AC3E}">
        <p14:creationId xmlns:p14="http://schemas.microsoft.com/office/powerpoint/2010/main" val="1682763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25</a:t>
            </a:fld>
            <a:endParaRPr lang="zh-CN" altLang="en-US"/>
          </a:p>
        </p:txBody>
      </p:sp>
    </p:spTree>
    <p:extLst>
      <p:ext uri="{BB962C8B-B14F-4D97-AF65-F5344CB8AC3E}">
        <p14:creationId xmlns:p14="http://schemas.microsoft.com/office/powerpoint/2010/main" val="1082898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26</a:t>
            </a:fld>
            <a:endParaRPr lang="zh-CN" altLang="en-US"/>
          </a:p>
        </p:txBody>
      </p:sp>
    </p:spTree>
    <p:extLst>
      <p:ext uri="{BB962C8B-B14F-4D97-AF65-F5344CB8AC3E}">
        <p14:creationId xmlns:p14="http://schemas.microsoft.com/office/powerpoint/2010/main" val="6349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4</a:t>
            </a:fld>
            <a:endParaRPr lang="zh-CN" altLang="en-US"/>
          </a:p>
        </p:txBody>
      </p:sp>
    </p:spTree>
    <p:extLst>
      <p:ext uri="{BB962C8B-B14F-4D97-AF65-F5344CB8AC3E}">
        <p14:creationId xmlns:p14="http://schemas.microsoft.com/office/powerpoint/2010/main" val="3499486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27</a:t>
            </a:fld>
            <a:endParaRPr lang="zh-CN" altLang="en-US"/>
          </a:p>
        </p:txBody>
      </p:sp>
    </p:spTree>
    <p:extLst>
      <p:ext uri="{BB962C8B-B14F-4D97-AF65-F5344CB8AC3E}">
        <p14:creationId xmlns:p14="http://schemas.microsoft.com/office/powerpoint/2010/main" val="3246262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28</a:t>
            </a:fld>
            <a:endParaRPr lang="zh-CN" altLang="en-US"/>
          </a:p>
        </p:txBody>
      </p:sp>
    </p:spTree>
    <p:extLst>
      <p:ext uri="{BB962C8B-B14F-4D97-AF65-F5344CB8AC3E}">
        <p14:creationId xmlns:p14="http://schemas.microsoft.com/office/powerpoint/2010/main" val="1727032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29</a:t>
            </a:fld>
            <a:endParaRPr lang="zh-CN" altLang="en-US"/>
          </a:p>
        </p:txBody>
      </p:sp>
    </p:spTree>
    <p:extLst>
      <p:ext uri="{BB962C8B-B14F-4D97-AF65-F5344CB8AC3E}">
        <p14:creationId xmlns:p14="http://schemas.microsoft.com/office/powerpoint/2010/main" val="2006366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30</a:t>
            </a:fld>
            <a:endParaRPr lang="zh-CN" altLang="en-US"/>
          </a:p>
        </p:txBody>
      </p:sp>
    </p:spTree>
    <p:extLst>
      <p:ext uri="{BB962C8B-B14F-4D97-AF65-F5344CB8AC3E}">
        <p14:creationId xmlns:p14="http://schemas.microsoft.com/office/powerpoint/2010/main" val="85485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7</a:t>
            </a:fld>
            <a:endParaRPr lang="zh-CN" altLang="en-US"/>
          </a:p>
        </p:txBody>
      </p:sp>
    </p:spTree>
    <p:extLst>
      <p:ext uri="{BB962C8B-B14F-4D97-AF65-F5344CB8AC3E}">
        <p14:creationId xmlns:p14="http://schemas.microsoft.com/office/powerpoint/2010/main" val="343001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8</a:t>
            </a:fld>
            <a:endParaRPr lang="zh-CN" altLang="en-US"/>
          </a:p>
        </p:txBody>
      </p:sp>
    </p:spTree>
    <p:extLst>
      <p:ext uri="{BB962C8B-B14F-4D97-AF65-F5344CB8AC3E}">
        <p14:creationId xmlns:p14="http://schemas.microsoft.com/office/powerpoint/2010/main" val="185202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11</a:t>
            </a:fld>
            <a:endParaRPr lang="zh-CN" altLang="en-US"/>
          </a:p>
        </p:txBody>
      </p:sp>
    </p:spTree>
    <p:extLst>
      <p:ext uri="{BB962C8B-B14F-4D97-AF65-F5344CB8AC3E}">
        <p14:creationId xmlns:p14="http://schemas.microsoft.com/office/powerpoint/2010/main" val="148395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12</a:t>
            </a:fld>
            <a:endParaRPr lang="zh-CN" altLang="en-US"/>
          </a:p>
        </p:txBody>
      </p:sp>
    </p:spTree>
    <p:extLst>
      <p:ext uri="{BB962C8B-B14F-4D97-AF65-F5344CB8AC3E}">
        <p14:creationId xmlns:p14="http://schemas.microsoft.com/office/powerpoint/2010/main" val="314381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829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14</a:t>
            </a:fld>
            <a:endParaRPr lang="zh-CN" altLang="en-US"/>
          </a:p>
        </p:txBody>
      </p:sp>
    </p:spTree>
    <p:extLst>
      <p:ext uri="{BB962C8B-B14F-4D97-AF65-F5344CB8AC3E}">
        <p14:creationId xmlns:p14="http://schemas.microsoft.com/office/powerpoint/2010/main" val="384940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15</a:t>
            </a:fld>
            <a:endParaRPr lang="zh-CN" altLang="en-US"/>
          </a:p>
        </p:txBody>
      </p:sp>
    </p:spTree>
    <p:extLst>
      <p:ext uri="{BB962C8B-B14F-4D97-AF65-F5344CB8AC3E}">
        <p14:creationId xmlns:p14="http://schemas.microsoft.com/office/powerpoint/2010/main" val="172324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2023/12/8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2023/12/8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2023/12/8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331E843-037B-44F2-955F-192FDC5ADDB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16869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2E662B-821D-420B-AFB2-A880CEF2350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39194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8EDE7C9-C386-4DAC-A719-70567361A53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7648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A7D8884-8FF0-45CD-B049-1D8FC558B58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28027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FFD208A-4512-495E-83EF-5E2286BB7FD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79639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F987249-648C-40D6-BD82-9085689D708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2565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62C248-37FD-43E2-850D-10AA625B3A21}"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95603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33DD98D-2398-405B-B8CF-C65BFEEEC05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3522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2023/12/8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F82B3E-DE90-410B-A5E7-542A9C6B3AF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21276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949EAEF-0DDD-4165-8217-E82844DB7160}"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27919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7343C1B-B7E1-4F6E-9206-02D37F2E7E2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8335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2023/12/8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2023/12/8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13" name="图片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pic>
        <p:nvPicPr>
          <p:cNvPr id="14" name="图片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5" name="图片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
        <p:nvSpPr>
          <p:cNvPr id="7" name="Date Placeholder 6"/>
          <p:cNvSpPr>
            <a:spLocks noGrp="1"/>
          </p:cNvSpPr>
          <p:nvPr>
            <p:ph type="dt" sz="half" idx="10"/>
          </p:nvPr>
        </p:nvSpPr>
        <p:spPr/>
        <p:txBody>
          <a:bodyPr/>
          <a:lstStyle/>
          <a:p>
            <a:fld id="{0516EE7D-276B-4CA8-9C22-89EEC56C6BE5}" type="datetimeFigureOut">
              <a:rPr lang="zh-CN" altLang="en-US" smtClean="0"/>
              <a:pPr/>
              <a:t>2023/12/8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8" name="图片 7"/>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sp>
        <p:nvSpPr>
          <p:cNvPr id="3" name="Date Placeholder 2"/>
          <p:cNvSpPr>
            <a:spLocks noGrp="1"/>
          </p:cNvSpPr>
          <p:nvPr>
            <p:ph type="dt" sz="half" idx="10"/>
          </p:nvPr>
        </p:nvSpPr>
        <p:spPr/>
        <p:txBody>
          <a:bodyPr/>
          <a:lstStyle/>
          <a:p>
            <a:fld id="{0516EE7D-276B-4CA8-9C22-89EEC56C6BE5}" type="datetimeFigureOut">
              <a:rPr lang="zh-CN" altLang="en-US" smtClean="0"/>
              <a:pPr/>
              <a:t>2023/12/8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6CC75A5-5D54-41D7-824F-98141794C689}" type="slidenum">
              <a:rPr lang="zh-CN" altLang="en-US" smtClean="0"/>
              <a:pPr/>
              <a:t>‹#›</a:t>
            </a:fld>
            <a:endParaRPr lang="zh-CN" altLang="en-US"/>
          </a:p>
        </p:txBody>
      </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3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746" b="4281"/>
          <a:stretch>
            <a:fillRect/>
          </a:stretch>
        </p:blipFill>
        <p:spPr>
          <a:xfrm>
            <a:off x="-1" y="3645612"/>
            <a:ext cx="9144001" cy="14992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2023/12/8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2023/12/8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516EE7D-276B-4CA8-9C22-89EEC56C6BE5}" type="datetimeFigureOut">
              <a:rPr lang="zh-CN" altLang="en-US" smtClean="0"/>
              <a:pPr/>
              <a:t>2023/12/8</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6CC75A5-5D54-41D7-824F-98141794C68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defRPr/>
            </a:pPr>
            <a:fld id="{77F4C1E1-DE92-4401-B54A-CA013F265AC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05463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 xmlns:a16="http://schemas.microsoft.com/office/drawing/2014/main" id="{C0325518-2F7D-4F2F-A352-96271AFDA392}"/>
              </a:ext>
            </a:extLst>
          </p:cNvPr>
          <p:cNvSpPr/>
          <p:nvPr/>
        </p:nvSpPr>
        <p:spPr>
          <a:xfrm>
            <a:off x="1278396" y="1409411"/>
            <a:ext cx="1160777" cy="1160777"/>
          </a:xfrm>
          <a:prstGeom prst="ellipse">
            <a:avLst/>
          </a:prstGeom>
          <a:solidFill>
            <a:srgbClr val="EB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Oval 20">
            <a:extLst>
              <a:ext uri="{FF2B5EF4-FFF2-40B4-BE49-F238E27FC236}">
                <a16:creationId xmlns="" xmlns:a16="http://schemas.microsoft.com/office/drawing/2014/main" id="{218DF5D8-F399-410C-8784-70115665CF19}"/>
              </a:ext>
            </a:extLst>
          </p:cNvPr>
          <p:cNvSpPr/>
          <p:nvPr/>
        </p:nvSpPr>
        <p:spPr>
          <a:xfrm>
            <a:off x="3089078" y="1419761"/>
            <a:ext cx="1160777" cy="1160777"/>
          </a:xfrm>
          <a:prstGeom prst="ellipse">
            <a:avLst/>
          </a:prstGeom>
          <a:solidFill>
            <a:srgbClr val="965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Oval 21">
            <a:extLst>
              <a:ext uri="{FF2B5EF4-FFF2-40B4-BE49-F238E27FC236}">
                <a16:creationId xmlns="" xmlns:a16="http://schemas.microsoft.com/office/drawing/2014/main" id="{28501CB9-3D48-4B08-A5AD-77E87F6419EE}"/>
              </a:ext>
            </a:extLst>
          </p:cNvPr>
          <p:cNvSpPr/>
          <p:nvPr/>
        </p:nvSpPr>
        <p:spPr>
          <a:xfrm>
            <a:off x="4899760" y="1409411"/>
            <a:ext cx="1160777" cy="1160777"/>
          </a:xfrm>
          <a:prstGeom prst="ellipse">
            <a:avLst/>
          </a:prstGeom>
          <a:solidFill>
            <a:srgbClr val="06A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3" name="Oval 22">
            <a:extLst>
              <a:ext uri="{FF2B5EF4-FFF2-40B4-BE49-F238E27FC236}">
                <a16:creationId xmlns="" xmlns:a16="http://schemas.microsoft.com/office/drawing/2014/main" id="{849C8A21-D062-4203-943D-349B818F5A7E}"/>
              </a:ext>
            </a:extLst>
          </p:cNvPr>
          <p:cNvSpPr/>
          <p:nvPr/>
        </p:nvSpPr>
        <p:spPr>
          <a:xfrm>
            <a:off x="6710443" y="1409411"/>
            <a:ext cx="1160777" cy="1160777"/>
          </a:xfrm>
          <a:prstGeom prst="ellipse">
            <a:avLst/>
          </a:prstGeom>
          <a:solidFill>
            <a:srgbClr val="F4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4" name="Picture 23">
            <a:extLst>
              <a:ext uri="{FF2B5EF4-FFF2-40B4-BE49-F238E27FC236}">
                <a16:creationId xmlns="" xmlns:a16="http://schemas.microsoft.com/office/drawing/2014/main" id="{C2A21620-A305-459F-8256-5374735708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753" y="1523415"/>
            <a:ext cx="814489" cy="814489"/>
          </a:xfrm>
          <a:prstGeom prst="rect">
            <a:avLst/>
          </a:prstGeom>
        </p:spPr>
      </p:pic>
      <p:pic>
        <p:nvPicPr>
          <p:cNvPr id="25" name="Picture 24">
            <a:extLst>
              <a:ext uri="{FF2B5EF4-FFF2-40B4-BE49-F238E27FC236}">
                <a16:creationId xmlns="" xmlns:a16="http://schemas.microsoft.com/office/drawing/2014/main" id="{8B10A486-1450-4A86-8C16-B1FB52E254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475" y="1568124"/>
            <a:ext cx="814489" cy="814489"/>
          </a:xfrm>
          <a:prstGeom prst="rect">
            <a:avLst/>
          </a:prstGeom>
        </p:spPr>
      </p:pic>
      <p:pic>
        <p:nvPicPr>
          <p:cNvPr id="26" name="Picture 25">
            <a:extLst>
              <a:ext uri="{FF2B5EF4-FFF2-40B4-BE49-F238E27FC236}">
                <a16:creationId xmlns="" xmlns:a16="http://schemas.microsoft.com/office/drawing/2014/main" id="{6AD55C5B-EB12-40D3-B610-D569C5F8A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167" y="1582554"/>
            <a:ext cx="814489" cy="814489"/>
          </a:xfrm>
          <a:prstGeom prst="rect">
            <a:avLst/>
          </a:prstGeom>
        </p:spPr>
      </p:pic>
      <p:pic>
        <p:nvPicPr>
          <p:cNvPr id="27" name="Picture 26">
            <a:extLst>
              <a:ext uri="{FF2B5EF4-FFF2-40B4-BE49-F238E27FC236}">
                <a16:creationId xmlns="" xmlns:a16="http://schemas.microsoft.com/office/drawing/2014/main" id="{852C6A0B-784A-47B3-9F15-83C07BBD0E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78" y="1611338"/>
            <a:ext cx="814489" cy="814489"/>
          </a:xfrm>
          <a:prstGeom prst="rect">
            <a:avLst/>
          </a:prstGeom>
        </p:spPr>
      </p:pic>
      <p:sp>
        <p:nvSpPr>
          <p:cNvPr id="28" name="Rectangle: Rounded Corners 27">
            <a:extLst>
              <a:ext uri="{FF2B5EF4-FFF2-40B4-BE49-F238E27FC236}">
                <a16:creationId xmlns="" xmlns:a16="http://schemas.microsoft.com/office/drawing/2014/main" id="{479117E4-BCE1-42B7-A294-924239BD1D9F}"/>
              </a:ext>
            </a:extLst>
          </p:cNvPr>
          <p:cNvSpPr/>
          <p:nvPr/>
        </p:nvSpPr>
        <p:spPr>
          <a:xfrm>
            <a:off x="1059216" y="2571749"/>
            <a:ext cx="1599136" cy="1732061"/>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err="1">
                <a:solidFill>
                  <a:schemeClr val="tx2">
                    <a:lumMod val="50000"/>
                  </a:schemeClr>
                </a:solidFill>
                <a:latin typeface="VL Fourth Medium" panose="00000600000000000000" pitchFamily="50" charset="0"/>
                <a:sym typeface="+mn-ea"/>
              </a:rPr>
              <a:t>Chuẩn</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bị</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đầy</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đủ</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sách</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vở</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đồ</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dùng</a:t>
            </a:r>
            <a:endParaRPr lang="zh-CN" altLang="en-US" sz="2100" dirty="0">
              <a:solidFill>
                <a:schemeClr val="tx2">
                  <a:lumMod val="50000"/>
                </a:schemeClr>
              </a:solidFill>
              <a:latin typeface="VL Fourth Medium" panose="00000600000000000000" pitchFamily="50" charset="0"/>
              <a:sym typeface="+mn-ea"/>
            </a:endParaRPr>
          </a:p>
        </p:txBody>
      </p:sp>
      <p:sp>
        <p:nvSpPr>
          <p:cNvPr id="29" name="Rectangle: Rounded Corners 28">
            <a:extLst>
              <a:ext uri="{FF2B5EF4-FFF2-40B4-BE49-F238E27FC236}">
                <a16:creationId xmlns="" xmlns:a16="http://schemas.microsoft.com/office/drawing/2014/main" id="{DC25985F-D861-459C-83A9-75A72234D9CA}"/>
              </a:ext>
            </a:extLst>
          </p:cNvPr>
          <p:cNvSpPr/>
          <p:nvPr/>
        </p:nvSpPr>
        <p:spPr>
          <a:xfrm>
            <a:off x="2869899" y="2571749"/>
            <a:ext cx="1599136" cy="1732061"/>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100" dirty="0" err="1">
                <a:solidFill>
                  <a:schemeClr val="tx2">
                    <a:lumMod val="50000"/>
                  </a:schemeClr>
                </a:solidFill>
                <a:latin typeface="VL Fourth Medium" panose="00000600000000000000" pitchFamily="50" charset="0"/>
                <a:sym typeface="+mn-ea"/>
              </a:rPr>
              <a:t>Tập</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trung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lắng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nghe</a:t>
            </a:r>
            <a:endParaRPr lang="zh-CN" altLang="en-US" sz="2100" dirty="0">
              <a:solidFill>
                <a:schemeClr val="tx2">
                  <a:lumMod val="50000"/>
                </a:schemeClr>
              </a:solidFill>
              <a:latin typeface="VL Fourth Medium" panose="00000600000000000000" pitchFamily="50" charset="0"/>
              <a:sym typeface="+mn-ea"/>
            </a:endParaRPr>
          </a:p>
        </p:txBody>
      </p:sp>
      <p:sp>
        <p:nvSpPr>
          <p:cNvPr id="30" name="Rectangle: Rounded Corners 29">
            <a:extLst>
              <a:ext uri="{FF2B5EF4-FFF2-40B4-BE49-F238E27FC236}">
                <a16:creationId xmlns="" xmlns:a16="http://schemas.microsoft.com/office/drawing/2014/main" id="{DEA24189-10E9-4B13-9AF2-338752983AA8}"/>
              </a:ext>
            </a:extLst>
          </p:cNvPr>
          <p:cNvSpPr/>
          <p:nvPr/>
        </p:nvSpPr>
        <p:spPr>
          <a:xfrm>
            <a:off x="4680581" y="2571749"/>
            <a:ext cx="1599136" cy="1732061"/>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100" dirty="0" err="1">
                <a:solidFill>
                  <a:schemeClr val="tx2">
                    <a:lumMod val="50000"/>
                  </a:schemeClr>
                </a:solidFill>
                <a:latin typeface="VL Fourth Medium" panose="00000600000000000000" pitchFamily="50" charset="0"/>
                <a:sym typeface="+mn-ea"/>
              </a:rPr>
              <a:t>Chủ</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động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ghi</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chép</a:t>
            </a:r>
            <a:endParaRPr lang="zh-CN" altLang="en-US" sz="2100" dirty="0">
              <a:solidFill>
                <a:schemeClr val="tx2">
                  <a:lumMod val="50000"/>
                </a:schemeClr>
              </a:solidFill>
              <a:latin typeface="VL Fourth Medium" panose="00000600000000000000" pitchFamily="50" charset="0"/>
              <a:sym typeface="+mn-ea"/>
            </a:endParaRPr>
          </a:p>
        </p:txBody>
      </p:sp>
      <p:sp>
        <p:nvSpPr>
          <p:cNvPr id="31" name="Rectangle: Rounded Corners 30">
            <a:extLst>
              <a:ext uri="{FF2B5EF4-FFF2-40B4-BE49-F238E27FC236}">
                <a16:creationId xmlns="" xmlns:a16="http://schemas.microsoft.com/office/drawing/2014/main" id="{304FF7AF-1AE5-4376-8819-AD2C5395A1F5}"/>
              </a:ext>
            </a:extLst>
          </p:cNvPr>
          <p:cNvSpPr/>
          <p:nvPr/>
        </p:nvSpPr>
        <p:spPr>
          <a:xfrm>
            <a:off x="6491263" y="2571751"/>
            <a:ext cx="1599136" cy="1732061"/>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err="1">
                <a:solidFill>
                  <a:schemeClr val="tx2">
                    <a:lumMod val="50000"/>
                  </a:schemeClr>
                </a:solidFill>
                <a:latin typeface="VL Fourth Medium" panose="00000600000000000000" pitchFamily="50" charset="0"/>
                <a:sym typeface="+mn-ea"/>
              </a:rPr>
              <a:t>Thực</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hành</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yêu</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cầu</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của</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giáo</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viên</a:t>
            </a:r>
            <a:endParaRPr lang="zh-CN" altLang="en-US" sz="2100" dirty="0">
              <a:solidFill>
                <a:schemeClr val="tx2">
                  <a:lumMod val="50000"/>
                </a:schemeClr>
              </a:solidFill>
              <a:latin typeface="VL Fourth Medium" panose="00000600000000000000" pitchFamily="50" charset="0"/>
              <a:sym typeface="+mn-ea"/>
            </a:endParaRPr>
          </a:p>
        </p:txBody>
      </p:sp>
      <p:cxnSp>
        <p:nvCxnSpPr>
          <p:cNvPr id="15" name="Straight Connector 14"/>
          <p:cNvCxnSpPr/>
          <p:nvPr/>
        </p:nvCxnSpPr>
        <p:spPr>
          <a:xfrm>
            <a:off x="0" y="467645"/>
            <a:ext cx="914400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16" name="文本框 1"/>
          <p:cNvSpPr txBox="1"/>
          <p:nvPr/>
        </p:nvSpPr>
        <p:spPr>
          <a:xfrm>
            <a:off x="1375402" y="214810"/>
            <a:ext cx="6393197" cy="510778"/>
          </a:xfrm>
          <a:prstGeom prst="roundRect">
            <a:avLst/>
          </a:prstGeom>
          <a:solidFill>
            <a:srgbClr val="257A14"/>
          </a:solidFill>
          <a:effectLst>
            <a:outerShdw blurRad="76200" dir="18900000" sy="23000" kx="-1200000" algn="bl" rotWithShape="0">
              <a:prstClr val="black">
                <a:alpha val="20000"/>
              </a:prstClr>
            </a:outerShdw>
          </a:effectLst>
        </p:spPr>
        <p:txBody>
          <a:bodyPr wrap="square" rtlCol="0">
            <a:spAutoFit/>
          </a:bodyPr>
          <a:lstStyle/>
          <a:p>
            <a:pPr algn="ctr"/>
            <a:r>
              <a:rPr lang="en-US" altLang="zh-CN" sz="2400" b="1" spc="450" dirty="0">
                <a:solidFill>
                  <a:prstClr val="white"/>
                </a:solidFill>
                <a:latin typeface="Times New Roman" panose="02020603050405020304" pitchFamily="18" charset="0"/>
                <a:cs typeface="Times New Roman" panose="02020603050405020304" pitchFamily="18" charset="0"/>
                <a:sym typeface="+mn-lt"/>
              </a:rPr>
              <a:t>YÊU CẦU THAM GIA TIẾT HỌC</a:t>
            </a:r>
            <a:endParaRPr lang="zh-CN" altLang="en-US" sz="2400" b="1" spc="450" dirty="0">
              <a:solidFill>
                <a:prstClr val="white"/>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07134866"/>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325" y="983955"/>
            <a:ext cx="4988865" cy="954107"/>
          </a:xfrm>
          <a:prstGeom prst="rect">
            <a:avLst/>
          </a:prstGeom>
        </p:spPr>
        <p:txBody>
          <a:bodyPr wrap="none">
            <a:spAutoFit/>
          </a:bodyPr>
          <a:lstStyle/>
          <a:p>
            <a:pPr algn="ct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qua </a:t>
            </a:r>
            <a:r>
              <a:rPr lang="en-US" sz="2800" dirty="0" err="1" smtClean="0">
                <a:latin typeface="Times New Roman" panose="02020603050405020304" pitchFamily="18" charset="0"/>
                <a:cs typeface="Times New Roman" panose="02020603050405020304" pitchFamily="18" charset="0"/>
              </a:rPr>
              <a:t>núi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rừng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p>
          <a:p>
            <a:pPr algn="ctr"/>
            <a:r>
              <a:rPr lang="en-US" sz="2800" dirty="0" smtClean="0">
                <a:latin typeface="Times New Roman" panose="02020603050405020304" pitchFamily="18" charset="0"/>
                <a:cs typeface="Times New Roman" panose="02020603050405020304" pitchFamily="18" charset="0"/>
              </a:rPr>
              <a:t>Hoang,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cỏ</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CA786850-2C63-4497-AF0E-1405A3B141E3}"/>
              </a:ext>
            </a:extLst>
          </p:cNvPr>
          <p:cNvSpPr/>
          <p:nvPr/>
        </p:nvSpPr>
        <p:spPr>
          <a:xfrm>
            <a:off x="333744" y="191377"/>
            <a:ext cx="1315360" cy="523220"/>
          </a:xfrm>
          <a:prstGeom prst="rect">
            <a:avLst/>
          </a:prstGeom>
        </p:spPr>
        <p:txBody>
          <a:bodyPr wrap="none">
            <a:spAutoFit/>
          </a:bodyPr>
          <a:lstStyle/>
          <a:p>
            <a:r>
              <a:rPr lang="en-US" sz="2800" b="1" dirty="0" err="1" smtClean="0">
                <a:solidFill>
                  <a:srgbClr val="0033CC"/>
                </a:solidFill>
                <a:latin typeface="Times New Roman" panose="02020603050405020304" pitchFamily="18" charset="0"/>
                <a:cs typeface="Times New Roman" panose="02020603050405020304" pitchFamily="18" charset="0"/>
              </a:rPr>
              <a:t>Truông</a:t>
            </a:r>
            <a:endParaRPr lang="en-US" sz="2800" b="1" dirty="0">
              <a:solidFill>
                <a:srgbClr val="0033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571" y="1679943"/>
            <a:ext cx="4542465" cy="3406849"/>
          </a:xfrm>
          <a:prstGeom prst="rect">
            <a:avLst/>
          </a:prstGeom>
        </p:spPr>
      </p:pic>
    </p:spTree>
    <p:extLst>
      <p:ext uri="{BB962C8B-B14F-4D97-AF65-F5344CB8AC3E}">
        <p14:creationId xmlns:p14="http://schemas.microsoft.com/office/powerpoint/2010/main" val="1016709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2400" y="0"/>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FF0000"/>
                </a:solidFill>
                <a:latin typeface="Times New Roman" pitchFamily="18" charset="0"/>
                <a:cs typeface="Times New Roman" pitchFamily="18" charset="0"/>
              </a:rPr>
              <a:t>TÌM HIỂU BÀI</a:t>
            </a:r>
          </a:p>
        </p:txBody>
      </p:sp>
      <p:sp>
        <p:nvSpPr>
          <p:cNvPr id="2" name="Cloud Callout 1"/>
          <p:cNvSpPr/>
          <p:nvPr/>
        </p:nvSpPr>
        <p:spPr>
          <a:xfrm>
            <a:off x="2019992" y="986360"/>
            <a:ext cx="5680219" cy="309062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1:</a:t>
            </a:r>
            <a:r>
              <a:rPr lang="en-US" sz="6600" dirty="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Vì</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sao</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ngày</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xưa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người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dưới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chân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Hồng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Lĩnh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phải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bỏ</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nghề</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đánh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cá</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lên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kiếm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củi</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6600" dirty="0">
              <a:solidFill>
                <a:srgbClr val="0033CC"/>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215036072"/>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 xmlns:a16="http://schemas.microsoft.com/office/drawing/2014/main" id="{C0508FB7-C6C7-41A3-B743-5AE75B5CC2F2}"/>
              </a:ext>
            </a:extLst>
          </p:cNvPr>
          <p:cNvSpPr txBox="1">
            <a:spLocks noChangeArrowheads="1"/>
          </p:cNvSpPr>
          <p:nvPr/>
        </p:nvSpPr>
        <p:spPr bwMode="auto">
          <a:xfrm>
            <a:off x="487363" y="549867"/>
            <a:ext cx="8839200" cy="67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lnSpc>
                <a:spcPct val="114000"/>
              </a:lnSpc>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1</a:t>
            </a:r>
            <a:r>
              <a:rPr lang="en-US" sz="3600" dirty="0" smtClean="0">
                <a:solidFill>
                  <a:srgbClr val="0033CC"/>
                </a:solidFill>
                <a:latin typeface="Times New Roman" panose="02020603050405020304" pitchFamily="18" charset="0"/>
                <a:cs typeface="Times New Roman" panose="02020603050405020304" pitchFamily="18" charset="0"/>
              </a:rPr>
              <a:t>:</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FE37635E-CE5D-44EB-9CE1-FCF381A91361}"/>
              </a:ext>
            </a:extLst>
          </p:cNvPr>
          <p:cNvSpPr/>
          <p:nvPr/>
        </p:nvSpPr>
        <p:spPr>
          <a:xfrm>
            <a:off x="218457" y="1573792"/>
            <a:ext cx="8925543" cy="1355499"/>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Vì</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tất</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cả</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thuyền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bè</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của</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họ</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bị</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bão</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cuốn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mất</a:t>
            </a:r>
            <a:r>
              <a:rPr lang="en-US" altLang="en-US" sz="3600"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0039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019992" y="986360"/>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2: </a:t>
            </a:r>
            <a:r>
              <a:rPr lang="en-US" sz="2800" dirty="0" err="1" smtClean="0">
                <a:solidFill>
                  <a:srgbClr val="0033CC"/>
                </a:solidFill>
                <a:latin typeface="Times New Roman" panose="02020603050405020304" pitchFamily="18" charset="0"/>
                <a:cs typeface="Times New Roman" panose="02020603050405020304" pitchFamily="18" charset="0"/>
              </a:rPr>
              <a:t>Vì</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sao</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có</a:t>
            </a:r>
            <a:r>
              <a:rPr lang="en-US" sz="2800" dirty="0" smtClean="0">
                <a:solidFill>
                  <a:srgbClr val="0033CC"/>
                </a:solidFill>
                <a:latin typeface="Times New Roman" panose="02020603050405020304" pitchFamily="18" charset="0"/>
                <a:cs typeface="Times New Roman" panose="02020603050405020304" pitchFamily="18" charset="0"/>
              </a:rPr>
              <a:t> ý </a:t>
            </a:r>
            <a:r>
              <a:rPr lang="en-US" sz="2800" dirty="0" err="1" smtClean="0">
                <a:solidFill>
                  <a:srgbClr val="0033CC"/>
                </a:solidFill>
                <a:latin typeface="Times New Roman" panose="02020603050405020304" pitchFamily="18" charset="0"/>
                <a:cs typeface="Times New Roman" panose="02020603050405020304" pitchFamily="18" charset="0"/>
              </a:rPr>
              <a:t>định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ghép</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đá</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thành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bậc</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thang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lên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08449573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a:extLst>
              <a:ext uri="{FF2B5EF4-FFF2-40B4-BE49-F238E27FC236}">
                <a16:creationId xmlns="" xmlns:a16="http://schemas.microsoft.com/office/drawing/2014/main" id="{0932C554-3F67-4F42-B372-EB781478ACAE}"/>
              </a:ext>
            </a:extLst>
          </p:cNvPr>
          <p:cNvSpPr txBox="1">
            <a:spLocks noChangeArrowheads="1"/>
          </p:cNvSpPr>
          <p:nvPr/>
        </p:nvSpPr>
        <p:spPr bwMode="auto">
          <a:xfrm>
            <a:off x="194441" y="586878"/>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2</a:t>
            </a:r>
            <a:r>
              <a:rPr lang="en-US" sz="3600" dirty="0" smtClean="0">
                <a:solidFill>
                  <a:srgbClr val="0033CC"/>
                </a:solidFill>
                <a:latin typeface="Times New Roman" panose="02020603050405020304" pitchFamily="18" charset="0"/>
                <a:cs typeface="Times New Roman" panose="02020603050405020304" pitchFamily="18" charset="0"/>
              </a:rPr>
              <a:t>:</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2F0793A5-3359-4224-8481-5E401E4410D5}"/>
              </a:ext>
            </a:extLst>
          </p:cNvPr>
          <p:cNvSpPr/>
          <p:nvPr/>
        </p:nvSpPr>
        <p:spPr>
          <a:xfrm>
            <a:off x="61102" y="1305660"/>
            <a:ext cx="3382909" cy="723916"/>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1752556" y="1428195"/>
            <a:ext cx="6933627" cy="1815882"/>
          </a:xfrm>
          <a:prstGeom prst="rect">
            <a:avLst/>
          </a:prstGeom>
        </p:spPr>
        <p:txBody>
          <a:bodyPr wrap="square">
            <a:spAutoFit/>
          </a:bodyPr>
          <a:lstStyle/>
          <a:p>
            <a:pPr algn="just">
              <a:spcAft>
                <a:spcPts val="0"/>
              </a:spcAft>
            </a:pPr>
            <a:r>
              <a:rPr lang="nl-NL" sz="2800" dirty="0" smtClean="0">
                <a:latin typeface="Times New Roman" panose="02020603050405020304" pitchFamily="18" charset="0"/>
                <a:ea typeface="Times New Roman" panose="02020603050405020304" pitchFamily="18" charset="0"/>
              </a:rPr>
              <a:t>Vì Cố </a:t>
            </a:r>
            <a:r>
              <a:rPr lang="nl-NL" sz="2800" dirty="0">
                <a:latin typeface="Times New Roman" panose="02020603050405020304" pitchFamily="18" charset="0"/>
                <a:ea typeface="Times New Roman" panose="02020603050405020304" pitchFamily="18" charset="0"/>
              </a:rPr>
              <a:t>Đương là môt người luôn sẵn lòng đương đầu với khó khăn, bất kể là việc của ai. Thương dân làng phải đi đường vòng rất xa để lên núi ông đã một mình tìm cách làm đường</a:t>
            </a:r>
            <a:r>
              <a:rPr lang="nl-NL" sz="2800" dirty="0" smtClean="0">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7775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924EA9E-748A-483A-A3BC-1D09479CD766}"/>
              </a:ext>
            </a:extLst>
          </p:cNvPr>
          <p:cNvSpPr/>
          <p:nvPr/>
        </p:nvSpPr>
        <p:spPr>
          <a:xfrm>
            <a:off x="186776" y="62786"/>
            <a:ext cx="3923211" cy="653705"/>
          </a:xfrm>
          <a:prstGeom prst="rect">
            <a:avLst/>
          </a:prstGeom>
        </p:spPr>
        <p:txBody>
          <a:bodyPr wrap="square">
            <a:spAutoFit/>
          </a:bodyPr>
          <a:lstStyle/>
          <a:p>
            <a:pPr algn="just">
              <a:lnSpc>
                <a:spcPct val="114000"/>
              </a:lnSpc>
            </a:pPr>
            <a:r>
              <a:rPr lang="en-US" altLang="en-US" sz="3200" b="1" dirty="0" err="1">
                <a:latin typeface="Times New Roman" panose="02020603050405020304" pitchFamily="18" charset="0"/>
                <a:cs typeface="Times New Roman" panose="02020603050405020304" pitchFamily="18" charset="0"/>
              </a:rPr>
              <a:t>Trả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smtClean="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173238" y="-130629"/>
            <a:ext cx="4881385" cy="2314365"/>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3: </a:t>
            </a:r>
            <a:r>
              <a:rPr lang="en-US" sz="2800" dirty="0" err="1" smtClean="0">
                <a:solidFill>
                  <a:srgbClr val="0033CC"/>
                </a:solidFill>
                <a:latin typeface="Times New Roman" panose="02020603050405020304" pitchFamily="18" charset="0"/>
                <a:cs typeface="Times New Roman" panose="02020603050405020304" pitchFamily="18" charset="0"/>
              </a:rPr>
              <a:t>Công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việc</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làm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đường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của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diễn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ra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như</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thế</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nào</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86776" y="1782823"/>
            <a:ext cx="4606376" cy="2308324"/>
          </a:xfrm>
          <a:prstGeom prst="rect">
            <a:avLst/>
          </a:prstGeom>
        </p:spPr>
        <p:txBody>
          <a:bodyPr wrap="square">
            <a:spAutoFit/>
          </a:bodyPr>
          <a:lstStyle/>
          <a:p>
            <a:pPr algn="just">
              <a:spcAft>
                <a:spcPts val="0"/>
              </a:spcAft>
            </a:pPr>
            <a:r>
              <a:rPr lang="nl-NL" sz="3600" dirty="0" smtClean="0">
                <a:latin typeface="Times New Roman" panose="02020603050405020304" pitchFamily="18" charset="0"/>
                <a:ea typeface="Times New Roman" panose="02020603050405020304" pitchFamily="18" charset="0"/>
              </a:rPr>
              <a:t>Từ </a:t>
            </a:r>
            <a:r>
              <a:rPr lang="nl-NL" sz="3600" dirty="0">
                <a:latin typeface="Times New Roman" panose="02020603050405020304" pitchFamily="18" charset="0"/>
                <a:ea typeface="Times New Roman" panose="02020603050405020304" pitchFamily="18" charset="0"/>
              </a:rPr>
              <a:t>lúc ông làm một mình, tới lúc trong xóm có nhiều người đến làm cùng</a:t>
            </a:r>
            <a:r>
              <a:rPr lang="nl-NL" sz="3600" dirty="0" smtClean="0">
                <a:latin typeface="Times New Roman" panose="02020603050405020304" pitchFamily="18" charset="0"/>
                <a:ea typeface="Times New Roman" panose="02020603050405020304" pitchFamily="18" charset="0"/>
              </a:rPr>
              <a:t>.</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27575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 grpId="1"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15784" y="289795"/>
            <a:ext cx="6680678"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smtClean="0">
                <a:solidFill>
                  <a:srgbClr val="0033CC"/>
                </a:solidFill>
                <a:latin typeface="Times New Roman" panose="02020603050405020304" pitchFamily="18" charset="0"/>
                <a:cs typeface="Times New Roman" panose="02020603050405020304" pitchFamily="18" charset="0"/>
              </a:rPr>
              <a:t>4:</a:t>
            </a:r>
            <a:r>
              <a:rPr lang="vi-VN" sz="2800" b="1" dirty="0" smtClean="0">
                <a:solidFill>
                  <a:srgbClr val="0033CC"/>
                </a:solidFill>
                <a:latin typeface="Times New Roman" panose="02020603050405020304" pitchFamily="18" charset="0"/>
                <a:cs typeface="Times New Roman" panose="02020603050405020304" pitchFamily="18" charset="0"/>
              </a:rPr>
              <a:t> </a:t>
            </a:r>
            <a:r>
              <a:rPr lang="vi-VN" sz="2800" dirty="0" smtClean="0">
                <a:solidFill>
                  <a:srgbClr val="0033CC"/>
                </a:solidFill>
              </a:rPr>
              <a:t>Hình </a:t>
            </a:r>
            <a:r>
              <a:rPr lang="vi-VN" sz="2800" dirty="0">
                <a:solidFill>
                  <a:srgbClr val="0033CC"/>
                </a:solidFill>
              </a:rPr>
              <a:t>ảnh “những bậc đá chạm mây” nói lên điều gì về việc làm của cố Đương</a:t>
            </a:r>
            <a:r>
              <a:rPr lang="vi-VN" sz="2800" dirty="0" smtClean="0">
                <a:solidFill>
                  <a:srgbClr val="0033CC"/>
                </a:solidFill>
              </a:rPr>
              <a:t>?</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04273" y="3034107"/>
            <a:ext cx="8585963" cy="1754326"/>
          </a:xfrm>
          <a:prstGeom prst="rect">
            <a:avLst/>
          </a:prstGeom>
        </p:spPr>
        <p:txBody>
          <a:bodyPr wrap="square">
            <a:spAutoFit/>
          </a:bodyPr>
          <a:lstStyle/>
          <a:p>
            <a:pPr algn="just">
              <a:spcAft>
                <a:spcPts val="0"/>
              </a:spcAft>
            </a:pPr>
            <a:r>
              <a:rPr lang="vi-VN" sz="3600" dirty="0" smtClean="0">
                <a:latin typeface="Times New Roman" panose="02020603050405020304" pitchFamily="18" charset="0"/>
                <a:ea typeface="Times New Roman" panose="02020603050405020304" pitchFamily="18" charset="0"/>
              </a:rPr>
              <a:t>Con đường lên núi rất cao, điều đó cho thấy công sức lớn lao của cố Đương và người làm đường.</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9119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5: </a:t>
            </a:r>
            <a:r>
              <a:rPr lang="en-US" sz="2800" dirty="0" err="1" smtClean="0">
                <a:solidFill>
                  <a:srgbClr val="0033CC"/>
                </a:solidFill>
                <a:latin typeface="Times New Roman" panose="02020603050405020304" pitchFamily="18" charset="0"/>
                <a:cs typeface="Times New Roman" panose="02020603050405020304" pitchFamily="18" charset="0"/>
              </a:rPr>
              <a:t>Đóng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vai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một</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người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trong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xóm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giới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thiệu</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về</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215847996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smtClean="0">
                <a:solidFill>
                  <a:srgbClr val="0033CC"/>
                </a:solidFill>
                <a:latin typeface="Times New Roman" panose="02020603050405020304" pitchFamily="18" charset="0"/>
                <a:cs typeface="Times New Roman" panose="02020603050405020304" pitchFamily="18" charset="0"/>
              </a:rPr>
              <a:t>Nội</a:t>
            </a:r>
            <a:r>
              <a:rPr lang="en-US" sz="2800" b="1" dirty="0" smtClean="0">
                <a:solidFill>
                  <a:srgbClr val="0033CC"/>
                </a:solidFill>
                <a:latin typeface="Times New Roman" panose="02020603050405020304" pitchFamily="18" charset="0"/>
                <a:cs typeface="Times New Roman" panose="02020603050405020304" pitchFamily="18" charset="0"/>
              </a:rPr>
              <a:t> dung </a:t>
            </a:r>
            <a:r>
              <a:rPr lang="en-US" sz="2800" b="1" dirty="0" err="1" smtClean="0">
                <a:solidFill>
                  <a:srgbClr val="0033CC"/>
                </a:solidFill>
                <a:latin typeface="Times New Roman" panose="02020603050405020304" pitchFamily="18" charset="0"/>
                <a:cs typeface="Times New Roman" panose="02020603050405020304" pitchFamily="18" charset="0"/>
              </a:rPr>
              <a:t>bài</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đọc</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muốn</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nói</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điều</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gì</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169809048"/>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rgbClr val="FFFFCC"/>
          </a:fgClr>
          <a:bgClr>
            <a:srgbClr val="99FF99"/>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859" y="419702"/>
            <a:ext cx="6484883" cy="3839124"/>
          </a:xfrm>
          <a:prstGeom prst="rect">
            <a:avLst/>
          </a:prstGeom>
        </p:spPr>
      </p:pic>
      <p:sp>
        <p:nvSpPr>
          <p:cNvPr id="3" name="TextBox 2"/>
          <p:cNvSpPr txBox="1"/>
          <p:nvPr/>
        </p:nvSpPr>
        <p:spPr>
          <a:xfrm>
            <a:off x="2096812" y="1397876"/>
            <a:ext cx="6074979" cy="2308324"/>
          </a:xfrm>
          <a:prstGeom prst="rect">
            <a:avLst/>
          </a:prstGeom>
          <a:noFill/>
        </p:spPr>
        <p:txBody>
          <a:bodyPr wrap="square" rtlCol="0">
            <a:spAutoFit/>
          </a:bodyPr>
          <a:lstStyle/>
          <a:p>
            <a:r>
              <a:rPr lang="en-US" sz="3600" dirty="0" err="1" smtClean="0">
                <a:solidFill>
                  <a:srgbClr val="FFC000"/>
                </a:solidFill>
                <a:latin typeface="Times New Roman" panose="02020603050405020304" pitchFamily="18" charset="0"/>
                <a:cs typeface="Times New Roman" panose="02020603050405020304" pitchFamily="18" charset="0"/>
              </a:rPr>
              <a:t>Nội</a:t>
            </a:r>
            <a:r>
              <a:rPr lang="en-US" sz="3600" dirty="0" smtClean="0">
                <a:solidFill>
                  <a:srgbClr val="FFC000"/>
                </a:solidFill>
                <a:latin typeface="Times New Roman" panose="02020603050405020304" pitchFamily="18" charset="0"/>
                <a:cs typeface="Times New Roman" panose="02020603050405020304" pitchFamily="18" charset="0"/>
              </a:rPr>
              <a:t> dung: </a:t>
            </a:r>
            <a:r>
              <a:rPr lang="nl-NL" sz="3600" b="1" i="1" dirty="0"/>
              <a:t>Trong cuộc sống, có những người rất đáng trân trọng vì họ biết sống vì cộng đồng</a:t>
            </a:r>
            <a:r>
              <a:rPr lang="vi-VN" sz="3600" b="1" i="1" dirty="0"/>
              <a:t>.</a:t>
            </a:r>
            <a:endParaRPr lang="en-US" sz="3600" dirty="0">
              <a:solidFill>
                <a:srgbClr val="FFC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87" y="2926079"/>
            <a:ext cx="1518699" cy="1518699"/>
          </a:xfrm>
          <a:prstGeom prst="rect">
            <a:avLst/>
          </a:prstGeom>
        </p:spPr>
      </p:pic>
    </p:spTree>
    <p:extLst>
      <p:ext uri="{BB962C8B-B14F-4D97-AF65-F5344CB8AC3E}">
        <p14:creationId xmlns:p14="http://schemas.microsoft.com/office/powerpoint/2010/main" val="4248753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nh nen1"/>
          <p:cNvPicPr>
            <a:picLocks noChangeAspect="1" noChangeArrowheads="1"/>
          </p:cNvPicPr>
          <p:nvPr/>
        </p:nvPicPr>
        <p:blipFill>
          <a:blip r:embed="rId2"/>
          <a:srcRect/>
          <a:stretch>
            <a:fillRect/>
          </a:stretch>
        </p:blipFill>
        <p:spPr bwMode="auto">
          <a:xfrm>
            <a:off x="1143000" y="0"/>
            <a:ext cx="6858000" cy="5143500"/>
          </a:xfrm>
          <a:prstGeom prst="rect">
            <a:avLst/>
          </a:prstGeom>
          <a:noFill/>
          <a:ln w="9525">
            <a:noFill/>
            <a:miter lim="800000"/>
            <a:headEnd/>
            <a:tailEnd/>
          </a:ln>
        </p:spPr>
      </p:pic>
      <p:sp>
        <p:nvSpPr>
          <p:cNvPr id="4" name="Text Box 15"/>
          <p:cNvSpPr txBox="1">
            <a:spLocks noChangeArrowheads="1"/>
          </p:cNvSpPr>
          <p:nvPr/>
        </p:nvSpPr>
        <p:spPr bwMode="auto">
          <a:xfrm>
            <a:off x="2082061" y="88597"/>
            <a:ext cx="5829300" cy="415498"/>
          </a:xfrm>
          <a:prstGeom prst="rect">
            <a:avLst/>
          </a:prstGeom>
          <a:noFill/>
          <a:ln w="9525">
            <a:noFill/>
            <a:miter lim="800000"/>
            <a:headEnd/>
            <a:tailEnd/>
          </a:ln>
        </p:spPr>
        <p:txBody>
          <a:bodyPr>
            <a:spAutoFit/>
          </a:bodyPr>
          <a:lstStyle/>
          <a:p>
            <a:pPr>
              <a:spcBef>
                <a:spcPct val="50000"/>
              </a:spcBef>
            </a:pPr>
            <a:r>
              <a:rPr lang="en-US" sz="2100" b="1" dirty="0" err="1" smtClean="0">
                <a:latin typeface="Arial" charset="0"/>
              </a:rPr>
              <a:t>Quan</a:t>
            </a:r>
            <a:r>
              <a:rPr lang="en-US" sz="2100" b="1" dirty="0" smtClean="0">
                <a:latin typeface="Arial" charset="0"/>
              </a:rPr>
              <a:t> </a:t>
            </a:r>
            <a:r>
              <a:rPr lang="en-US" sz="2100" b="1" dirty="0" err="1" smtClean="0">
                <a:latin typeface="Arial" charset="0"/>
              </a:rPr>
              <a:t>sát</a:t>
            </a:r>
            <a:r>
              <a:rPr lang="en-US" sz="2100" b="1" dirty="0" smtClean="0">
                <a:latin typeface="Arial" charset="0"/>
              </a:rPr>
              <a:t> </a:t>
            </a:r>
            <a:r>
              <a:rPr lang="en-US" sz="2100" b="1" dirty="0" err="1" smtClean="0">
                <a:latin typeface="Arial" charset="0"/>
              </a:rPr>
              <a:t>và</a:t>
            </a:r>
            <a:r>
              <a:rPr lang="en-US" sz="2100" b="1" dirty="0" smtClean="0">
                <a:latin typeface="Arial" charset="0"/>
              </a:rPr>
              <a:t> </a:t>
            </a:r>
            <a:r>
              <a:rPr lang="en-US" sz="2100" b="1" dirty="0" err="1" smtClean="0">
                <a:latin typeface="Arial" charset="0"/>
              </a:rPr>
              <a:t>cho</a:t>
            </a:r>
            <a:r>
              <a:rPr lang="en-US" sz="2100" b="1" dirty="0" smtClean="0">
                <a:latin typeface="Arial" charset="0"/>
              </a:rPr>
              <a:t> </a:t>
            </a:r>
            <a:r>
              <a:rPr lang="en-US" sz="2100" b="1" dirty="0" err="1" smtClean="0">
                <a:latin typeface="Arial" charset="0"/>
              </a:rPr>
              <a:t>biết</a:t>
            </a:r>
            <a:r>
              <a:rPr lang="en-US" sz="2100" b="1" dirty="0" smtClean="0">
                <a:latin typeface="Arial" charset="0"/>
              </a:rPr>
              <a:t> </a:t>
            </a:r>
            <a:r>
              <a:rPr lang="en-US" sz="2100" b="1" dirty="0" err="1" smtClean="0">
                <a:latin typeface="Arial" charset="0"/>
              </a:rPr>
              <a:t>Tranh</a:t>
            </a:r>
            <a:r>
              <a:rPr lang="en-US" sz="2100" b="1" dirty="0" smtClean="0">
                <a:latin typeface="Arial" charset="0"/>
              </a:rPr>
              <a:t> </a:t>
            </a:r>
            <a:r>
              <a:rPr lang="en-US" sz="2100" b="1" dirty="0" err="1" smtClean="0">
                <a:latin typeface="Arial" charset="0"/>
              </a:rPr>
              <a:t>vẽ</a:t>
            </a:r>
            <a:r>
              <a:rPr lang="en-US" sz="2100" b="1" dirty="0" smtClean="0">
                <a:latin typeface="Arial" charset="0"/>
              </a:rPr>
              <a:t> </a:t>
            </a:r>
            <a:r>
              <a:rPr lang="en-US" sz="2100" b="1" dirty="0" err="1" smtClean="0">
                <a:latin typeface="Arial" charset="0"/>
              </a:rPr>
              <a:t>gì</a:t>
            </a:r>
            <a:r>
              <a:rPr lang="en-US" sz="2100" b="1" dirty="0">
                <a:latin typeface="Arial"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23" y="703636"/>
            <a:ext cx="4652092" cy="4387181"/>
          </a:xfrm>
          <a:prstGeom prst="rect">
            <a:avLst/>
          </a:prstGeom>
        </p:spPr>
      </p:pic>
    </p:spTree>
    <p:extLst>
      <p:ext uri="{BB962C8B-B14F-4D97-AF65-F5344CB8AC3E}">
        <p14:creationId xmlns:p14="http://schemas.microsoft.com/office/powerpoint/2010/main" val="2665526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Luyện</a:t>
            </a:r>
            <a:r>
              <a:rPr lang="en-US" sz="4400" dirty="0" smtClean="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đọc</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lại</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79771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lnSpc>
                <a:spcPct val="150000"/>
              </a:lnSpc>
            </a:pPr>
            <a:r>
              <a:rPr lang="en-US" sz="2800" dirty="0" err="1" smtClean="0">
                <a:solidFill>
                  <a:srgbClr val="0033CC"/>
                </a:solidFill>
                <a:latin typeface="Times New Roman" pitchFamily="18" charset="0"/>
                <a:cs typeface="Times New Roman" pitchFamily="18" charset="0"/>
              </a:rPr>
              <a:t>Bấy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giờ</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trong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xóm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một</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lão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nghèo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Người</a:t>
            </a:r>
            <a:r>
              <a:rPr lang="en-US" sz="2800" dirty="0" smtClean="0">
                <a:solidFill>
                  <a:srgbClr val="0033CC"/>
                </a:solidFill>
                <a:latin typeface="Times New Roman" pitchFamily="18" charset="0"/>
                <a:cs typeface="Times New Roman" pitchFamily="18" charset="0"/>
              </a:rPr>
              <a:t> ta </a:t>
            </a:r>
            <a:r>
              <a:rPr lang="en-US" sz="2800" dirty="0" err="1" smtClean="0">
                <a:solidFill>
                  <a:srgbClr val="0033CC"/>
                </a:solidFill>
                <a:latin typeface="Times New Roman" pitchFamily="18" charset="0"/>
                <a:cs typeface="Times New Roman" pitchFamily="18" charset="0"/>
              </a:rPr>
              <a:t>gọi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là</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cố</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Đương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vì</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hễ</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gặp</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việc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gì</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đều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đảm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đương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gánh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vác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lên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núi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phải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đường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vòng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bàn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với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mọi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người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ghép</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đá</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thành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bậc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thang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vượt</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dốc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để</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được</a:t>
            </a:r>
            <a:r>
              <a:rPr lang="en-US" sz="2800" dirty="0" smtClean="0">
                <a:solidFill>
                  <a:srgbClr val="0033CC"/>
                </a:solidFill>
                <a:latin typeface="Times New Roman" pitchFamily="18" charset="0"/>
                <a:cs typeface="Times New Roman" pitchFamily="18" charset="0"/>
              </a:rPr>
              <a:t> con </a:t>
            </a:r>
            <a:r>
              <a:rPr lang="en-US" sz="2800" dirty="0" err="1" smtClean="0">
                <a:solidFill>
                  <a:srgbClr val="0033CC"/>
                </a:solidFill>
                <a:latin typeface="Times New Roman" pitchFamily="18" charset="0"/>
                <a:cs typeface="Times New Roman" pitchFamily="18" charset="0"/>
              </a:rPr>
              <a:t>đường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ngắn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như</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mong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muốn</a:t>
            </a:r>
            <a:r>
              <a:rPr lang="en-US" sz="2800" dirty="0" smtClean="0">
                <a:solidFill>
                  <a:srgbClr val="0033CC"/>
                </a:solidFill>
                <a:latin typeface="Times New Roman" pitchFamily="18" charset="0"/>
                <a:cs typeface="Times New Roman" pitchFamily="18" charset="0"/>
              </a:rPr>
              <a:t>. Ai </a:t>
            </a:r>
            <a:r>
              <a:rPr lang="en-US" sz="2800" dirty="0" err="1" smtClean="0">
                <a:solidFill>
                  <a:srgbClr val="0033CC"/>
                </a:solidFill>
                <a:latin typeface="Times New Roman" pitchFamily="18" charset="0"/>
                <a:cs typeface="Times New Roman" pitchFamily="18" charset="0"/>
              </a:rPr>
              <a:t>nấy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đều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lắc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đầu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bảo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việc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lắm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làm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được</a:t>
            </a:r>
            <a:r>
              <a:rPr lang="en-US" sz="2800" dirty="0" smtClean="0">
                <a:solidFill>
                  <a:srgbClr val="0033CC"/>
                </a:solidFill>
                <a:latin typeface="Times New Roman" pitchFamily="18" charset="0"/>
                <a:cs typeface="Times New Roman" pitchFamily="18" charset="0"/>
              </a:rPr>
              <a:t>. </a:t>
            </a:r>
            <a:endParaRPr lang="en-US" sz="2800" dirty="0">
              <a:solidFill>
                <a:srgbClr val="0033CC"/>
              </a:solidFill>
              <a:latin typeface="Times New Roman" pitchFamily="18" charset="0"/>
              <a:cs typeface="Times New Roman" pitchFamily="18" charset="0"/>
            </a:endParaRPr>
          </a:p>
        </p:txBody>
      </p:sp>
      <p:cxnSp>
        <p:nvCxnSpPr>
          <p:cNvPr id="3" name="Straight Connector 2"/>
          <p:cNvCxnSpPr/>
          <p:nvPr/>
        </p:nvCxnSpPr>
        <p:spPr>
          <a:xfrm flipH="1">
            <a:off x="2660697" y="87314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893181" y="87314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708823" y="1495562"/>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660696"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825109"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216995" y="212557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601325" y="2716846"/>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663200" y="271684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40628" y="343186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615075"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663199"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451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Nói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và</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nghe</a:t>
            </a:r>
            <a:endParaRPr lang="en-US" sz="4400" dirty="0" smtClean="0">
              <a:solidFill>
                <a:srgbClr val="0033CC"/>
              </a:solidFill>
              <a:latin typeface="Times New Roman" pitchFamily="18" charset="0"/>
              <a:cs typeface="Times New Roman" pitchFamily="18" charset="0"/>
            </a:endParaRPr>
          </a:p>
          <a:p>
            <a:pPr algn="ctr" eaLnBrk="1" hangingPunct="1">
              <a:lnSpc>
                <a:spcPct val="150000"/>
              </a:lnSpc>
            </a:pPr>
            <a:r>
              <a:rPr lang="en-US" sz="4400" dirty="0" err="1" smtClean="0">
                <a:solidFill>
                  <a:srgbClr val="0033CC"/>
                </a:solidFill>
                <a:latin typeface="Times New Roman" pitchFamily="18" charset="0"/>
                <a:cs typeface="Times New Roman" pitchFamily="18" charset="0"/>
              </a:rPr>
              <a:t>Những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bậc</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đá</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chạm</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mây</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7285746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71438"/>
            <a:ext cx="9279731" cy="5143500"/>
          </a:xfrm>
          <a:prstGeom prst="rect">
            <a:avLst/>
          </a:prstGeom>
        </p:spPr>
      </p:pic>
    </p:spTree>
    <p:extLst>
      <p:ext uri="{BB962C8B-B14F-4D97-AF65-F5344CB8AC3E}">
        <p14:creationId xmlns:p14="http://schemas.microsoft.com/office/powerpoint/2010/main" val="257026848"/>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Quan</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sát</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tranh</a:t>
            </a:r>
            <a:r>
              <a:rPr lang="en-US" sz="4400" dirty="0" smtClean="0">
                <a:solidFill>
                  <a:srgbClr val="0033CC"/>
                </a:solidFill>
                <a:latin typeface="Times New Roman" pitchFamily="18" charset="0"/>
                <a:cs typeface="Times New Roman" pitchFamily="18" charset="0"/>
              </a:rPr>
              <a:t> minh </a:t>
            </a:r>
            <a:r>
              <a:rPr lang="en-US" sz="4400" dirty="0" err="1" smtClean="0">
                <a:solidFill>
                  <a:srgbClr val="0033CC"/>
                </a:solidFill>
                <a:latin typeface="Times New Roman" pitchFamily="18" charset="0"/>
                <a:cs typeface="Times New Roman" pitchFamily="18" charset="0"/>
              </a:rPr>
              <a:t>họa</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nói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về</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sự</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việc</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trong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tranh</a:t>
            </a:r>
            <a:r>
              <a:rPr lang="en-US" sz="4400" dirty="0" smtClean="0">
                <a:solidFill>
                  <a:srgbClr val="0033CC"/>
                </a:solidFill>
                <a:latin typeface="Times New Roman" pitchFamily="18" charset="0"/>
                <a:cs typeface="Times New Roman" pitchFamily="18" charset="0"/>
              </a:rPr>
              <a:t>.</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29691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37" y="0"/>
            <a:ext cx="1814513" cy="584775"/>
          </a:xfrm>
          <a:prstGeom prst="rect">
            <a:avLst/>
          </a:prstGeom>
          <a:noFill/>
        </p:spPr>
        <p:txBody>
          <a:bodyPr wrap="square" rtlCol="0">
            <a:spAutoFit/>
          </a:bodyPr>
          <a:lstStyle/>
          <a:p>
            <a:r>
              <a:rPr lang="en-US" sz="3200" dirty="0" err="1" smtClean="0"/>
              <a:t>Tranh</a:t>
            </a:r>
            <a:r>
              <a:rPr lang="en-US" sz="3200" dirty="0" smtClean="0"/>
              <a:t> 1</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310" y="585789"/>
            <a:ext cx="4721659" cy="4557712"/>
          </a:xfrm>
          <a:prstGeom prst="rect">
            <a:avLst/>
          </a:prstGeom>
        </p:spPr>
      </p:pic>
    </p:spTree>
    <p:extLst>
      <p:ext uri="{BB962C8B-B14F-4D97-AF65-F5344CB8AC3E}">
        <p14:creationId xmlns:p14="http://schemas.microsoft.com/office/powerpoint/2010/main" val="158374813"/>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8987" y="-1013"/>
            <a:ext cx="1814513" cy="584775"/>
          </a:xfrm>
          <a:prstGeom prst="rect">
            <a:avLst/>
          </a:prstGeom>
          <a:noFill/>
        </p:spPr>
        <p:txBody>
          <a:bodyPr wrap="square" rtlCol="0">
            <a:spAutoFit/>
          </a:bodyPr>
          <a:lstStyle/>
          <a:p>
            <a:r>
              <a:rPr lang="en-US" sz="3200" dirty="0" err="1" smtClean="0"/>
              <a:t>Tranh</a:t>
            </a:r>
            <a:r>
              <a:rPr lang="en-US" sz="3200" dirty="0" smtClean="0"/>
              <a:t> 2</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32" y="863381"/>
            <a:ext cx="6224462" cy="4321175"/>
          </a:xfrm>
          <a:prstGeom prst="rect">
            <a:avLst/>
          </a:prstGeom>
        </p:spPr>
      </p:pic>
    </p:spTree>
    <p:extLst>
      <p:ext uri="{BB962C8B-B14F-4D97-AF65-F5344CB8AC3E}">
        <p14:creationId xmlns:p14="http://schemas.microsoft.com/office/powerpoint/2010/main" val="3309637534"/>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01"/>
            <a:ext cx="1814513" cy="584775"/>
          </a:xfrm>
          <a:prstGeom prst="rect">
            <a:avLst/>
          </a:prstGeom>
          <a:noFill/>
        </p:spPr>
        <p:txBody>
          <a:bodyPr wrap="square" rtlCol="0">
            <a:spAutoFit/>
          </a:bodyPr>
          <a:lstStyle/>
          <a:p>
            <a:r>
              <a:rPr lang="en-US" sz="3200" dirty="0" err="1" smtClean="0"/>
              <a:t>Tranh</a:t>
            </a:r>
            <a:r>
              <a:rPr lang="en-US" sz="3200" dirty="0" smtClean="0"/>
              <a:t> 3</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111" y="842863"/>
            <a:ext cx="5049770" cy="4300637"/>
          </a:xfrm>
          <a:prstGeom prst="rect">
            <a:avLst/>
          </a:prstGeom>
        </p:spPr>
      </p:pic>
    </p:spTree>
    <p:extLst>
      <p:ext uri="{BB962C8B-B14F-4D97-AF65-F5344CB8AC3E}">
        <p14:creationId xmlns:p14="http://schemas.microsoft.com/office/powerpoint/2010/main" val="3458261344"/>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8969" y="-15300"/>
            <a:ext cx="1814513" cy="584775"/>
          </a:xfrm>
          <a:prstGeom prst="rect">
            <a:avLst/>
          </a:prstGeom>
          <a:noFill/>
        </p:spPr>
        <p:txBody>
          <a:bodyPr wrap="square" rtlCol="0">
            <a:spAutoFit/>
          </a:bodyPr>
          <a:lstStyle/>
          <a:p>
            <a:r>
              <a:rPr lang="en-US" sz="3200" dirty="0" err="1" smtClean="0"/>
              <a:t>Tranh</a:t>
            </a:r>
            <a:r>
              <a:rPr lang="en-US" sz="3200" dirty="0" smtClean="0"/>
              <a:t> 4</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11" y="655200"/>
            <a:ext cx="7467364" cy="4316850"/>
          </a:xfrm>
          <a:prstGeom prst="rect">
            <a:avLst/>
          </a:prstGeom>
        </p:spPr>
      </p:pic>
    </p:spTree>
    <p:extLst>
      <p:ext uri="{BB962C8B-B14F-4D97-AF65-F5344CB8AC3E}">
        <p14:creationId xmlns:p14="http://schemas.microsoft.com/office/powerpoint/2010/main" val="2901245830"/>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01109" y="1467469"/>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Kể</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lại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từng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đoạn</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của</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câu</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chuyện</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86933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800" dirty="0" smtClean="0">
                <a:solidFill>
                  <a:srgbClr val="0033CC"/>
                </a:solidFill>
                <a:latin typeface="Times New Roman" pitchFamily="18" charset="0"/>
                <a:cs typeface="Times New Roman" pitchFamily="18" charset="0"/>
              </a:rPr>
              <a:t>ĐỌC</a:t>
            </a:r>
            <a:endParaRPr lang="en-US" sz="4800" dirty="0">
              <a:solidFill>
                <a:srgbClr val="0033CC"/>
              </a:solidFill>
              <a:latin typeface="Times New Roman" pitchFamily="18" charset="0"/>
              <a:cs typeface="Times New Roman" pitchFamily="18" charset="0"/>
            </a:endParaRPr>
          </a:p>
          <a:p>
            <a:pPr algn="ctr" eaLnBrk="1" hangingPunct="1">
              <a:lnSpc>
                <a:spcPct val="150000"/>
              </a:lnSpc>
            </a:pPr>
            <a:r>
              <a:rPr lang="en-US" sz="4000" dirty="0" err="1" smtClean="0">
                <a:solidFill>
                  <a:srgbClr val="FF0000"/>
                </a:solidFill>
                <a:latin typeface="Times New Roman" pitchFamily="18" charset="0"/>
                <a:cs typeface="Times New Roman" pitchFamily="18" charset="0"/>
              </a:rPr>
              <a:t>Những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bậc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đá</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chạm</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mây</a:t>
            </a:r>
            <a:endParaRPr lang="en-US" sz="4000" dirty="0" smtClean="0">
              <a:solidFill>
                <a:srgbClr val="FF0000"/>
              </a:solidFill>
              <a:latin typeface="Times New Roman" pitchFamily="18" charset="0"/>
              <a:cs typeface="Times New Roman" pitchFamily="18" charset="0"/>
            </a:endParaRPr>
          </a:p>
          <a:p>
            <a:pPr algn="ctr" eaLnBrk="1" hangingPunct="1">
              <a:lnSpc>
                <a:spcPct val="150000"/>
              </a:lnSpc>
            </a:pPr>
            <a:r>
              <a:rPr lang="en-US" sz="3600" dirty="0" err="1" smtClean="0">
                <a:solidFill>
                  <a:srgbClr val="0033CC"/>
                </a:solidFill>
                <a:latin typeface="Times New Roman" pitchFamily="18" charset="0"/>
                <a:cs typeface="Times New Roman" pitchFamily="18" charset="0"/>
              </a:rPr>
              <a:t>Nói</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và</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nghe</a:t>
            </a:r>
            <a:r>
              <a:rPr lang="en-US" sz="3600" dirty="0" smtClean="0">
                <a:solidFill>
                  <a:srgbClr val="0033CC"/>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Những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bậc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đá</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chạm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mây</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0095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 xmlns:a16="http://schemas.microsoft.com/office/drawing/2014/main" id="{F8339676-958C-477F-95CE-266BD1E34684}"/>
              </a:ext>
            </a:extLst>
          </p:cNvPr>
          <p:cNvPicPr>
            <a:picLocks noChangeAspect="1"/>
          </p:cNvPicPr>
          <p:nvPr/>
        </p:nvPicPr>
        <p:blipFill rotWithShape="1">
          <a:blip r:embed="rId3">
            <a:extLst>
              <a:ext uri="{28A0092B-C50C-407E-A947-70E740481C1C}">
                <a14:useLocalDpi xmlns:a14="http://schemas.microsoft.com/office/drawing/2010/main" val="0"/>
              </a:ext>
            </a:extLst>
          </a:blip>
          <a:srcRect l="2559" t="2592" r="2441" b="2636"/>
          <a:stretch/>
        </p:blipFill>
        <p:spPr>
          <a:xfrm>
            <a:off x="-3723" y="0"/>
            <a:ext cx="9166023"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WordArt 3">
            <a:extLst>
              <a:ext uri="{FF2B5EF4-FFF2-40B4-BE49-F238E27FC236}">
                <a16:creationId xmlns="" xmlns:a16="http://schemas.microsoft.com/office/drawing/2014/main" id="{0E0CF354-BCF4-4129-B81E-0A8EFD76FC6A}"/>
              </a:ext>
            </a:extLst>
          </p:cNvPr>
          <p:cNvSpPr>
            <a:spLocks noChangeArrowheads="1" noChangeShapeType="1" noTextEdit="1"/>
          </p:cNvSpPr>
          <p:nvPr/>
        </p:nvSpPr>
        <p:spPr bwMode="auto">
          <a:xfrm>
            <a:off x="1416844" y="1029167"/>
            <a:ext cx="6200775" cy="2400300"/>
          </a:xfrm>
          <a:prstGeom prst="rect">
            <a:avLst/>
          </a:prstGeom>
        </p:spPr>
        <p:txBody>
          <a:bodyPr wrap="none" lIns="68580" tIns="34290" rIns="68580" bIns="34290" fromWordArt="1">
            <a:prstTxWarp prst="textWave1">
              <a:avLst>
                <a:gd name="adj1" fmla="val 13005"/>
                <a:gd name="adj2" fmla="val 0"/>
              </a:avLst>
            </a:prstTxWarp>
          </a:bodyPr>
          <a:lstStyle/>
          <a:p>
            <a:pPr algn="ct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Vận</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dụng</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Trải</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nghiệm</a:t>
            </a:r>
            <a:r>
              <a:rPr lang="en-US" sz="2700" b="1" kern="10" dirty="0" smtClean="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endParaRPr lang="vi-VN"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2054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00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0"/>
                                        </p:tgtEl>
                                        <p:attrNameLst>
                                          <p:attrName>ppt_y</p:attrName>
                                        </p:attrNameLst>
                                      </p:cBhvr>
                                      <p:tavLst>
                                        <p:tav tm="0">
                                          <p:val>
                                            <p:strVal val="#ppt_y"/>
                                          </p:val>
                                        </p:tav>
                                        <p:tav tm="100000">
                                          <p:val>
                                            <p:strVal val="#ppt_y"/>
                                          </p:val>
                                        </p:tav>
                                      </p:tavLst>
                                    </p:anim>
                                    <p:anim calcmode="lin" valueType="num">
                                      <p:cBhvr>
                                        <p:cTn id="9" dur="7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2893510" y="0"/>
            <a:ext cx="37204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smtClean="0">
                <a:solidFill>
                  <a:srgbClr val="0033CC"/>
                </a:solidFill>
                <a:latin typeface="Times New Roman" pitchFamily="18" charset="0"/>
                <a:cs typeface="Times New Roman" pitchFamily="18" charset="0"/>
              </a:rPr>
              <a:t>Yêu</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cầu</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cần</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đạt</a:t>
            </a:r>
            <a:endParaRPr lang="en-US" b="0" dirty="0">
              <a:solidFill>
                <a:srgbClr val="0033CC"/>
              </a:solidFill>
              <a:latin typeface="Times New Roman" pitchFamily="18" charset="0"/>
              <a:cs typeface="Times New Roman" pitchFamily="18" charset="0"/>
            </a:endParaRPr>
          </a:p>
        </p:txBody>
      </p:sp>
      <p:sp>
        <p:nvSpPr>
          <p:cNvPr id="2" name="Rectangle 1"/>
          <p:cNvSpPr/>
          <p:nvPr/>
        </p:nvSpPr>
        <p:spPr>
          <a:xfrm>
            <a:off x="1027839" y="899749"/>
            <a:ext cx="7036755" cy="2712859"/>
          </a:xfrm>
          <a:prstGeom prst="rect">
            <a:avLst/>
          </a:prstGeom>
          <a:ln w="19050">
            <a:solidFill>
              <a:srgbClr val="0033CC"/>
            </a:solidFill>
          </a:ln>
        </p:spPr>
        <p:txBody>
          <a:bodyPr wrap="square">
            <a:spAutoFit/>
          </a:bodyPr>
          <a:lstStyle/>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Học sinh đọc đúng từ ngữ, câu, đoạn và toàn bộ câu chuyện “Những bậc đá chạm mây”.</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smtClean="0">
                <a:latin typeface="Times New Roman" panose="02020603050405020304" pitchFamily="18" charset="0"/>
                <a:ea typeface="Times New Roman" panose="02020603050405020304" pitchFamily="18" charset="0"/>
              </a:rPr>
              <a:t>- </a:t>
            </a:r>
            <a:r>
              <a:rPr lang="nl-NL" sz="2400" dirty="0">
                <a:latin typeface="Times New Roman" panose="02020603050405020304" pitchFamily="18" charset="0"/>
                <a:ea typeface="Times New Roman" panose="02020603050405020304" pitchFamily="18" charset="0"/>
              </a:rPr>
              <a:t>Hiểu nội dung bài: Trong cuộc sống, có những người rất đáng trân trọng vì họ biết sống vì cộng đồng.</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Kể lại được từng câu chuyện “Những bậc đá chạm mây” dựa theo tranh và lời gợi ý.</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1783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1500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29" y="0"/>
            <a:ext cx="8360230" cy="5306899"/>
          </a:xfrm>
          <a:prstGeom prst="rect">
            <a:avLst/>
          </a:prstGeom>
        </p:spPr>
      </p:pic>
    </p:spTree>
    <p:extLst>
      <p:ext uri="{BB962C8B-B14F-4D97-AF65-F5344CB8AC3E}">
        <p14:creationId xmlns:p14="http://schemas.microsoft.com/office/powerpoint/2010/main" val="253752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7162" y="1694577"/>
            <a:ext cx="883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0033CC"/>
                </a:solidFill>
                <a:latin typeface="Times New Roman" panose="02020603050405020304" pitchFamily="18" charset="0"/>
                <a:cs typeface="Times New Roman" panose="02020603050405020304" pitchFamily="18" charset="0"/>
              </a:rPr>
              <a:t>Đọc nối </a:t>
            </a:r>
            <a:r>
              <a:rPr lang="en-US" sz="4400" dirty="0" err="1">
                <a:solidFill>
                  <a:srgbClr val="0033CC"/>
                </a:solidFill>
                <a:latin typeface="Times New Roman" panose="02020603050405020304" pitchFamily="18" charset="0"/>
                <a:cs typeface="Times New Roman" panose="02020603050405020304" pitchFamily="18" charset="0"/>
              </a:rPr>
              <a:t>tiếp</a:t>
            </a:r>
            <a:r>
              <a:rPr lang="en-US" sz="4400" dirty="0">
                <a:solidFill>
                  <a:srgbClr val="0033CC"/>
                </a:solidFill>
                <a:latin typeface="Times New Roman" panose="02020603050405020304" pitchFamily="18" charset="0"/>
                <a:cs typeface="Times New Roman" panose="02020603050405020304" pitchFamily="18" charset="0"/>
              </a:rPr>
              <a:t> </a:t>
            </a:r>
            <a:r>
              <a:rPr lang="en-US" sz="4400" dirty="0" err="1" smtClean="0">
                <a:solidFill>
                  <a:srgbClr val="0033CC"/>
                </a:solidFill>
                <a:latin typeface="Times New Roman" panose="02020603050405020304" pitchFamily="18" charset="0"/>
                <a:cs typeface="Times New Roman" panose="02020603050405020304" pitchFamily="18" charset="0"/>
              </a:rPr>
              <a:t>đoạn</a:t>
            </a:r>
            <a:endParaRPr lang="en-US" sz="44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24733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152400" y="1546357"/>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a:spcBef>
                <a:spcPct val="50000"/>
              </a:spcBef>
              <a:buClrTx/>
              <a:buSzTx/>
              <a:buFontTx/>
              <a:buNone/>
            </a:pPr>
            <a:r>
              <a:rPr lang="en-US" altLang="en-US" sz="3600" b="0" dirty="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Người</a:t>
            </a:r>
            <a:r>
              <a:rPr lang="en-US" altLang="en-US" sz="3600" b="0" dirty="0" smtClean="0">
                <a:latin typeface="Times New Roman" pitchFamily="18" charset="0"/>
                <a:cs typeface="Times New Roman" pitchFamily="18" charset="0"/>
              </a:rPr>
              <a:t> ta </a:t>
            </a:r>
            <a:r>
              <a:rPr lang="en-US" altLang="en-US" sz="3600" b="0" dirty="0" err="1" smtClean="0">
                <a:latin typeface="Times New Roman" pitchFamily="18" charset="0"/>
                <a:cs typeface="Times New Roman" pitchFamily="18" charset="0"/>
              </a:rPr>
              <a:t>gọi</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ông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là</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cố</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Đương</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vì</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hễ</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gặp</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việc</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khó</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gì</a:t>
            </a:r>
            <a:r>
              <a:rPr lang="en-US" altLang="en-US" sz="3600" b="0" dirty="0" smtClean="0">
                <a:latin typeface="Times New Roman" pitchFamily="18" charset="0"/>
                <a:cs typeface="Times New Roman" pitchFamily="18" charset="0"/>
              </a:rPr>
              <a:t>,</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ông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đều</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đảm</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đương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gánh</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vác</a:t>
            </a:r>
            <a:r>
              <a:rPr lang="en-US" altLang="en-US" sz="3600" b="0" dirty="0" smtClean="0">
                <a:latin typeface="Times New Roman" pitchFamily="18" charset="0"/>
                <a:cs typeface="Times New Roman" pitchFamily="18" charset="0"/>
              </a:rPr>
              <a:t>.</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endParaRPr lang="en-US" altLang="en-US" sz="3600" b="0" i="1" dirty="0">
              <a:latin typeface="Times New Roman" pitchFamily="18" charset="0"/>
              <a:cs typeface="Times New Roman" pitchFamily="18" charset="0"/>
            </a:endParaRPr>
          </a:p>
        </p:txBody>
      </p:sp>
      <p:sp>
        <p:nvSpPr>
          <p:cNvPr id="3" name="TextBox 6">
            <a:extLst>
              <a:ext uri="{FF2B5EF4-FFF2-40B4-BE49-F238E27FC236}">
                <a16:creationId xmlns="" xmlns:a16="http://schemas.microsoft.com/office/drawing/2014/main" id="{B1F03365-7BA4-4E36-B1B1-9F19C29C1464}"/>
              </a:ext>
            </a:extLst>
          </p:cNvPr>
          <p:cNvSpPr txBox="1">
            <a:spLocks noChangeArrowheads="1"/>
          </p:cNvSpPr>
          <p:nvPr/>
        </p:nvSpPr>
        <p:spPr bwMode="auto">
          <a:xfrm>
            <a:off x="152400" y="190841"/>
            <a:ext cx="883920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000" dirty="0" err="1">
                <a:solidFill>
                  <a:srgbClr val="0033CC"/>
                </a:solidFill>
                <a:latin typeface="Times New Roman" panose="02020603050405020304" pitchFamily="18" charset="0"/>
                <a:cs typeface="Times New Roman" panose="02020603050405020304" pitchFamily="18" charset="0"/>
              </a:rPr>
              <a:t>Đọc</a:t>
            </a:r>
            <a:r>
              <a:rPr lang="en-US" sz="4000" dirty="0">
                <a:solidFill>
                  <a:srgbClr val="0033CC"/>
                </a:solidFill>
                <a:latin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cs typeface="Times New Roman" panose="02020603050405020304" pitchFamily="18" charset="0"/>
              </a:rPr>
              <a:t>ngắt</a:t>
            </a:r>
            <a:r>
              <a:rPr lang="en-US" sz="4000" dirty="0">
                <a:solidFill>
                  <a:srgbClr val="0033CC"/>
                </a:solidFill>
                <a:latin typeface="Times New Roman" panose="02020603050405020304" pitchFamily="18" charset="0"/>
                <a:cs typeface="Times New Roman" panose="02020603050405020304" pitchFamily="18" charset="0"/>
              </a:rPr>
              <a:t>, nghỉ câu dài</a:t>
            </a:r>
          </a:p>
        </p:txBody>
      </p:sp>
    </p:spTree>
    <p:extLst>
      <p:ext uri="{BB962C8B-B14F-4D97-AF65-F5344CB8AC3E}">
        <p14:creationId xmlns:p14="http://schemas.microsoft.com/office/powerpoint/2010/main" val="2612538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6836" y="961717"/>
            <a:ext cx="8552534" cy="523220"/>
          </a:xfrm>
          <a:prstGeom prst="rect">
            <a:avLst/>
          </a:prstGeom>
        </p:spPr>
        <p:txBody>
          <a:bodyPr wrap="none">
            <a:spAutoFit/>
          </a:bodyPr>
          <a:lstStyle/>
          <a:p>
            <a:pPr algn="ctr"/>
            <a:r>
              <a:rPr lang="en-US" sz="2800" dirty="0" err="1" smtClean="0">
                <a:latin typeface="Times New Roman" panose="02020603050405020304" pitchFamily="18" charset="0"/>
                <a:cs typeface="Times New Roman" panose="02020603050405020304" pitchFamily="18" charset="0"/>
              </a:rPr>
              <a:t>Tiếng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kính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CA786850-2C63-4497-AF0E-1405A3B141E3}"/>
              </a:ext>
            </a:extLst>
          </p:cNvPr>
          <p:cNvSpPr/>
          <p:nvPr/>
        </p:nvSpPr>
        <p:spPr>
          <a:xfrm>
            <a:off x="174524" y="961717"/>
            <a:ext cx="833883" cy="523220"/>
          </a:xfrm>
          <a:prstGeom prst="rect">
            <a:avLst/>
          </a:prstGeom>
        </p:spPr>
        <p:txBody>
          <a:bodyPr wrap="none">
            <a:spAutoFit/>
          </a:bodyPr>
          <a:lstStyle/>
          <a:p>
            <a:r>
              <a:rPr lang="vi-VN" sz="2800" b="1" dirty="0" smtClean="0">
                <a:solidFill>
                  <a:srgbClr val="0033CC"/>
                </a:solidFill>
                <a:latin typeface="Times New Roman" panose="02020603050405020304" pitchFamily="18" charset="0"/>
                <a:cs typeface="Times New Roman" panose="02020603050405020304" pitchFamily="18" charset="0"/>
              </a:rPr>
              <a:t>Cố: </a:t>
            </a:r>
            <a:endParaRPr lang="en-US"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5818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40&quot;/&gt;&lt;/object&gt;&lt;object type=&quot;3&quot; unique_id=&quot;10004&quot;&gt;&lt;property id=&quot;20148&quot; value=&quot;5&quot;/&gt;&lt;property id=&quot;20300&quot; value=&quot;Slide 3&quot;/&gt;&lt;property id=&quot;20307&quot; value=&quot;348&quot;/&gt;&lt;/object&gt;&lt;object type=&quot;3&quot; unique_id=&quot;10005&quot;&gt;&lt;property id=&quot;20148&quot; value=&quot;5&quot;/&gt;&lt;property id=&quot;20300&quot; value=&quot;Slide 4&quot;/&gt;&lt;property id=&quot;20307&quot; value=&quot;292&quot;/&gt;&lt;/object&gt;&lt;object type=&quot;3&quot; unique_id=&quot;10006&quot;&gt;&lt;property id=&quot;20148&quot; value=&quot;5&quot;/&gt;&lt;property id=&quot;20300&quot; value=&quot;Slide 5&quot;/&gt;&lt;property id=&quot;20307&quot; value=&quot;347&quot;/&gt;&lt;/object&gt;&lt;object type=&quot;3&quot; unique_id=&quot;10007&quot;&gt;&lt;property id=&quot;20148&quot; value=&quot;5&quot;/&gt;&lt;property id=&quot;20300&quot; value=&quot;Slide 6&quot;/&gt;&lt;property id=&quot;20307&quot; value=&quot;394&quot;/&gt;&lt;/object&gt;&lt;object type=&quot;3&quot; unique_id=&quot;10008&quot;&gt;&lt;property id=&quot;20148&quot; value=&quot;5&quot;/&gt;&lt;property id=&quot;20300&quot; value=&quot;Slide 7&quot;/&gt;&lt;property id=&quot;20307&quot; value=&quot;307&quot;/&gt;&lt;/object&gt;&lt;object type=&quot;3&quot; unique_id=&quot;10010&quot;&gt;&lt;property id=&quot;20148&quot; value=&quot;5&quot;/&gt;&lt;property id=&quot;20300&quot; value=&quot;Slide 9&quot;/&gt;&lt;property id=&quot;20307&quot; value=&quot;393&quot;/&gt;&lt;/object&gt;&lt;object type=&quot;3&quot; unique_id=&quot;10011&quot;&gt;&lt;property id=&quot;20148&quot; value=&quot;5&quot;/&gt;&lt;property id=&quot;20300&quot; value=&quot;Slide 10&quot;/&gt;&lt;property id=&quot;20307&quot; value=&quot;309&quot;/&gt;&lt;/object&gt;&lt;object type=&quot;3&quot; unique_id=&quot;10013&quot;&gt;&lt;property id=&quot;20148&quot; value=&quot;5&quot;/&gt;&lt;property id=&quot;20300&quot; value=&quot;Slide 12&quot;/&gt;&lt;property id=&quot;20307&quot; value=&quot;395&quot;/&gt;&lt;/object&gt;&lt;object type=&quot;3&quot; unique_id=&quot;10014&quot;&gt;&lt;property id=&quot;20148&quot; value=&quot;5&quot;/&gt;&lt;property id=&quot;20300&quot; value=&quot;Slide 13&quot;/&gt;&lt;property id=&quot;20307&quot; value=&quot;273&quot;/&gt;&lt;/object&gt;&lt;object type=&quot;3&quot; unique_id=&quot;10015&quot;&gt;&lt;property id=&quot;20148&quot; value=&quot;5&quot;/&gt;&lt;property id=&quot;20300&quot; value=&quot;Slide 14&quot;/&gt;&lt;property id=&quot;20307&quot; value=&quot;302&quot;/&gt;&lt;/object&gt;&lt;object type=&quot;3&quot; unique_id=&quot;10016&quot;&gt;&lt;property id=&quot;20148&quot; value=&quot;5&quot;/&gt;&lt;property id=&quot;20300&quot; value=&quot;Slide 15&quot;/&gt;&lt;property id=&quot;20307&quot; value=&quot;357&quot;/&gt;&lt;/object&gt;&lt;object type=&quot;3&quot; unique_id=&quot;10017&quot;&gt;&lt;property id=&quot;20148&quot; value=&quot;5&quot;/&gt;&lt;property id=&quot;20300&quot; value=&quot;Slide 16&quot;/&gt;&lt;property id=&quot;20307&quot; value=&quot;311&quot;/&gt;&lt;/object&gt;&lt;object type=&quot;3&quot; unique_id=&quot;10018&quot;&gt;&lt;property id=&quot;20148&quot; value=&quot;5&quot;/&gt;&lt;property id=&quot;20300&quot; value=&quot;Slide 17&quot;/&gt;&lt;property id=&quot;20307&quot; value=&quot;355&quot;/&gt;&lt;/object&gt;&lt;object type=&quot;3&quot; unique_id=&quot;10019&quot;&gt;&lt;property id=&quot;20148&quot; value=&quot;5&quot;/&gt;&lt;property id=&quot;20300&quot; value=&quot;Slide 18&quot;/&gt;&lt;property id=&quot;20307&quot; value=&quot;354&quot;/&gt;&lt;/object&gt;&lt;object type=&quot;3&quot; unique_id=&quot;10020&quot;&gt;&lt;property id=&quot;20148&quot; value=&quot;5&quot;/&gt;&lt;property id=&quot;20300&quot; value=&quot;Slide 19&quot;/&gt;&lt;property id=&quot;20307&quot; value=&quot;358&quot;/&gt;&lt;/object&gt;&lt;object type=&quot;3&quot; unique_id=&quot;10021&quot;&gt;&lt;property id=&quot;20148&quot; value=&quot;5&quot;/&gt;&lt;property id=&quot;20300&quot; value=&quot;Slide 20&quot;/&gt;&lt;property id=&quot;20307&quot; value=&quot;313&quot;/&gt;&lt;/object&gt;&lt;object type=&quot;3&quot; unique_id=&quot;10022&quot;&gt;&lt;property id=&quot;20148&quot; value=&quot;5&quot;/&gt;&lt;property id=&quot;20300&quot; value=&quot;Slide 21&quot;/&gt;&lt;property id=&quot;20307&quot; value=&quot;366&quot;/&gt;&lt;/object&gt;&lt;object type=&quot;3&quot; unique_id=&quot;10023&quot;&gt;&lt;property id=&quot;20148&quot; value=&quot;5&quot;/&gt;&lt;property id=&quot;20300&quot; value=&quot;Slide 22&quot;/&gt;&lt;property id=&quot;20307&quot; value=&quot;406&quot;/&gt;&lt;/object&gt;&lt;object type=&quot;3&quot; unique_id=&quot;10024&quot;&gt;&lt;property id=&quot;20148&quot; value=&quot;5&quot;/&gt;&lt;property id=&quot;20300&quot; value=&quot;Slide 23&quot;/&gt;&lt;property id=&quot;20307&quot; value=&quot;399&quot;/&gt;&lt;/object&gt;&lt;object type=&quot;3&quot; unique_id=&quot;10025&quot;&gt;&lt;property id=&quot;20148&quot; value=&quot;5&quot;/&gt;&lt;property id=&quot;20300&quot; value=&quot;Slide 24&quot;/&gt;&lt;property id=&quot;20307&quot; value=&quot;398&quot;/&gt;&lt;/object&gt;&lt;object type=&quot;3&quot; unique_id=&quot;10026&quot;&gt;&lt;property id=&quot;20148&quot; value=&quot;5&quot;/&gt;&lt;property id=&quot;20300&quot; value=&quot;Slide 25&quot;/&gt;&lt;property id=&quot;20307&quot; value=&quot;400&quot;/&gt;&lt;/object&gt;&lt;object type=&quot;3&quot; unique_id=&quot;10027&quot;&gt;&lt;property id=&quot;20148&quot; value=&quot;5&quot;/&gt;&lt;property id=&quot;20300&quot; value=&quot;Slide 26&quot;/&gt;&lt;property id=&quot;20307&quot; value=&quot;403&quot;/&gt;&lt;/object&gt;&lt;object type=&quot;3&quot; unique_id=&quot;10028&quot;&gt;&lt;property id=&quot;20148&quot; value=&quot;5&quot;/&gt;&lt;property id=&quot;20300&quot; value=&quot;Slide 27&quot;/&gt;&lt;property id=&quot;20307&quot; value=&quot;407&quot;/&gt;&lt;/object&gt;&lt;object type=&quot;3&quot; unique_id=&quot;10029&quot;&gt;&lt;property id=&quot;20148&quot; value=&quot;5&quot;/&gt;&lt;property id=&quot;20300&quot; value=&quot;Slide 28&quot;/&gt;&lt;property id=&quot;20307&quot; value=&quot;364&quot;/&gt;&lt;/object&gt;&lt;object type=&quot;3&quot; unique_id=&quot;10032&quot;&gt;&lt;property id=&quot;20148&quot; value=&quot;5&quot;/&gt;&lt;property id=&quot;20300&quot; value=&quot;Slide 29&quot;/&gt;&lt;property id=&quot;20307&quot; value=&quot;367&quot;/&gt;&lt;/object&gt;&lt;object type=&quot;3&quot; unique_id=&quot;10033&quot;&gt;&lt;property id=&quot;20148&quot; value=&quot;5&quot;/&gt;&lt;property id=&quot;20300&quot; value=&quot;Slide 30&quot;/&gt;&lt;property id=&quot;20307&quot; value=&quot;359&quot;/&gt;&lt;/object&gt;&lt;object type=&quot;3&quot; unique_id=&quot;10034&quot;&gt;&lt;property id=&quot;20148&quot; value=&quot;5&quot;/&gt;&lt;property id=&quot;20300&quot; value=&quot;Slide 31&quot;/&gt;&lt;property id=&quot;20307&quot; value=&quot;375&quot;/&gt;&lt;/object&gt;&lt;object type=&quot;3&quot; unique_id=&quot;10035&quot;&gt;&lt;property id=&quot;20148&quot; value=&quot;5&quot;/&gt;&lt;property id=&quot;20300&quot; value=&quot;Slide 32&quot;/&gt;&lt;property id=&quot;20307&quot; value=&quot;381&quot;/&gt;&lt;/object&gt;&lt;object type=&quot;3&quot; unique_id=&quot;10037&quot;&gt;&lt;property id=&quot;20148&quot; value=&quot;5&quot;/&gt;&lt;property id=&quot;20300&quot; value=&quot;Slide 33&quot;/&gt;&lt;property id=&quot;20307&quot; value=&quot;376&quot;/&gt;&lt;/object&gt;&lt;object type=&quot;3&quot; unique_id=&quot;10038&quot;&gt;&lt;property id=&quot;20148&quot; value=&quot;5&quot;/&gt;&lt;property id=&quot;20300&quot; value=&quot;Slide 34&quot;/&gt;&lt;property id=&quot;20307&quot; value=&quot;378&quot;/&gt;&lt;/object&gt;&lt;object type=&quot;3&quot; unique_id=&quot;10040&quot;&gt;&lt;property id=&quot;20148&quot; value=&quot;5&quot;/&gt;&lt;property id=&quot;20300&quot; value=&quot;Slide 35&quot;/&gt;&lt;property id=&quot;20307&quot; value=&quot;404&quot;/&gt;&lt;/object&gt;&lt;object type=&quot;3&quot; unique_id=&quot;10041&quot;&gt;&lt;property id=&quot;20148&quot; value=&quot;5&quot;/&gt;&lt;property id=&quot;20300&quot; value=&quot;Slide 36&quot;/&gt;&lt;property id=&quot;20307&quot; value=&quot;380&quot;/&gt;&lt;/object&gt;&lt;object type=&quot;3&quot; unique_id=&quot;10043&quot;&gt;&lt;property id=&quot;20148&quot; value=&quot;5&quot;/&gt;&lt;property id=&quot;20300&quot; value=&quot;Slide 37&quot;/&gt;&lt;property id=&quot;20307&quot; value=&quot;408&quot;/&gt;&lt;/object&gt;&lt;object type=&quot;3&quot; unique_id=&quot;10044&quot;&gt;&lt;property id=&quot;20148&quot; value=&quot;5&quot;/&gt;&lt;property id=&quot;20300&quot; value=&quot;Slide 38&quot;/&gt;&lt;property id=&quot;20307&quot; value=&quot;405&quot;/&gt;&lt;/object&gt;&lt;object type=&quot;3&quot; unique_id=&quot;10045&quot;&gt;&lt;property id=&quot;20148&quot; value=&quot;5&quot;/&gt;&lt;property id=&quot;20300&quot; value=&quot;Slide 39&quot;/&gt;&lt;property id=&quot;20307&quot; value=&quot;289&quot;/&gt;&lt;/object&gt;&lt;object type=&quot;3&quot; unique_id=&quot;10046&quot;&gt;&lt;property id=&quot;20148&quot; value=&quot;5&quot;/&gt;&lt;property id=&quot;20300&quot; value=&quot;Slide 40&quot;/&gt;&lt;property id=&quot;20307&quot; value=&quot;328&quot;/&gt;&lt;/object&gt;&lt;object type=&quot;3&quot; unique_id=&quot;10047&quot;&gt;&lt;property id=&quot;20148&quot; value=&quot;5&quot;/&gt;&lt;property id=&quot;20300&quot; value=&quot;Slide 41&quot;/&gt;&lt;property id=&quot;20307&quot; value=&quot;288&quot;/&gt;&lt;/object&gt;&lt;object type=&quot;3&quot; unique_id=&quot;10491&quot;&gt;&lt;property id=&quot;20148&quot; value=&quot;5&quot;/&gt;&lt;property id=&quot;20300&quot; value=&quot;Slide 8&quot;/&gt;&lt;property id=&quot;20307&quot; value=&quot;410&quot;/&gt;&lt;/object&gt;&lt;object type=&quot;3&quot; unique_id=&quot;10492&quot;&gt;&lt;property id=&quot;20148&quot; value=&quot;5&quot;/&gt;&lt;property id=&quot;20300&quot; value=&quot;Slide 11&quot;/&gt;&lt;property id=&quot;20307&quot; value=&quot;409&quot;/&gt;&lt;/object&gt;&lt;object type=&quot;3&quot; unique_id=&quot;10629&quot;&gt;&lt;property id=&quot;20148&quot; value=&quot;5&quot;/&gt;&lt;property id=&quot;20300&quot; value=&quot;Slide 2&quot;/&gt;&lt;property id=&quot;20307&quot; value=&quot;411&quot;/&gt;&lt;/object&gt;&lt;/object&gt;&lt;object type=&quot;8&quot; unique_id=&quot;10098&quot;&gt;&lt;/object&gt;&lt;/object&gt;&lt;/database&gt;"/>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5216</TotalTime>
  <Words>555</Words>
  <Application>Microsoft Office PowerPoint</Application>
  <PresentationFormat>On-screen Show (16:9)</PresentationFormat>
  <Paragraphs>71</Paragraphs>
  <Slides>30</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宋体</vt:lpstr>
      <vt:lpstr>Arial</vt:lpstr>
      <vt:lpstr>Calibri</vt:lpstr>
      <vt:lpstr>DFPOP1-W9</vt:lpstr>
      <vt:lpstr>Times New Roman</vt:lpstr>
      <vt:lpstr>VL Fourth Medium</vt:lpstr>
      <vt:lpstr>华康少女文字W5</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Windows User</cp:lastModifiedBy>
  <cp:revision>322</cp:revision>
  <dcterms:created xsi:type="dcterms:W3CDTF">2016-09-02T00:29:00Z</dcterms:created>
  <dcterms:modified xsi:type="dcterms:W3CDTF">2023-12-08T02:13:31Z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