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96" r:id="rId2"/>
    <p:sldId id="330" r:id="rId3"/>
    <p:sldId id="299" r:id="rId4"/>
    <p:sldId id="282" r:id="rId5"/>
    <p:sldId id="318" r:id="rId6"/>
    <p:sldId id="308" r:id="rId7"/>
    <p:sldId id="302" r:id="rId8"/>
    <p:sldId id="283" r:id="rId9"/>
    <p:sldId id="285" r:id="rId10"/>
    <p:sldId id="284" r:id="rId11"/>
    <p:sldId id="292" r:id="rId12"/>
    <p:sldId id="307" r:id="rId13"/>
    <p:sldId id="288" r:id="rId14"/>
    <p:sldId id="312" r:id="rId15"/>
    <p:sldId id="319" r:id="rId16"/>
    <p:sldId id="326" r:id="rId17"/>
    <p:sldId id="327" r:id="rId18"/>
    <p:sldId id="322" r:id="rId19"/>
    <p:sldId id="329" r:id="rId20"/>
    <p:sldId id="313" r:id="rId21"/>
    <p:sldId id="257" r:id="rId22"/>
    <p:sldId id="258" r:id="rId23"/>
    <p:sldId id="325" r:id="rId24"/>
    <p:sldId id="259" r:id="rId25"/>
    <p:sldId id="317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5F7"/>
    <a:srgbClr val="117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3BD65F-471C-4A4C-AC8F-33F6801A522C}" v="1" dt="2020-08-13T05:40:00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3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803BD65F-471C-4A4C-AC8F-33F6801A522C}"/>
    <pc:docChg chg="addSld delSld modSld">
      <pc:chgData name="linhmx" userId="c1fc7825-eae9-448b-ba73-d94bf9c012d0" providerId="ADAL" clId="{803BD65F-471C-4A4C-AC8F-33F6801A522C}" dt="2020-08-13T05:40:00.064" v="2"/>
      <pc:docMkLst>
        <pc:docMk/>
      </pc:docMkLst>
      <pc:sldChg chg="modAnim">
        <pc:chgData name="linhmx" userId="c1fc7825-eae9-448b-ba73-d94bf9c012d0" providerId="ADAL" clId="{803BD65F-471C-4A4C-AC8F-33F6801A522C}" dt="2020-08-13T05:40:00.064" v="2"/>
        <pc:sldMkLst>
          <pc:docMk/>
          <pc:sldMk cId="846765004" sldId="258"/>
        </pc:sldMkLst>
      </pc:sldChg>
      <pc:sldChg chg="new del">
        <pc:chgData name="linhmx" userId="c1fc7825-eae9-448b-ba73-d94bf9c012d0" providerId="ADAL" clId="{803BD65F-471C-4A4C-AC8F-33F6801A522C}" dt="2020-08-13T05:23:45.695" v="1" actId="47"/>
        <pc:sldMkLst>
          <pc:docMk/>
          <pc:sldMk cId="3674162985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C18AAE-740B-4D06-81A4-DA549DC56547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BD7F7-1CBE-41A8-A779-3276CC4F3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1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559477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13937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7706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9150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92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20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457200" y="579433"/>
            <a:ext cx="59847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457200" y="1905000"/>
            <a:ext cx="59847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93690">
              <a:spcBef>
                <a:spcPts val="600"/>
              </a:spcBef>
              <a:spcAft>
                <a:spcPts val="0"/>
              </a:spcAft>
              <a:buSzPts val="2600"/>
              <a:buChar char="༝"/>
              <a:defRPr/>
            </a:lvl1pPr>
            <a:lvl2pPr marL="914378" lvl="1" indent="-39369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371566" lvl="2" indent="-39369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1828754" lvl="3" indent="-39369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2285943" lvl="4" indent="-39369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2743132" lvl="5" indent="-39369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3200320" lvl="6" indent="-39369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3657509" lvl="7" indent="-39369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4114697" lvl="8" indent="-39369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063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2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013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13"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3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5" y="98942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6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7" y="91794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8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10" y="152070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2" y="160330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3" y="15614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2" y="1531827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5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7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8" y="22171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90" y="217528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10" y="214570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5" y="283106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6" y="27891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7" y="275958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30" y="336234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2" y="344494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3" y="340304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4" y="337346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5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7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9" y="405881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10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30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2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4" y="459010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5" y="467269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7" y="46307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7" y="460122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51" y="520398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2" y="52865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3" y="524467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4" y="521510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7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7" y="581786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9" y="590045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30" y="58585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51" y="582897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1427" tIns="51427" rIns="51427" bIns="514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13"/>
          </a:p>
        </p:txBody>
      </p:sp>
    </p:spTree>
    <p:extLst>
      <p:ext uri="{BB962C8B-B14F-4D97-AF65-F5344CB8AC3E}">
        <p14:creationId xmlns:p14="http://schemas.microsoft.com/office/powerpoint/2010/main" val="191342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5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24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4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59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5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7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4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DC23-7FF6-47A3-9368-3DEE76633633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2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5DC23-7FF6-47A3-9368-3DEE76633633}" type="datetimeFigureOut">
              <a:rPr lang="en-US" smtClean="0"/>
              <a:pPr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36B7B-17EB-40A7-9E99-3E7AE1817C5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7F29-3683-440A-8E68-01A6E50FEF44}"/>
              </a:ext>
            </a:extLst>
          </p:cNvPr>
          <p:cNvSpPr txBox="1"/>
          <p:nvPr userDrawn="1"/>
        </p:nvSpPr>
        <p:spPr>
          <a:xfrm>
            <a:off x="0" y="-1604665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1782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/>
        </p:blipFill>
        <p:spPr>
          <a:xfrm>
            <a:off x="7753352" y="3781515"/>
            <a:ext cx="1390650" cy="20574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/>
        </p:blipFill>
        <p:spPr>
          <a:xfrm>
            <a:off x="-35886" y="4620116"/>
            <a:ext cx="1581150" cy="666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/>
        </p:blipFill>
        <p:spPr>
          <a:xfrm>
            <a:off x="0" y="5210174"/>
            <a:ext cx="9144000" cy="790575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2280481" y="3761329"/>
            <a:ext cx="4066286" cy="818567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6" tIns="45638" rIns="91276" bIns="45638" anchor="ctr"/>
          <a:lstStyle/>
          <a:p>
            <a:pPr algn="ctr" defTabSz="912555">
              <a:defRPr/>
            </a:pPr>
            <a:r>
              <a:rPr lang="en-US" altLang="zh-CN" sz="3600" b="1" dirty="0">
                <a:solidFill>
                  <a:srgbClr val="FF0000"/>
                </a:solidFill>
              </a:rPr>
              <a:t>TIẾNG VIỆT </a:t>
            </a:r>
          </a:p>
          <a:p>
            <a:pPr algn="ctr" defTabSz="912555">
              <a:defRPr/>
            </a:pPr>
            <a:r>
              <a:rPr lang="en-US" altLang="zh-CN" sz="3600" b="1" dirty="0">
                <a:solidFill>
                  <a:srgbClr val="FF0000"/>
                </a:solidFill>
              </a:rPr>
              <a:t>LỚP 1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636965" y="3277057"/>
            <a:ext cx="4184162" cy="3179204"/>
          </a:xfrm>
          <a:prstGeom prst="rect">
            <a:avLst/>
          </a:prstGeom>
          <a:noFill/>
        </p:spPr>
        <p:txBody>
          <a:bodyPr spcFirstLastPara="1" wrap="none" lIns="91276" tIns="45638" rIns="91276" bIns="45638" numCol="1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912555">
              <a:defRPr/>
            </a:pPr>
            <a:endParaRPr lang="en-US" sz="48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064421" y="2114552"/>
            <a:ext cx="6867730" cy="4112121"/>
          </a:xfrm>
          <a:prstGeom prst="rect">
            <a:avLst/>
          </a:prstGeom>
        </p:spPr>
        <p:txBody>
          <a:bodyPr spcFirstLastPara="1" wrap="none" lIns="68486" tIns="34289" rIns="68486" bIns="34289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684423"/>
            <a:r>
              <a:rPr lang="en-US" sz="2700" b="1" kern="1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CÁC EM ĐẾN VỚI TIẾT</a:t>
            </a:r>
            <a:endParaRPr lang="en-US" sz="2700" b="1" kern="10" dirty="0">
              <a:ln w="9525">
                <a:solidFill>
                  <a:srgbClr val="9933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720" y="857250"/>
            <a:ext cx="1729280" cy="323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365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593BE-1C27-4168-AD69-F2E5F52C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F02229-E457-4530-B149-8E8ACFB1227E}"/>
              </a:ext>
            </a:extLst>
          </p:cNvPr>
          <p:cNvSpPr txBox="1"/>
          <p:nvPr/>
        </p:nvSpPr>
        <p:spPr>
          <a:xfrm>
            <a:off x="3035688" y="5225498"/>
            <a:ext cx="367891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sß</a:t>
            </a:r>
            <a:r>
              <a:rPr lang="en-US" sz="4500" b="1" dirty="0">
                <a:latin typeface=".VnAvant" pitchFamily="34" charset="0"/>
              </a:rPr>
              <a:t> ®</a:t>
            </a:r>
            <a:r>
              <a:rPr lang="en-US" sz="4500" b="1" dirty="0" err="1">
                <a:latin typeface=".VnAvant" pitchFamily="34" charset="0"/>
              </a:rPr>
              <a:t>iÖp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5144" y="5225499"/>
            <a:ext cx="268357" cy="208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4192574" y="5228082"/>
            <a:ext cx="28349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iªp</a:t>
            </a:r>
            <a:endParaRPr lang="en-US" sz="45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7" y="878272"/>
            <a:ext cx="7963728" cy="439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956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3BF22A-55D4-4316-97FC-486785C7F26B}"/>
              </a:ext>
            </a:extLst>
          </p:cNvPr>
          <p:cNvSpPr txBox="1"/>
          <p:nvPr/>
        </p:nvSpPr>
        <p:spPr>
          <a:xfrm>
            <a:off x="0" y="1398298"/>
            <a:ext cx="8683527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xanh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iÕc</a:t>
            </a:r>
            <a:r>
              <a:rPr lang="en-US" sz="5400" b="1" dirty="0">
                <a:latin typeface=".VnAvant" panose="020B7200000000000000" pitchFamily="34" charset="0"/>
              </a:rPr>
              <a:t>     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.VnAvant" panose="020B7200000000000000" pitchFamily="34" charset="0"/>
              </a:rPr>
              <a:t>bê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b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iÓn</a:t>
            </a:r>
            <a:r>
              <a:rPr lang="en-US" sz="5400" b="1" dirty="0">
                <a:latin typeface=".VnAvant" panose="020B72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5400" b="1" dirty="0" err="1">
                <a:latin typeface=".VnAvant" panose="020B7200000000000000" pitchFamily="34" charset="0"/>
              </a:rPr>
              <a:t>sß</a:t>
            </a:r>
            <a:r>
              <a:rPr lang="en-US" sz="5400" b="1" dirty="0">
                <a:latin typeface=".VnAvant" panose="020B7200000000000000" pitchFamily="34" charset="0"/>
              </a:rPr>
              <a:t> ®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iÖp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272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70856" y="1084474"/>
            <a:ext cx="61395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3300" b="1" dirty="0" err="1">
                <a:solidFill>
                  <a:srgbClr val="FF0000"/>
                </a:solidFill>
                <a:latin typeface=".VnAvant" pitchFamily="34" charset="0"/>
              </a:rPr>
              <a:t>iªc</a:t>
            </a:r>
            <a:r>
              <a:rPr lang="en-US" sz="3300" b="1" dirty="0">
                <a:solidFill>
                  <a:srgbClr val="FF0000"/>
                </a:solidFill>
                <a:latin typeface=".VnAvant" pitchFamily="34" charset="0"/>
              </a:rPr>
              <a:t>        </a:t>
            </a:r>
            <a:r>
              <a:rPr lang="en-US" sz="3300" b="1" dirty="0" err="1">
                <a:solidFill>
                  <a:srgbClr val="FF0000"/>
                </a:solidFill>
                <a:latin typeface=".VnAvant" pitchFamily="34" charset="0"/>
              </a:rPr>
              <a:t>iªn</a:t>
            </a:r>
            <a:r>
              <a:rPr lang="en-US" sz="3300" b="1" dirty="0">
                <a:solidFill>
                  <a:srgbClr val="FF0000"/>
                </a:solidFill>
                <a:latin typeface=".VnAvant" pitchFamily="34" charset="0"/>
              </a:rPr>
              <a:t>         </a:t>
            </a:r>
            <a:r>
              <a:rPr lang="en-US" sz="33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endParaRPr lang="en-US" sz="33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3300" b="1" dirty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3300" b="1" dirty="0">
                <a:solidFill>
                  <a:srgbClr val="FF0000"/>
                </a:solidFill>
                <a:latin typeface=".VnAvant" pitchFamily="34" charset="0"/>
              </a:rPr>
              <a:t>   </a:t>
            </a:r>
          </a:p>
          <a:p>
            <a:endParaRPr lang="en-US" sz="33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33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33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232725"/>
              </p:ext>
            </p:extLst>
          </p:nvPr>
        </p:nvGraphicFramePr>
        <p:xfrm>
          <a:off x="3195836" y="1832483"/>
          <a:ext cx="2454560" cy="10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b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iªc</a:t>
                      </a:r>
                      <a:endParaRPr lang="en-US" sz="30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80">
                <a:tc gridSpan="2">
                  <a:txBody>
                    <a:bodyPr/>
                    <a:lstStyle/>
                    <a:p>
                      <a:pPr algn="ctr"/>
                      <a:r>
                        <a:rPr lang="en-US" sz="3000" b="1" dirty="0" err="1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30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iÕc</a:t>
                      </a:r>
                      <a:endParaRPr lang="en-US" sz="30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634369" y="1944829"/>
            <a:ext cx="193813" cy="194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394390" y="2746954"/>
            <a:ext cx="899395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  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thiÕc</a:t>
            </a: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tiÖc</a:t>
            </a: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 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xiÕc</a:t>
            </a: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 ®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iÖn</a:t>
            </a: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kiÕn</a:t>
            </a: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      </a:t>
            </a:r>
          </a:p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       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thiÖn</a:t>
            </a: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diÖp</a:t>
            </a: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 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thiÕp</a:t>
            </a:r>
            <a:r>
              <a:rPr lang="en-US" sz="3000" b="1" dirty="0">
                <a:solidFill>
                  <a:srgbClr val="002060"/>
                </a:solidFill>
                <a:latin typeface=".VnAvant" pitchFamily="34" charset="0"/>
              </a:rPr>
              <a:t>       </a:t>
            </a:r>
            <a:r>
              <a:rPr lang="en-US" sz="3000" b="1" dirty="0" err="1">
                <a:solidFill>
                  <a:srgbClr val="002060"/>
                </a:solidFill>
                <a:latin typeface=".VnAvant" pitchFamily="34" charset="0"/>
              </a:rPr>
              <a:t>tiÖp</a:t>
            </a:r>
            <a:endParaRPr lang="en-US" sz="3000" b="1" dirty="0">
              <a:solidFill>
                <a:srgbClr val="00206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.VnAvant" pitchFamily="34" charset="0"/>
            </a:endParaRPr>
          </a:p>
          <a:p>
            <a:r>
              <a:rPr lang="en-US" sz="3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xanh</a:t>
            </a:r>
            <a:r>
              <a:rPr lang="en-US" sz="3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biÕc</a:t>
            </a:r>
            <a:r>
              <a:rPr lang="en-US" sz="3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3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bê</a:t>
            </a:r>
            <a:r>
              <a:rPr lang="en-US" sz="3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biÓn</a:t>
            </a:r>
            <a:r>
              <a:rPr lang="en-US" sz="3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       </a:t>
            </a:r>
            <a:r>
              <a:rPr lang="en-US" sz="3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sß</a:t>
            </a:r>
            <a:r>
              <a:rPr lang="en-US" sz="3000" b="1" dirty="0">
                <a:solidFill>
                  <a:srgbClr val="002060"/>
                </a:solidFill>
                <a:latin typeface=".VnAvant" panose="020B7200000000000000" pitchFamily="34" charset="0"/>
              </a:rPr>
              <a:t> ®</a:t>
            </a:r>
            <a:r>
              <a:rPr lang="en-US" sz="3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iÖp</a:t>
            </a:r>
            <a:endParaRPr lang="en-US" sz="30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endParaRPr lang="en-US" sz="3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888023" y="1084474"/>
            <a:ext cx="1071860" cy="47084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§</a:t>
            </a:r>
            <a:r>
              <a:rPr lang="en-US" sz="2400" b="1" dirty="0" err="1">
                <a:latin typeface=".VnAvant" panose="020B7200000000000000" pitchFamily="34" charset="0"/>
              </a:rPr>
              <a:t>äc</a:t>
            </a:r>
            <a:endParaRPr lang="en-US" sz="24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468934" y="997607"/>
            <a:ext cx="605703" cy="5577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14" y="4208944"/>
            <a:ext cx="2071542" cy="12724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487" y="4185346"/>
            <a:ext cx="2189909" cy="13196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69" y="4208944"/>
            <a:ext cx="2171904" cy="127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13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7363314-DE1A-471D-9CCA-1E4131265363}"/>
              </a:ext>
            </a:extLst>
          </p:cNvPr>
          <p:cNvSpPr/>
          <p:nvPr/>
        </p:nvSpPr>
        <p:spPr>
          <a:xfrm>
            <a:off x="663314" y="1999562"/>
            <a:ext cx="5857407" cy="2286688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8556784" y="5607101"/>
            <a:ext cx="548700" cy="39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defTabSz="914378">
              <a:buClr>
                <a:srgbClr val="000000"/>
              </a:buClr>
            </a:pPr>
            <a:fld id="{00000000-1234-1234-1234-123412341234}" type="slidenum">
              <a:rPr lang="en" kern="0">
                <a:solidFill>
                  <a:srgbClr val="65677F"/>
                </a:solidFill>
              </a:rPr>
              <a:pPr defTabSz="914378">
                <a:buClr>
                  <a:srgbClr val="000000"/>
                </a:buClr>
              </a:pPr>
              <a:t>13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>
            <a:extLst>
              <a:ext uri="{FF2B5EF4-FFF2-40B4-BE49-F238E27FC236}">
                <a16:creationId xmlns:a16="http://schemas.microsoft.com/office/drawing/2014/main" id="{D42ED85C-83B7-49F8-98DB-132CB285E80C}"/>
              </a:ext>
            </a:extLst>
          </p:cNvPr>
          <p:cNvSpPr txBox="1">
            <a:spLocks/>
          </p:cNvSpPr>
          <p:nvPr/>
        </p:nvSpPr>
        <p:spPr>
          <a:xfrm>
            <a:off x="913879" y="2499860"/>
            <a:ext cx="5356277" cy="160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buNone/>
            </a:pPr>
            <a:r>
              <a:rPr lang="en-US" sz="495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495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95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endParaRPr lang="en-US" sz="36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4321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CF4255-67C7-4387-81B3-D30D552356BB}"/>
              </a:ext>
            </a:extLst>
          </p:cNvPr>
          <p:cNvSpPr txBox="1"/>
          <p:nvPr/>
        </p:nvSpPr>
        <p:spPr>
          <a:xfrm>
            <a:off x="327826" y="2816058"/>
            <a:ext cx="8442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</a:rPr>
              <a:t>xanh</a:t>
            </a:r>
            <a:r>
              <a:rPr lang="en-US" sz="5400" b="1" dirty="0"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</a:rPr>
              <a:t>biếc</a:t>
            </a:r>
            <a:r>
              <a:rPr lang="en-US" sz="5400" b="1" dirty="0">
                <a:latin typeface="HP001 4 hàng" panose="020B0603050302020204" pitchFamily="34" charset="0"/>
              </a:rPr>
              <a:t>	  </a:t>
            </a:r>
            <a:r>
              <a:rPr lang="en-US" sz="5400" b="1" dirty="0" err="1">
                <a:latin typeface="HP001 4 hàng" panose="020B0603050302020204" pitchFamily="34" charset="0"/>
              </a:rPr>
              <a:t>biển</a:t>
            </a:r>
            <a:r>
              <a:rPr lang="en-US" sz="5400" b="1" dirty="0">
                <a:latin typeface="HP001 4 hàng" panose="020B0603050302020204" pitchFamily="34" charset="0"/>
              </a:rPr>
              <a:t>	  </a:t>
            </a:r>
            <a:r>
              <a:rPr lang="en-US" sz="5400" b="1" dirty="0" err="1">
                <a:latin typeface="HP001 4 hàng" panose="020B0603050302020204" pitchFamily="34" charset="0"/>
              </a:rPr>
              <a:t>sò</a:t>
            </a:r>
            <a:r>
              <a:rPr lang="en-US" sz="5400" b="1" dirty="0">
                <a:latin typeface="HP001 4 hàng" panose="020B0603050302020204" pitchFamily="34" charset="0"/>
              </a:rPr>
              <a:t> </a:t>
            </a:r>
            <a:r>
              <a:rPr lang="en-US" sz="5400" b="1" dirty="0" err="1">
                <a:latin typeface="HP001 4 hàng" panose="020B0603050302020204" pitchFamily="34" charset="0"/>
              </a:rPr>
              <a:t>điệp</a:t>
            </a:r>
            <a:endParaRPr lang="en-US" sz="5400" b="1" dirty="0">
              <a:latin typeface="HP001 4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35" y="2108890"/>
            <a:ext cx="8654244" cy="228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372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14"/>
            <a:ext cx="9144000" cy="61529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2514"/>
            <a:ext cx="9144000" cy="615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823"/>
            <a:ext cx="9144000" cy="602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823"/>
            <a:ext cx="9144000" cy="602235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966" y="318107"/>
            <a:ext cx="2205815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dirty="0" err="1">
                <a:latin typeface="Bandit" pitchFamily="18" charset="0"/>
                <a:ea typeface="Bandit" pitchFamily="18" charset="0"/>
                <a:cs typeface="Bandit" pitchFamily="18" charset="0"/>
              </a:rPr>
              <a:t>Dặn</a:t>
            </a:r>
            <a:r>
              <a:rPr lang="en-US" sz="3750" dirty="0">
                <a:latin typeface="Bandit" pitchFamily="18" charset="0"/>
                <a:ea typeface="Bandit" pitchFamily="18" charset="0"/>
                <a:cs typeface="Bandit" pitchFamily="18" charset="0"/>
              </a:rPr>
              <a:t> </a:t>
            </a:r>
            <a:r>
              <a:rPr lang="en-US" sz="3750" dirty="0" err="1">
                <a:latin typeface="Bandit" pitchFamily="18" charset="0"/>
                <a:ea typeface="Bandit" pitchFamily="18" charset="0"/>
                <a:cs typeface="Bandit" pitchFamily="18" charset="0"/>
              </a:rPr>
              <a:t>dò</a:t>
            </a:r>
            <a:endParaRPr lang="en-US" sz="3750" dirty="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  <p:sp>
        <p:nvSpPr>
          <p:cNvPr id="3" name="文本框 62">
            <a:extLst>
              <a:ext uri="{FF2B5EF4-FFF2-40B4-BE49-F238E27FC236}">
                <a16:creationId xmlns:a16="http://schemas.microsoft.com/office/drawing/2014/main" id="{D9BFC997-D519-418C-A2CF-35A318853CAD}"/>
              </a:ext>
            </a:extLst>
          </p:cNvPr>
          <p:cNvSpPr txBox="1"/>
          <p:nvPr/>
        </p:nvSpPr>
        <p:spPr bwMode="auto">
          <a:xfrm>
            <a:off x="2001725" y="512923"/>
            <a:ext cx="59074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altLang="zh-CN" sz="24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altLang="zh-CN" sz="2400" b="1" err="1">
                <a:solidFill>
                  <a:srgbClr val="0070C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Thứ</a:t>
            </a:r>
            <a:r>
              <a:rPr lang="en-US" altLang="zh-CN" sz="2400" b="1">
                <a:solidFill>
                  <a:srgbClr val="0070C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solidFill>
                  <a:srgbClr val="0070C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ba, </a:t>
            </a:r>
            <a:r>
              <a:rPr lang="en-US" altLang="zh-CN" sz="2400" b="1" err="1">
                <a:solidFill>
                  <a:srgbClr val="0070C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ngày</a:t>
            </a:r>
            <a:r>
              <a:rPr lang="en-US" altLang="zh-CN" sz="2400" b="1">
                <a:solidFill>
                  <a:srgbClr val="0070C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zh-CN" sz="2400" b="1" smtClean="0">
                <a:solidFill>
                  <a:srgbClr val="0070C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14 </a:t>
            </a:r>
            <a:r>
              <a:rPr lang="en-US" altLang="zh-CN" sz="2400" b="1" err="1">
                <a:solidFill>
                  <a:srgbClr val="0070C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tháng</a:t>
            </a:r>
            <a:r>
              <a:rPr lang="en-US" altLang="zh-CN" sz="2400" b="1">
                <a:solidFill>
                  <a:srgbClr val="0070C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12 </a:t>
            </a:r>
            <a:r>
              <a:rPr lang="en-US" altLang="zh-CN" sz="2400" b="1" dirty="0" err="1">
                <a:solidFill>
                  <a:srgbClr val="0070C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năm</a:t>
            </a:r>
            <a:r>
              <a:rPr lang="en-US" altLang="zh-CN" sz="2400" b="1" dirty="0">
                <a:solidFill>
                  <a:srgbClr val="0070C0"/>
                </a:solidFill>
                <a:latin typeface="HP001 4H" panose="020B0603050302020204" pitchFamily="34" charset="-127"/>
                <a:ea typeface="HP001 4H" panose="020B0603050302020204" pitchFamily="34" charset="-127"/>
                <a:cs typeface="Times New Roman" panose="02020603050405020304" pitchFamily="18" charset="0"/>
              </a:rPr>
              <a:t> 2021</a:t>
            </a:r>
            <a:endParaRPr lang="zh-CN" altLang="en-US" sz="2400" b="1" dirty="0">
              <a:solidFill>
                <a:srgbClr val="0070C0"/>
              </a:solidFill>
              <a:latin typeface="HP001 4H" panose="020B0603050302020204" pitchFamily="34" charset="-127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2AB90-96E1-4776-BC52-1E65B309B418}"/>
              </a:ext>
            </a:extLst>
          </p:cNvPr>
          <p:cNvSpPr txBox="1"/>
          <p:nvPr/>
        </p:nvSpPr>
        <p:spPr>
          <a:xfrm>
            <a:off x="726018" y="1852648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2395" indent="-192395">
              <a:lnSpc>
                <a:spcPct val="120000"/>
              </a:lnSpc>
              <a:buFontTx/>
              <a:buChar char="-"/>
            </a:pP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395" indent="-192395">
              <a:lnSpc>
                <a:spcPct val="120000"/>
              </a:lnSpc>
              <a:buFontTx/>
              <a:buChar char="-"/>
            </a:pPr>
            <a:r>
              <a:rPr lang="en-US" sz="2250">
                <a:latin typeface="Times New Roman" panose="02020603050405020304" pitchFamily="18" charset="0"/>
                <a:cs typeface="Times New Roman" panose="02020603050405020304" pitchFamily="18" charset="0"/>
              </a:rPr>
              <a:t> Hoàn thành vở</a:t>
            </a:r>
            <a:r>
              <a:rPr lang="en-US" sz="2250" b="1">
                <a:latin typeface="Times New Roman" panose="02020603050405020304" pitchFamily="18" charset="0"/>
                <a:cs typeface="Times New Roman" panose="02020603050405020304" pitchFamily="18" charset="0"/>
              </a:rPr>
              <a:t> Tập viết bài </a:t>
            </a:r>
            <a:r>
              <a:rPr lang="en-US" sz="225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 </a:t>
            </a:r>
            <a:r>
              <a:rPr lang="en-US" sz="225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2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en-US" sz="225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Nộp </a:t>
            </a:r>
            <a:r>
              <a:rPr lang="en-US" sz="225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qua </a:t>
            </a:r>
            <a:r>
              <a:rPr lang="en-US" sz="225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AZOTA</a:t>
            </a:r>
            <a:endParaRPr lang="en-US" sz="225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2395" indent="-192395">
              <a:lnSpc>
                <a:spcPct val="120000"/>
              </a:lnSpc>
              <a:buFontTx/>
              <a:buChar char="-"/>
            </a:pPr>
            <a:r>
              <a:rPr lang="en-US" sz="2250"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sz="225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50" b="1" i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2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thành vở </a:t>
            </a:r>
            <a:r>
              <a:rPr lang="en-US" sz="22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viết tăng </a:t>
            </a:r>
            <a:r>
              <a:rPr lang="en-US" sz="225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 </a:t>
            </a:r>
            <a:r>
              <a:rPr lang="en-US" sz="225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2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250">
                <a:latin typeface="Times New Roman" panose="02020603050405020304" pitchFamily="18" charset="0"/>
                <a:cs typeface="Times New Roman" panose="02020603050405020304" pitchFamily="18" charset="0"/>
              </a:rPr>
              <a:t>-  Luyện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62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225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250">
                <a:latin typeface="Times New Roman" panose="02020603050405020304" pitchFamily="18" charset="0"/>
                <a:cs typeface="Times New Roman" panose="02020603050405020304" pitchFamily="18" charset="0"/>
              </a:rPr>
              <a:t> Việt</a:t>
            </a:r>
          </a:p>
          <a:p>
            <a:pPr>
              <a:lnSpc>
                <a:spcPct val="120000"/>
              </a:lnSpc>
            </a:pPr>
            <a:r>
              <a:rPr lang="en-US" sz="2250">
                <a:latin typeface="Times New Roman" panose="02020603050405020304" pitchFamily="18" charset="0"/>
                <a:cs typeface="Times New Roman" panose="02020603050405020304" pitchFamily="18" charset="0"/>
              </a:rPr>
              <a:t>- Xem </a:t>
            </a:r>
            <a:r>
              <a:rPr lang="en-US" sz="22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5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5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22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8648" y="1375289"/>
            <a:ext cx="2204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899593" y="4437113"/>
            <a:ext cx="2204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E2AB90-96E1-4776-BC52-1E65B309B418}"/>
              </a:ext>
            </a:extLst>
          </p:cNvPr>
          <p:cNvSpPr txBox="1"/>
          <p:nvPr/>
        </p:nvSpPr>
        <p:spPr>
          <a:xfrm>
            <a:off x="685800" y="4898778"/>
            <a:ext cx="8458200" cy="887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25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</a:t>
            </a:r>
            <a:r>
              <a:rPr lang="en-US" sz="225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bài 13: Luyện tập chung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en-US" sz="225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80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6350" y="2611437"/>
            <a:ext cx="607695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r>
              <a:rPr lang="en-US" sz="6000" b="1" smtClean="0">
                <a:solidFill>
                  <a:srgbClr val="FF0000"/>
                </a:solidFill>
              </a:rPr>
              <a:t>ÔN VÀ KHỞI ĐỘNG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5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62" y="812365"/>
            <a:ext cx="5009827" cy="523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2154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4926083-2199-486A-A137-7AC3DCB11B67}"/>
              </a:ext>
            </a:extLst>
          </p:cNvPr>
          <p:cNvGrpSpPr/>
          <p:nvPr/>
        </p:nvGrpSpPr>
        <p:grpSpPr>
          <a:xfrm>
            <a:off x="548641" y="1004812"/>
            <a:ext cx="1235513" cy="438581"/>
            <a:chOff x="68931" y="169725"/>
            <a:chExt cx="1787579" cy="606130"/>
          </a:xfrm>
        </p:grpSpPr>
        <p:sp>
          <p:nvSpPr>
            <p:cNvPr id="11" name="Rounded Rectangle 62">
              <a:extLst>
                <a:ext uri="{FF2B5EF4-FFF2-40B4-BE49-F238E27FC236}">
                  <a16:creationId xmlns:a16="http://schemas.microsoft.com/office/drawing/2014/main" id="{5426B906-D70B-427A-A8EB-142BB44CEE4E}"/>
                </a:ext>
              </a:extLst>
            </p:cNvPr>
            <p:cNvSpPr/>
            <p:nvPr/>
          </p:nvSpPr>
          <p:spPr bwMode="auto">
            <a:xfrm>
              <a:off x="440086" y="169725"/>
              <a:ext cx="1416424" cy="606130"/>
            </a:xfrm>
            <a:prstGeom prst="round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.VnAvant" panose="020B7200000000000000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0699AAE-BAF1-45A0-8F38-2B1A045F5041}"/>
                </a:ext>
              </a:extLst>
            </p:cNvPr>
            <p:cNvSpPr/>
            <p:nvPr/>
          </p:nvSpPr>
          <p:spPr bwMode="auto">
            <a:xfrm>
              <a:off x="68931" y="185131"/>
              <a:ext cx="578931" cy="533994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>
                  <a:latin typeface=".VnAvant" panose="020B7200000000000000" pitchFamily="34" charset="0"/>
                  <a:cs typeface="Calibri" pitchFamily="34" charset="0"/>
                </a:rPr>
                <a:t>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BD7FB0C-3AE7-4E91-9998-37D730B23475}"/>
              </a:ext>
            </a:extLst>
          </p:cNvPr>
          <p:cNvSpPr txBox="1"/>
          <p:nvPr/>
        </p:nvSpPr>
        <p:spPr>
          <a:xfrm>
            <a:off x="925724" y="1000953"/>
            <a:ext cx="1042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24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6" descr="viết vở.PNG"/>
          <p:cNvPicPr>
            <a:picLocks noChangeAspect="1"/>
          </p:cNvPicPr>
          <p:nvPr/>
        </p:nvPicPr>
        <p:blipFill>
          <a:blip r:embed="rId2" cstate="print"/>
          <a:srcRect l="1209" t="922"/>
          <a:stretch>
            <a:fillRect/>
          </a:stretch>
        </p:blipFill>
        <p:spPr>
          <a:xfrm>
            <a:off x="1500808" y="1523173"/>
            <a:ext cx="7235688" cy="41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4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027" y="923601"/>
            <a:ext cx="8144603" cy="284058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9FA962-8B01-4E87-BCA3-A3AAC7AAE46A}"/>
              </a:ext>
            </a:extLst>
          </p:cNvPr>
          <p:cNvSpPr/>
          <p:nvPr/>
        </p:nvSpPr>
        <p:spPr>
          <a:xfrm>
            <a:off x="538926" y="896142"/>
            <a:ext cx="1309750" cy="4383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.VnAvant" panose="020B7200000000000000" pitchFamily="34" charset="0"/>
              </a:rPr>
              <a:t>§</a:t>
            </a:r>
            <a:r>
              <a:rPr lang="en-US" sz="2100" b="1" dirty="0" err="1">
                <a:latin typeface=".VnAvant" panose="020B7200000000000000" pitchFamily="34" charset="0"/>
              </a:rPr>
              <a:t>äc</a:t>
            </a:r>
            <a:endParaRPr lang="en-US" sz="2100" b="1" dirty="0">
              <a:latin typeface=".VnAvant" panose="020B7200000000000000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DA59563-D138-4216-97B5-2424F9E5EED1}"/>
              </a:ext>
            </a:extLst>
          </p:cNvPr>
          <p:cNvSpPr/>
          <p:nvPr/>
        </p:nvSpPr>
        <p:spPr>
          <a:xfrm>
            <a:off x="380244" y="939234"/>
            <a:ext cx="484461" cy="3725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823936"/>
            <a:ext cx="906448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dirty="0">
                <a:latin typeface=".VnAvant" pitchFamily="34" charset="0"/>
              </a:rPr>
              <a:t>     </a:t>
            </a:r>
            <a:r>
              <a:rPr lang="en-US" sz="2700" dirty="0" err="1">
                <a:latin typeface=".VnAvant" pitchFamily="34" charset="0"/>
              </a:rPr>
              <a:t>VÞnh</a:t>
            </a:r>
            <a:r>
              <a:rPr lang="en-US" sz="2700" dirty="0">
                <a:latin typeface=".VnAvant" pitchFamily="34" charset="0"/>
              </a:rPr>
              <a:t> H¹ Long lµ </a:t>
            </a:r>
            <a:r>
              <a:rPr lang="en-US" sz="2700" dirty="0" err="1">
                <a:latin typeface=".VnAvant" pitchFamily="34" charset="0"/>
              </a:rPr>
              <a:t>mét</a:t>
            </a:r>
            <a:r>
              <a:rPr lang="en-US" sz="2700" dirty="0">
                <a:latin typeface=".VnAvant" pitchFamily="34" charset="0"/>
              </a:rPr>
              <a:t> k× </a:t>
            </a:r>
            <a:r>
              <a:rPr lang="en-US" sz="2700" dirty="0" err="1">
                <a:latin typeface=".VnAvant" pitchFamily="34" charset="0"/>
              </a:rPr>
              <a:t>quan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thiªn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nhiªn</a:t>
            </a:r>
            <a:r>
              <a:rPr lang="en-US" sz="2700" dirty="0">
                <a:latin typeface=".VnAvant" pitchFamily="34" charset="0"/>
              </a:rPr>
              <a:t>.  </a:t>
            </a:r>
            <a:r>
              <a:rPr lang="en-US" sz="2700" dirty="0" err="1">
                <a:latin typeface=".VnAvant" pitchFamily="34" charset="0"/>
              </a:rPr>
              <a:t>N¬i</a:t>
            </a:r>
            <a:r>
              <a:rPr lang="en-US" sz="2700" dirty="0">
                <a:latin typeface=".VnAvant" pitchFamily="34" charset="0"/>
              </a:rPr>
              <a:t> ®©y </a:t>
            </a:r>
            <a:r>
              <a:rPr lang="en-US" sz="2700" dirty="0" err="1">
                <a:latin typeface=".VnAvant" pitchFamily="34" charset="0"/>
              </a:rPr>
              <a:t>cã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nh÷ng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hßn</a:t>
            </a:r>
            <a:r>
              <a:rPr lang="en-US" sz="2700" dirty="0">
                <a:latin typeface=".VnAvant" pitchFamily="34" charset="0"/>
              </a:rPr>
              <a:t> ®¶o </a:t>
            </a:r>
            <a:r>
              <a:rPr lang="en-US" sz="2700" dirty="0" err="1">
                <a:latin typeface=".VnAvant" pitchFamily="34" charset="0"/>
              </a:rPr>
              <a:t>lín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nhá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trïng</a:t>
            </a:r>
            <a:r>
              <a:rPr lang="en-US" sz="2700" dirty="0">
                <a:latin typeface=".VnAvant" pitchFamily="34" charset="0"/>
              </a:rPr>
              <a:t> ®</a:t>
            </a:r>
            <a:r>
              <a:rPr lang="en-US" sz="2700" dirty="0" err="1">
                <a:latin typeface=".VnAvant" pitchFamily="34" charset="0"/>
              </a:rPr>
              <a:t>iÖp</a:t>
            </a:r>
            <a:r>
              <a:rPr lang="en-US" sz="2700" dirty="0">
                <a:latin typeface=".VnAvant" pitchFamily="34" charset="0"/>
              </a:rPr>
              <a:t>, </a:t>
            </a:r>
            <a:r>
              <a:rPr lang="en-US" sz="2700" dirty="0" err="1">
                <a:latin typeface=".VnAvant" pitchFamily="34" charset="0"/>
              </a:rPr>
              <a:t>soi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bãng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trªn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mÆt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biÓn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xanh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biÕc</a:t>
            </a:r>
            <a:r>
              <a:rPr lang="en-US" sz="2700" dirty="0">
                <a:latin typeface=".VnAvant" pitchFamily="34" charset="0"/>
              </a:rPr>
              <a:t>.  Du </a:t>
            </a:r>
            <a:r>
              <a:rPr lang="en-US" sz="2700" dirty="0" err="1">
                <a:latin typeface=".VnAvant" pitchFamily="34" charset="0"/>
              </a:rPr>
              <a:t>kh¸ch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thÝch</a:t>
            </a:r>
            <a:r>
              <a:rPr lang="en-US" sz="2700" dirty="0">
                <a:latin typeface=".VnAvant" pitchFamily="34" charset="0"/>
              </a:rPr>
              <a:t> ®</a:t>
            </a:r>
            <a:r>
              <a:rPr lang="en-US" sz="2700" dirty="0" err="1">
                <a:latin typeface=".VnAvant" pitchFamily="34" charset="0"/>
              </a:rPr>
              <a:t>Õn</a:t>
            </a:r>
            <a:r>
              <a:rPr lang="en-US" sz="2700" dirty="0">
                <a:latin typeface=".VnAvant" pitchFamily="34" charset="0"/>
              </a:rPr>
              <a:t> ®©y ng¾m </a:t>
            </a:r>
            <a:r>
              <a:rPr lang="en-US" sz="2700" dirty="0" err="1">
                <a:latin typeface=".VnAvant" pitchFamily="34" charset="0"/>
              </a:rPr>
              <a:t>c¶nh</a:t>
            </a:r>
            <a:r>
              <a:rPr lang="en-US" sz="2700" dirty="0">
                <a:latin typeface=".VnAvant" pitchFamily="34" charset="0"/>
              </a:rPr>
              <a:t>, t¾m </a:t>
            </a:r>
            <a:r>
              <a:rPr lang="en-US" sz="2700" dirty="0" err="1">
                <a:latin typeface=".VnAvant" pitchFamily="34" charset="0"/>
              </a:rPr>
              <a:t>m¸t</a:t>
            </a:r>
            <a:r>
              <a:rPr lang="en-US" sz="2700" dirty="0">
                <a:latin typeface=".VnAvant" pitchFamily="34" charset="0"/>
              </a:rPr>
              <a:t> vµ ®</a:t>
            </a:r>
            <a:r>
              <a:rPr lang="en-US" sz="2700" dirty="0" err="1">
                <a:latin typeface=".VnAvant" pitchFamily="34" charset="0"/>
              </a:rPr>
              <a:t>i</a:t>
            </a:r>
            <a:r>
              <a:rPr lang="en-US" sz="2700" dirty="0">
                <a:latin typeface=".VnAvant" pitchFamily="34" charset="0"/>
              </a:rPr>
              <a:t> d¹o </a:t>
            </a:r>
            <a:r>
              <a:rPr lang="en-US" sz="2700" dirty="0" err="1">
                <a:latin typeface=".VnAvant" pitchFamily="34" charset="0"/>
              </a:rPr>
              <a:t>trªn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nh÷ng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b·i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biÓn</a:t>
            </a:r>
            <a:r>
              <a:rPr lang="en-US" sz="2700" dirty="0">
                <a:latin typeface=".VnAvant" pitchFamily="34" charset="0"/>
              </a:rPr>
              <a:t>.</a:t>
            </a:r>
            <a:endParaRPr lang="en-US" sz="2700" dirty="0"/>
          </a:p>
          <a:p>
            <a:endParaRPr lang="en-US" sz="2700" dirty="0">
              <a:latin typeface=".VnAvant" panose="020B7200000000000000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5486105" y="4210358"/>
            <a:ext cx="738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2711193" y="5082186"/>
            <a:ext cx="738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6463853" y="4210358"/>
            <a:ext cx="738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6922258" y="5502555"/>
            <a:ext cx="738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5747688" y="4673303"/>
            <a:ext cx="738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824323" y="5060206"/>
            <a:ext cx="73895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72303" y="3691219"/>
            <a:ext cx="302558" cy="302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1</a:t>
            </a:r>
            <a:endParaRPr lang="vi-VN" sz="1500" b="1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32009" y="3691219"/>
            <a:ext cx="302558" cy="302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2</a:t>
            </a:r>
            <a:endParaRPr lang="vi-VN" sz="1500" b="1" dirty="0">
              <a:solidFill>
                <a:srgbClr val="FF0000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3388659" y="4669492"/>
            <a:ext cx="302558" cy="3025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rgbClr val="FF0000"/>
                </a:solidFill>
              </a:rPr>
              <a:t>3</a:t>
            </a:r>
            <a:endParaRPr lang="vi-VN" sz="15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765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30" grpId="0" animBg="1"/>
      <p:bldP spid="31" grpId="0" animBg="1"/>
      <p:bldP spid="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69106" y="1143000"/>
            <a:ext cx="7886700" cy="243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700" dirty="0">
                <a:latin typeface=".VnAvant" pitchFamily="34" charset="0"/>
              </a:rPr>
              <a:t>	  </a:t>
            </a:r>
            <a:r>
              <a:rPr lang="en-US" sz="2700" dirty="0" err="1">
                <a:latin typeface=".VnAvant" pitchFamily="34" charset="0"/>
              </a:rPr>
              <a:t>VÞnh</a:t>
            </a:r>
            <a:r>
              <a:rPr lang="en-US" sz="2700" dirty="0">
                <a:latin typeface=".VnAvant" pitchFamily="34" charset="0"/>
              </a:rPr>
              <a:t> H¹ Long lµ </a:t>
            </a:r>
            <a:r>
              <a:rPr lang="en-US" sz="2700" dirty="0" err="1">
                <a:latin typeface=".VnAvant" pitchFamily="34" charset="0"/>
              </a:rPr>
              <a:t>mét</a:t>
            </a:r>
            <a:r>
              <a:rPr lang="en-US" sz="2700" dirty="0">
                <a:latin typeface=".VnAvant" pitchFamily="34" charset="0"/>
              </a:rPr>
              <a:t> k× </a:t>
            </a:r>
            <a:r>
              <a:rPr lang="en-US" sz="2700" dirty="0" err="1">
                <a:latin typeface=".VnAvant" pitchFamily="34" charset="0"/>
              </a:rPr>
              <a:t>quan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thiªn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nhiªn</a:t>
            </a:r>
            <a:r>
              <a:rPr lang="en-US" sz="2700" dirty="0">
                <a:latin typeface=".VnAvant" pitchFamily="34" charset="0"/>
              </a:rPr>
              <a:t>.  </a:t>
            </a:r>
            <a:r>
              <a:rPr lang="en-US" sz="2700" dirty="0" err="1">
                <a:latin typeface=".VnAvant" pitchFamily="34" charset="0"/>
              </a:rPr>
              <a:t>N¬i</a:t>
            </a:r>
            <a:r>
              <a:rPr lang="en-US" sz="2700" dirty="0">
                <a:latin typeface=".VnAvant" pitchFamily="34" charset="0"/>
              </a:rPr>
              <a:t> ®©y </a:t>
            </a:r>
            <a:r>
              <a:rPr lang="en-US" sz="2700" dirty="0" err="1">
                <a:latin typeface=".VnAvant" pitchFamily="34" charset="0"/>
              </a:rPr>
              <a:t>cã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nh÷ng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hßn</a:t>
            </a:r>
            <a:r>
              <a:rPr lang="en-US" sz="2700" dirty="0">
                <a:latin typeface=".VnAvant" pitchFamily="34" charset="0"/>
              </a:rPr>
              <a:t> ®¶o </a:t>
            </a:r>
            <a:r>
              <a:rPr lang="en-US" sz="2700" dirty="0" err="1">
                <a:latin typeface=".VnAvant" pitchFamily="34" charset="0"/>
              </a:rPr>
              <a:t>lín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nhá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trïng</a:t>
            </a:r>
            <a:r>
              <a:rPr lang="en-US" sz="2700" dirty="0">
                <a:latin typeface=".VnAvant" pitchFamily="34" charset="0"/>
              </a:rPr>
              <a:t> ®</a:t>
            </a:r>
            <a:r>
              <a:rPr lang="en-US" sz="2700" dirty="0" err="1">
                <a:latin typeface=".VnAvant" pitchFamily="34" charset="0"/>
              </a:rPr>
              <a:t>iÖp</a:t>
            </a:r>
            <a:r>
              <a:rPr lang="en-US" sz="2700" dirty="0">
                <a:latin typeface=".VnAvant" pitchFamily="34" charset="0"/>
              </a:rPr>
              <a:t>, </a:t>
            </a:r>
            <a:r>
              <a:rPr lang="en-US" sz="2700" dirty="0" err="1">
                <a:latin typeface=".VnAvant" pitchFamily="34" charset="0"/>
              </a:rPr>
              <a:t>soi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bãng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trªn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mÆt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biÓn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xanh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biÕc</a:t>
            </a:r>
            <a:r>
              <a:rPr lang="en-US" sz="2700" dirty="0">
                <a:latin typeface=".VnAvant" pitchFamily="34" charset="0"/>
              </a:rPr>
              <a:t>.  Du </a:t>
            </a:r>
            <a:r>
              <a:rPr lang="en-US" sz="2700" dirty="0" err="1">
                <a:latin typeface=".VnAvant" pitchFamily="34" charset="0"/>
              </a:rPr>
              <a:t>kh¸ch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thÝch</a:t>
            </a:r>
            <a:r>
              <a:rPr lang="en-US" sz="2700" dirty="0">
                <a:latin typeface=".VnAvant" pitchFamily="34" charset="0"/>
              </a:rPr>
              <a:t> ®</a:t>
            </a:r>
            <a:r>
              <a:rPr lang="en-US" sz="2700" dirty="0" err="1">
                <a:latin typeface=".VnAvant" pitchFamily="34" charset="0"/>
              </a:rPr>
              <a:t>Õn</a:t>
            </a:r>
            <a:r>
              <a:rPr lang="en-US" sz="2700" dirty="0">
                <a:latin typeface=".VnAvant" pitchFamily="34" charset="0"/>
              </a:rPr>
              <a:t> ®©y ng¾m </a:t>
            </a:r>
            <a:r>
              <a:rPr lang="en-US" sz="2700" dirty="0" err="1">
                <a:latin typeface=".VnAvant" pitchFamily="34" charset="0"/>
              </a:rPr>
              <a:t>c¶nh</a:t>
            </a:r>
            <a:r>
              <a:rPr lang="en-US" sz="2700" dirty="0">
                <a:latin typeface=".VnAvant" pitchFamily="34" charset="0"/>
              </a:rPr>
              <a:t>, t¾m </a:t>
            </a:r>
            <a:r>
              <a:rPr lang="en-US" sz="2700" dirty="0" err="1">
                <a:latin typeface=".VnAvant" pitchFamily="34" charset="0"/>
              </a:rPr>
              <a:t>m¸t</a:t>
            </a:r>
            <a:r>
              <a:rPr lang="en-US" sz="2700" dirty="0">
                <a:latin typeface=".VnAvant" pitchFamily="34" charset="0"/>
              </a:rPr>
              <a:t> vµ ®</a:t>
            </a:r>
            <a:r>
              <a:rPr lang="en-US" sz="2700" dirty="0" err="1">
                <a:latin typeface=".VnAvant" pitchFamily="34" charset="0"/>
              </a:rPr>
              <a:t>i</a:t>
            </a:r>
            <a:r>
              <a:rPr lang="en-US" sz="2700" dirty="0">
                <a:latin typeface=".VnAvant" pitchFamily="34" charset="0"/>
              </a:rPr>
              <a:t> d¹o </a:t>
            </a:r>
            <a:r>
              <a:rPr lang="en-US" sz="2700" dirty="0" err="1">
                <a:latin typeface=".VnAvant" pitchFamily="34" charset="0"/>
              </a:rPr>
              <a:t>trªn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nh÷ng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b·i</a:t>
            </a:r>
            <a:r>
              <a:rPr lang="en-US" sz="2700" dirty="0">
                <a:latin typeface=".VnAvant" pitchFamily="34" charset="0"/>
              </a:rPr>
              <a:t> </a:t>
            </a:r>
            <a:r>
              <a:rPr lang="en-US" sz="2700" dirty="0" err="1">
                <a:latin typeface=".VnAvant" pitchFamily="34" charset="0"/>
              </a:rPr>
              <a:t>biÓn</a:t>
            </a:r>
            <a:r>
              <a:rPr lang="en-US" sz="2700" dirty="0">
                <a:latin typeface=".VnAvant" pitchFamily="34" charset="0"/>
              </a:rPr>
              <a:t>.</a:t>
            </a:r>
            <a:endParaRPr lang="en-US" sz="2700" dirty="0"/>
          </a:p>
          <a:p>
            <a:endParaRPr lang="en-US" sz="2700" dirty="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887" y="3739597"/>
            <a:ext cx="42440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chemeClr val="accent1"/>
                </a:solidFill>
                <a:latin typeface=".VnAvant" pitchFamily="34" charset="0"/>
              </a:rPr>
              <a:t>VÞnh</a:t>
            </a:r>
            <a:r>
              <a:rPr lang="en-US" sz="2100" b="1" dirty="0">
                <a:solidFill>
                  <a:schemeClr val="accent1"/>
                </a:solidFill>
                <a:latin typeface=".VnAvant" pitchFamily="34" charset="0"/>
              </a:rPr>
              <a:t> H¹ Long </a:t>
            </a:r>
            <a:r>
              <a:rPr lang="en-US" sz="2100" b="1" dirty="0" err="1">
                <a:solidFill>
                  <a:schemeClr val="accent1"/>
                </a:solidFill>
                <a:latin typeface=".VnAvant" pitchFamily="34" charset="0"/>
              </a:rPr>
              <a:t>cã</a:t>
            </a:r>
            <a:r>
              <a:rPr lang="en-US" sz="2100" b="1" dirty="0">
                <a:solidFill>
                  <a:schemeClr val="accent1"/>
                </a:solidFill>
                <a:latin typeface=".VnAvant" pitchFamily="34" charset="0"/>
              </a:rPr>
              <a:t> g× ?</a:t>
            </a:r>
            <a:endParaRPr lang="vi-VN" sz="21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5070" y="4385641"/>
            <a:ext cx="4244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.VnAvant" pitchFamily="34" charset="0"/>
              </a:rPr>
              <a:t>Du </a:t>
            </a:r>
            <a:r>
              <a:rPr lang="en-US" sz="2100" b="1" dirty="0" err="1">
                <a:solidFill>
                  <a:schemeClr val="accent1"/>
                </a:solidFill>
                <a:latin typeface=".VnAvant" pitchFamily="34" charset="0"/>
              </a:rPr>
              <a:t>kh¸ch</a:t>
            </a:r>
            <a:r>
              <a:rPr lang="en-US" sz="2100" b="1" dirty="0">
                <a:solidFill>
                  <a:schemeClr val="accent1"/>
                </a:solidFill>
                <a:latin typeface=".VnAvant" pitchFamily="34" charset="0"/>
              </a:rPr>
              <a:t> ®</a:t>
            </a:r>
            <a:r>
              <a:rPr lang="en-US" sz="2100" b="1" dirty="0" err="1">
                <a:solidFill>
                  <a:schemeClr val="accent1"/>
                </a:solidFill>
                <a:latin typeface=".VnAvant" pitchFamily="34" charset="0"/>
              </a:rPr>
              <a:t>Õn</a:t>
            </a:r>
            <a:r>
              <a:rPr lang="en-US" sz="2100" b="1" dirty="0">
                <a:solidFill>
                  <a:schemeClr val="accent1"/>
                </a:solidFill>
                <a:latin typeface=".VnAvant" pitchFamily="34" charset="0"/>
              </a:rPr>
              <a:t> H¹ Long </a:t>
            </a:r>
            <a:r>
              <a:rPr lang="en-US" sz="2100" b="1" dirty="0" err="1">
                <a:solidFill>
                  <a:schemeClr val="accent1"/>
                </a:solidFill>
                <a:latin typeface=".VnAvant" pitchFamily="34" charset="0"/>
              </a:rPr>
              <a:t>lµm</a:t>
            </a:r>
            <a:r>
              <a:rPr lang="en-US" sz="2100" b="1" dirty="0">
                <a:solidFill>
                  <a:schemeClr val="accent1"/>
                </a:solidFill>
                <a:latin typeface=".VnAvant" pitchFamily="34" charset="0"/>
              </a:rPr>
              <a:t> g× ?</a:t>
            </a:r>
            <a:endParaRPr lang="vi-VN" sz="21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8A27167-AB35-42E5-9385-DDD75FE57104}"/>
              </a:ext>
            </a:extLst>
          </p:cNvPr>
          <p:cNvSpPr txBox="1"/>
          <p:nvPr/>
        </p:nvSpPr>
        <p:spPr>
          <a:xfrm>
            <a:off x="2743200" y="937792"/>
            <a:ext cx="52329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.VnAvant" panose="020B7200000000000000" pitchFamily="34" charset="0"/>
              </a:rPr>
              <a:t>ThÕ</a:t>
            </a:r>
            <a:r>
              <a:rPr lang="en-US" sz="3000" b="1" dirty="0"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latin typeface=".VnAvant" panose="020B7200000000000000" pitchFamily="34" charset="0"/>
              </a:rPr>
              <a:t>giíi</a:t>
            </a:r>
            <a:r>
              <a:rPr lang="en-US" sz="3000" b="1" dirty="0"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latin typeface=".VnAvant" panose="020B7200000000000000" pitchFamily="34" charset="0"/>
              </a:rPr>
              <a:t>trong</a:t>
            </a:r>
            <a:r>
              <a:rPr lang="en-US" sz="3000" b="1" dirty="0"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latin typeface=".VnAvant" panose="020B7200000000000000" pitchFamily="34" charset="0"/>
              </a:rPr>
              <a:t>lßng</a:t>
            </a:r>
            <a:r>
              <a:rPr lang="en-US" sz="3000" b="1" dirty="0">
                <a:latin typeface=".VnAvant" panose="020B7200000000000000" pitchFamily="34" charset="0"/>
              </a:rPr>
              <a:t> </a:t>
            </a:r>
            <a:r>
              <a:rPr lang="en-US" sz="3000" b="1" dirty="0" err="1">
                <a:latin typeface=".VnAvant" panose="020B7200000000000000" pitchFamily="34" charset="0"/>
              </a:rPr>
              <a:t>biÓn</a:t>
            </a:r>
            <a:endParaRPr lang="en-US" sz="3000" b="1" dirty="0"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98" y="1650625"/>
            <a:ext cx="9013460" cy="4350125"/>
          </a:xfrm>
          <a:prstGeom prst="rect">
            <a:avLst/>
          </a:prstGeom>
        </p:spPr>
      </p:pic>
      <p:sp>
        <p:nvSpPr>
          <p:cNvPr id="6" name="Rectangle: Rounded Corners 3">
            <a:extLst>
              <a:ext uri="{FF2B5EF4-FFF2-40B4-BE49-F238E27FC236}">
                <a16:creationId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722803" y="1030396"/>
            <a:ext cx="1070975" cy="4383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 dirty="0" err="1">
                <a:solidFill>
                  <a:prstClr val="white"/>
                </a:solidFill>
                <a:latin typeface=".VnAvant" panose="020B7200000000000000" pitchFamily="34" charset="0"/>
              </a:rPr>
              <a:t>Nãi</a:t>
            </a:r>
            <a:endParaRPr lang="en-US" sz="2100" b="1" dirty="0">
              <a:solidFill>
                <a:prstClr val="white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459756" y="1058580"/>
            <a:ext cx="413360" cy="3725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100" b="1" dirty="0">
                <a:solidFill>
                  <a:prstClr val="black"/>
                </a:solidFill>
                <a:latin typeface=".VnAvant" panose="020B7200000000000000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4392498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pic>
        <p:nvPicPr>
          <p:cNvPr id="28" name="Picture 4" descr="s"/>
          <p:cNvPicPr>
            <a:picLocks noChangeAspect="1" noChangeArrowheads="1"/>
          </p:cNvPicPr>
          <p:nvPr/>
        </p:nvPicPr>
        <p:blipFill>
          <a:blip r:embed="rId3" cstate="print"/>
          <a:srcRect l="23381" t="63071" r="58537" b="13522"/>
          <a:stretch>
            <a:fillRect/>
          </a:stretch>
        </p:blipFill>
        <p:spPr bwMode="auto">
          <a:xfrm>
            <a:off x="7469478" y="4704163"/>
            <a:ext cx="1652301" cy="1204541"/>
          </a:xfrm>
          <a:prstGeom prst="rect">
            <a:avLst/>
          </a:prstGeom>
          <a:noFill/>
        </p:spPr>
      </p:pic>
      <p:pic>
        <p:nvPicPr>
          <p:cNvPr id="1026" name="Picture 2" descr="C:\Users\Administrator\Desktop\458PICR58PICfN3_1024.jpg"/>
          <p:cNvPicPr>
            <a:picLocks noChangeAspect="1" noChangeArrowheads="1"/>
          </p:cNvPicPr>
          <p:nvPr/>
        </p:nvPicPr>
        <p:blipFill>
          <a:blip r:embed="rId4" cstate="print"/>
          <a:srcRect t="9679" b="11805"/>
          <a:stretch>
            <a:fillRect/>
          </a:stretch>
        </p:blipFill>
        <p:spPr bwMode="auto">
          <a:xfrm>
            <a:off x="22221" y="786610"/>
            <a:ext cx="9144000" cy="5214140"/>
          </a:xfrm>
          <a:prstGeom prst="rect">
            <a:avLst/>
          </a:prstGeom>
          <a:noFill/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048" y="4138860"/>
            <a:ext cx="1142868" cy="186189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: Single Corner Snipped 2">
            <a:extLst>
              <a:ext uri="{FF2B5EF4-FFF2-40B4-BE49-F238E27FC236}">
                <a16:creationId xmlns:a16="http://schemas.microsoft.com/office/drawing/2014/main" id="{C6442379-3576-4C2D-8BDE-CB11F01826B6}"/>
              </a:ext>
            </a:extLst>
          </p:cNvPr>
          <p:cNvSpPr/>
          <p:nvPr/>
        </p:nvSpPr>
        <p:spPr>
          <a:xfrm>
            <a:off x="22221" y="1614487"/>
            <a:ext cx="7447257" cy="4386263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E5865-D816-4744-92FE-01E0567496E7}"/>
              </a:ext>
            </a:extLst>
          </p:cNvPr>
          <p:cNvSpPr txBox="1"/>
          <p:nvPr/>
        </p:nvSpPr>
        <p:spPr>
          <a:xfrm>
            <a:off x="2557463" y="1871663"/>
            <a:ext cx="2828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DÆn</a:t>
            </a:r>
            <a:r>
              <a:rPr 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dß</a:t>
            </a:r>
            <a:endParaRPr 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3E5865-D816-4744-92FE-01E0567496E7}"/>
              </a:ext>
            </a:extLst>
          </p:cNvPr>
          <p:cNvSpPr txBox="1"/>
          <p:nvPr/>
        </p:nvSpPr>
        <p:spPr>
          <a:xfrm>
            <a:off x="510001" y="3064359"/>
            <a:ext cx="653684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¤n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tËp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l¹i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bµi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62: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iªc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,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iªn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,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iªp</a:t>
            </a:r>
            <a:endParaRPr lang="en-US" sz="21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  <a:p>
            <a:pPr>
              <a:buFont typeface="Arial" charset="0"/>
              <a:buChar char="•"/>
            </a:pPr>
            <a:endParaRPr lang="en-US" sz="21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T×m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c¸c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tõ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ngoµi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bµi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cã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vÇn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iªc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,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iªn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, </a:t>
            </a:r>
            <a:r>
              <a:rPr lang="en-US" sz="2100" b="1" dirty="0" err="1">
                <a:solidFill>
                  <a:schemeClr val="accent1"/>
                </a:solidFill>
                <a:latin typeface=".VnAvant" panose="020B7200000000000000" pitchFamily="34" charset="0"/>
              </a:rPr>
              <a:t>iªp</a:t>
            </a:r>
            <a:r>
              <a:rPr lang="en-US" sz="2100" b="1" dirty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22423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24082" y="180487"/>
            <a:ext cx="8306558" cy="900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latin typeface=".VnAvant" pitchFamily="34" charset="0"/>
              </a:rPr>
              <a:t>dßng</a:t>
            </a:r>
            <a:r>
              <a:rPr lang="en-US" sz="4000" b="1" dirty="0">
                <a:latin typeface=".VnAvant" pitchFamily="34" charset="0"/>
              </a:rPr>
              <a:t>     </a:t>
            </a:r>
            <a:r>
              <a:rPr lang="en-US" sz="4000" b="1" dirty="0" err="1">
                <a:latin typeface=".VnAvant" pitchFamily="34" charset="0"/>
              </a:rPr>
              <a:t>vâng</a:t>
            </a:r>
            <a:r>
              <a:rPr lang="en-US" sz="4000" b="1" dirty="0">
                <a:latin typeface=".VnAvant" pitchFamily="34" charset="0"/>
              </a:rPr>
              <a:t>       </a:t>
            </a:r>
            <a:r>
              <a:rPr lang="en-US" sz="4000" b="1" err="1">
                <a:latin typeface=".VnAvant" pitchFamily="34" charset="0"/>
              </a:rPr>
              <a:t>bæng</a:t>
            </a:r>
            <a:r>
              <a:rPr lang="en-US" sz="4000" b="1">
                <a:latin typeface=".VnAvant" pitchFamily="34" charset="0"/>
              </a:rPr>
              <a:t>      céng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883" y="2340903"/>
            <a:ext cx="8840234" cy="4157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     Nam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theo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mÑ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i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chî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Chî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®«ng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vµ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b¸n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®ñ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thø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Ngay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tõ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cæng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lµ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nh÷ng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d·y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hµng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®å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dïng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gia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®×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nh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Bªn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lµ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hµng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rau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thÞt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vµ c¸. Nam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thÝch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l¾m v×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lÇn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Çu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cïng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mÑ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®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i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.VnAvant" pitchFamily="34" charset="0"/>
              </a:rPr>
              <a:t>chî</a:t>
            </a:r>
            <a:r>
              <a:rPr lang="en-US" sz="3600" b="1" dirty="0">
                <a:solidFill>
                  <a:srgbClr val="002060"/>
                </a:solidFill>
                <a:latin typeface=".VnAvant" pitchFamily="34" charset="0"/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082" y="1268322"/>
            <a:ext cx="7991290" cy="9008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>
                <a:latin typeface=".VnAvant" pitchFamily="34" charset="0"/>
              </a:rPr>
              <a:t>thóng    vòng       ®ùng       höng</a:t>
            </a:r>
            <a:endParaRPr lang="en-US" sz="4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358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335" y="1"/>
            <a:ext cx="8914281" cy="43385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A435EC-EA3B-4749-9F52-B0AE52AEC264}"/>
              </a:ext>
            </a:extLst>
          </p:cNvPr>
          <p:cNvSpPr txBox="1"/>
          <p:nvPr/>
        </p:nvSpPr>
        <p:spPr>
          <a:xfrm>
            <a:off x="97336" y="4413086"/>
            <a:ext cx="904666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300" b="1" dirty="0">
                <a:latin typeface=".VnAvant" panose="020B7200000000000000" pitchFamily="34" charset="0"/>
              </a:rPr>
              <a:t>    </a:t>
            </a:r>
            <a:r>
              <a:rPr lang="en-US" sz="3300" b="1" dirty="0" err="1">
                <a:latin typeface=".VnAvant" panose="020B7200000000000000" pitchFamily="34" charset="0"/>
              </a:rPr>
              <a:t>BiÓn</a:t>
            </a:r>
            <a:r>
              <a:rPr lang="en-US" sz="3300" b="1" dirty="0">
                <a:latin typeface=".VnAvant" panose="020B7200000000000000" pitchFamily="34" charset="0"/>
              </a:rPr>
              <a:t> </a:t>
            </a:r>
            <a:r>
              <a:rPr lang="en-US" sz="3300" b="1" dirty="0" err="1">
                <a:latin typeface=".VnAvant" panose="020B7200000000000000" pitchFamily="34" charset="0"/>
              </a:rPr>
              <a:t>xanh</a:t>
            </a:r>
            <a:r>
              <a:rPr lang="en-US" sz="3300" b="1" dirty="0">
                <a:latin typeface=".VnAvant" panose="020B7200000000000000" pitchFamily="34" charset="0"/>
              </a:rPr>
              <a:t> </a:t>
            </a:r>
            <a:r>
              <a:rPr lang="en-US" sz="3300" b="1" dirty="0" err="1">
                <a:latin typeface=".VnAvant" panose="020B7200000000000000" pitchFamily="34" charset="0"/>
              </a:rPr>
              <a:t>biÕc</a:t>
            </a:r>
            <a:r>
              <a:rPr lang="en-US" sz="3300" b="1" dirty="0">
                <a:latin typeface=".VnAvant" panose="020B7200000000000000" pitchFamily="34" charset="0"/>
              </a:rPr>
              <a:t>. </a:t>
            </a:r>
            <a:r>
              <a:rPr lang="en-US" sz="3300" b="1" dirty="0" err="1">
                <a:latin typeface=".VnAvant" panose="020B7200000000000000" pitchFamily="34" charset="0"/>
              </a:rPr>
              <a:t>Nh÷ng</a:t>
            </a:r>
            <a:r>
              <a:rPr lang="en-US" sz="3300" b="1" dirty="0">
                <a:latin typeface=".VnAvant" panose="020B7200000000000000" pitchFamily="34" charset="0"/>
              </a:rPr>
              <a:t> </a:t>
            </a:r>
            <a:r>
              <a:rPr lang="en-US" sz="3300" b="1" dirty="0" err="1">
                <a:latin typeface=".VnAvant" panose="020B7200000000000000" pitchFamily="34" charset="0"/>
              </a:rPr>
              <a:t>hßn</a:t>
            </a:r>
            <a:r>
              <a:rPr lang="en-US" sz="3300" b="1" dirty="0">
                <a:latin typeface=".VnAvant" panose="020B7200000000000000" pitchFamily="34" charset="0"/>
              </a:rPr>
              <a:t> ®¶o </a:t>
            </a:r>
            <a:r>
              <a:rPr lang="en-US" sz="3300" b="1" dirty="0" err="1">
                <a:latin typeface=".VnAvant" panose="020B7200000000000000" pitchFamily="34" charset="0"/>
              </a:rPr>
              <a:t>lín</a:t>
            </a:r>
            <a:r>
              <a:rPr lang="en-US" sz="3300" b="1" dirty="0">
                <a:latin typeface=".VnAvant" panose="020B7200000000000000" pitchFamily="34" charset="0"/>
              </a:rPr>
              <a:t> </a:t>
            </a:r>
            <a:r>
              <a:rPr lang="en-US" sz="3300" b="1" dirty="0" err="1">
                <a:latin typeface=".VnAvant" panose="020B7200000000000000" pitchFamily="34" charset="0"/>
              </a:rPr>
              <a:t>nhá</a:t>
            </a:r>
            <a:r>
              <a:rPr lang="en-US" sz="3300" b="1" dirty="0">
                <a:latin typeface=".VnAvant" panose="020B7200000000000000" pitchFamily="34" charset="0"/>
              </a:rPr>
              <a:t> </a:t>
            </a:r>
            <a:r>
              <a:rPr lang="en-US" sz="3300" b="1" dirty="0" err="1">
                <a:latin typeface=".VnAvant" panose="020B7200000000000000" pitchFamily="34" charset="0"/>
              </a:rPr>
              <a:t>trïng</a:t>
            </a:r>
            <a:r>
              <a:rPr lang="en-US" sz="3300" b="1" dirty="0">
                <a:latin typeface=".VnAvant" panose="020B7200000000000000" pitchFamily="34" charset="0"/>
              </a:rPr>
              <a:t> ®</a:t>
            </a:r>
            <a:r>
              <a:rPr lang="en-US" sz="3300" b="1" dirty="0" err="1">
                <a:latin typeface=".VnAvant" panose="020B7200000000000000" pitchFamily="34" charset="0"/>
              </a:rPr>
              <a:t>iÖp</a:t>
            </a:r>
            <a:r>
              <a:rPr lang="en-US" sz="33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9C1152-F8C1-4538-B70B-F9340F0D8313}"/>
              </a:ext>
            </a:extLst>
          </p:cNvPr>
          <p:cNvSpPr txBox="1"/>
          <p:nvPr/>
        </p:nvSpPr>
        <p:spPr>
          <a:xfrm>
            <a:off x="2950008" y="4585007"/>
            <a:ext cx="14165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iªc</a:t>
            </a:r>
            <a:endParaRPr lang="en-US" sz="3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7D74D4-B6A4-480B-9C99-42F280362BBA}"/>
              </a:ext>
            </a:extLst>
          </p:cNvPr>
          <p:cNvSpPr/>
          <p:nvPr/>
        </p:nvSpPr>
        <p:spPr>
          <a:xfrm>
            <a:off x="1144392" y="1016000"/>
            <a:ext cx="1805616" cy="1016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 err="1">
                <a:latin typeface=".VnAvant" panose="020B7200000000000000" pitchFamily="34" charset="0"/>
              </a:rPr>
              <a:t>NhËn</a:t>
            </a:r>
            <a:r>
              <a:rPr lang="en-US" sz="2100" b="1" dirty="0">
                <a:latin typeface=".VnAvant" panose="020B7200000000000000" pitchFamily="34" charset="0"/>
              </a:rPr>
              <a:t> </a:t>
            </a:r>
            <a:r>
              <a:rPr lang="en-US" sz="2100" b="1" dirty="0" err="1">
                <a:latin typeface=".VnAvant" panose="020B7200000000000000" pitchFamily="34" charset="0"/>
              </a:rPr>
              <a:t>biÕt</a:t>
            </a:r>
            <a:endParaRPr lang="en-US" sz="21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07FA6D4-88BE-4240-BF30-A32A6E83E6F8}"/>
              </a:ext>
            </a:extLst>
          </p:cNvPr>
          <p:cNvSpPr/>
          <p:nvPr/>
        </p:nvSpPr>
        <p:spPr>
          <a:xfrm>
            <a:off x="807588" y="1240264"/>
            <a:ext cx="527539" cy="60425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090CE4-A49E-4162-8786-E48E1B3BC33D}"/>
              </a:ext>
            </a:extLst>
          </p:cNvPr>
          <p:cNvSpPr txBox="1"/>
          <p:nvPr/>
        </p:nvSpPr>
        <p:spPr>
          <a:xfrm>
            <a:off x="807588" y="4577902"/>
            <a:ext cx="206801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iªn</a:t>
            </a:r>
            <a:endParaRPr lang="en-US" sz="3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9EED6F-2C82-4F09-BE20-8E95AB24C38A}"/>
              </a:ext>
            </a:extLst>
          </p:cNvPr>
          <p:cNvSpPr txBox="1"/>
          <p:nvPr/>
        </p:nvSpPr>
        <p:spPr>
          <a:xfrm>
            <a:off x="1419710" y="5334011"/>
            <a:ext cx="106813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3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iªp</a:t>
            </a:r>
            <a:endParaRPr lang="en-US" sz="33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0859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7" grpId="0" animBg="1"/>
      <p:bldP spid="8" grpId="0" animBg="1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31174"/>
            <a:ext cx="9144000" cy="291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-185737" y="5160169"/>
            <a:ext cx="2874169" cy="726281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 cstate="print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 cstate="print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t="62344" r="64444"/>
          <a:stretch>
            <a:fillRect/>
          </a:stretch>
        </p:blipFill>
        <p:spPr bwMode="auto">
          <a:xfrm>
            <a:off x="1820338" y="4424021"/>
            <a:ext cx="2885306" cy="1718786"/>
          </a:xfrm>
          <a:prstGeom prst="rect">
            <a:avLst/>
          </a:prstGeom>
          <a:noFill/>
        </p:spPr>
      </p:pic>
      <p:pic>
        <p:nvPicPr>
          <p:cNvPr id="11" name="图片 28">
            <a:extLst>
              <a:ext uri="{FF2B5EF4-FFF2-40B4-BE49-F238E27FC236}">
                <a16:creationId xmlns:a16="http://schemas.microsoft.com/office/drawing/2014/main" id="{853C751C-DE42-43D9-80C1-2AE516D26CE5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32619">
            <a:off x="1962413" y="836396"/>
            <a:ext cx="1163286" cy="1161100"/>
          </a:xfrm>
          <a:prstGeom prst="rect">
            <a:avLst/>
          </a:prstGeom>
          <a:noFill/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6055C3F3-0746-474A-9507-18B4F30CD8F9}"/>
              </a:ext>
            </a:extLst>
          </p:cNvPr>
          <p:cNvSpPr/>
          <p:nvPr/>
        </p:nvSpPr>
        <p:spPr>
          <a:xfrm>
            <a:off x="89501" y="1139226"/>
            <a:ext cx="2079172" cy="91735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C63D7355-4F6C-418E-9B36-B1799F27787C}"/>
              </a:ext>
            </a:extLst>
          </p:cNvPr>
          <p:cNvSpPr/>
          <p:nvPr/>
        </p:nvSpPr>
        <p:spPr>
          <a:xfrm>
            <a:off x="7084564" y="1105044"/>
            <a:ext cx="1659172" cy="722903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Cloud 14">
            <a:extLst>
              <a:ext uri="{FF2B5EF4-FFF2-40B4-BE49-F238E27FC236}">
                <a16:creationId xmlns:a16="http://schemas.microsoft.com/office/drawing/2014/main" id="{B1A30977-4B8A-43CF-82D6-71863BD4563C}"/>
              </a:ext>
            </a:extLst>
          </p:cNvPr>
          <p:cNvSpPr/>
          <p:nvPr/>
        </p:nvSpPr>
        <p:spPr>
          <a:xfrm>
            <a:off x="6161314" y="910594"/>
            <a:ext cx="1752836" cy="91735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Cloud 15">
            <a:extLst>
              <a:ext uri="{FF2B5EF4-FFF2-40B4-BE49-F238E27FC236}">
                <a16:creationId xmlns:a16="http://schemas.microsoft.com/office/drawing/2014/main" id="{51B4D62B-4AD7-4118-B2CB-5DC30113A901}"/>
              </a:ext>
            </a:extLst>
          </p:cNvPr>
          <p:cNvSpPr/>
          <p:nvPr/>
        </p:nvSpPr>
        <p:spPr>
          <a:xfrm>
            <a:off x="3052396" y="883736"/>
            <a:ext cx="2079172" cy="91735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/>
          <p:cNvSpPr/>
          <p:nvPr/>
        </p:nvSpPr>
        <p:spPr>
          <a:xfrm>
            <a:off x="6967991" y="3238492"/>
            <a:ext cx="180603" cy="158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Google Shape;461;p28">
            <a:extLst>
              <a:ext uri="{FF2B5EF4-FFF2-40B4-BE49-F238E27FC236}">
                <a16:creationId xmlns:a16="http://schemas.microsoft.com/office/drawing/2014/main" id="{62679889-0861-4FB8-836B-FBF4A5ED3970}"/>
              </a:ext>
            </a:extLst>
          </p:cNvPr>
          <p:cNvSpPr txBox="1">
            <a:spLocks/>
          </p:cNvSpPr>
          <p:nvPr/>
        </p:nvSpPr>
        <p:spPr>
          <a:xfrm>
            <a:off x="1674493" y="2718392"/>
            <a:ext cx="8706173" cy="142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>
              <a:buNone/>
            </a:pPr>
            <a:r>
              <a:rPr lang="en-US" sz="4500" b="1" kern="0" dirty="0" err="1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</a:rPr>
              <a:t>Bµi</a:t>
            </a:r>
            <a:r>
              <a:rPr lang="en-US" sz="4500" b="1" kern="0" dirty="0">
                <a:solidFill>
                  <a:schemeClr val="bg2">
                    <a:lumMod val="10000"/>
                  </a:schemeClr>
                </a:solidFill>
                <a:latin typeface=".VnAvant" panose="020B7200000000000000" pitchFamily="34" charset="0"/>
              </a:rPr>
              <a:t> 62:</a:t>
            </a:r>
            <a:r>
              <a:rPr lang="en-US" sz="4500" b="1" kern="0" dirty="0">
                <a:solidFill>
                  <a:schemeClr val="accent2">
                    <a:lumMod val="50000"/>
                  </a:schemeClr>
                </a:solidFill>
                <a:latin typeface=".VnAvant" panose="020B7200000000000000" pitchFamily="34" charset="0"/>
              </a:rPr>
              <a:t>   </a:t>
            </a:r>
            <a:r>
              <a:rPr lang="en-US" sz="45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iªc</a:t>
            </a:r>
            <a:r>
              <a:rPr lang="en-US" sz="45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45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iªn</a:t>
            </a:r>
            <a:r>
              <a:rPr lang="en-US" sz="45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45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iªp</a:t>
            </a:r>
            <a:endParaRPr lang="en-US" sz="45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95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21" dur="6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FC16395-EF75-4506-879B-EE2283A8F32B}"/>
              </a:ext>
            </a:extLst>
          </p:cNvPr>
          <p:cNvSpPr txBox="1"/>
          <p:nvPr/>
        </p:nvSpPr>
        <p:spPr>
          <a:xfrm>
            <a:off x="1074637" y="2574747"/>
            <a:ext cx="6726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iªc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iªn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iªp</a:t>
            </a:r>
            <a:endParaRPr lang="en-US" sz="66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ABA89-75E3-43A4-9438-746269C4F4EF}"/>
              </a:ext>
            </a:extLst>
          </p:cNvPr>
          <p:cNvSpPr/>
          <p:nvPr/>
        </p:nvSpPr>
        <p:spPr>
          <a:xfrm>
            <a:off x="5456463" y="4527442"/>
            <a:ext cx="209227" cy="1511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2513996" y="2574967"/>
            <a:ext cx="1086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B050"/>
                </a:solidFill>
                <a:latin typeface=".VnAvant" panose="020B7200000000000000" pitchFamily="34" charset="0"/>
              </a:rPr>
              <a:t>c</a:t>
            </a:r>
            <a:endParaRPr lang="en-US" sz="6600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F725C3-4347-43AE-9842-05F9CCA35BAE}"/>
              </a:ext>
            </a:extLst>
          </p:cNvPr>
          <p:cNvSpPr txBox="1"/>
          <p:nvPr/>
        </p:nvSpPr>
        <p:spPr>
          <a:xfrm>
            <a:off x="6915203" y="2557434"/>
            <a:ext cx="1086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accent2"/>
                </a:solidFill>
                <a:latin typeface=".VnAvant" panose="020B7200000000000000" pitchFamily="34" charset="0"/>
              </a:rPr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1779110" y="2570767"/>
            <a:ext cx="1086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i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40CFAB-0E5D-4E1F-B062-3A53BDA39208}"/>
              </a:ext>
            </a:extLst>
          </p:cNvPr>
          <p:cNvSpPr/>
          <p:nvPr/>
        </p:nvSpPr>
        <p:spPr>
          <a:xfrm>
            <a:off x="5456463" y="4556502"/>
            <a:ext cx="294466" cy="148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3286803" y="2581634"/>
            <a:ext cx="1636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   </a:t>
            </a:r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i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23C479-9EEE-4AD3-8437-2319ED237785}"/>
              </a:ext>
            </a:extLst>
          </p:cNvPr>
          <p:cNvSpPr txBox="1"/>
          <p:nvPr/>
        </p:nvSpPr>
        <p:spPr>
          <a:xfrm>
            <a:off x="4732160" y="2577577"/>
            <a:ext cx="1086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7030A0"/>
                </a:solidFill>
                <a:latin typeface=".VnAvant" panose="020B7200000000000000" pitchFamily="34" charset="0"/>
              </a:rPr>
              <a:t>n</a:t>
            </a:r>
            <a:endParaRPr lang="en-US" sz="66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5471660" y="2566091"/>
            <a:ext cx="16744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   </a:t>
            </a:r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i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1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888023" y="1084474"/>
            <a:ext cx="1071860" cy="47084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§</a:t>
            </a:r>
            <a:r>
              <a:rPr lang="en-US" sz="2400" b="1" dirty="0" err="1">
                <a:latin typeface=".VnAvant" panose="020B7200000000000000" pitchFamily="34" charset="0"/>
              </a:rPr>
              <a:t>äc</a:t>
            </a:r>
            <a:endParaRPr lang="en-US" sz="2400" b="1" dirty="0">
              <a:latin typeface=".VnAvant" panose="020B7200000000000000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468934" y="997607"/>
            <a:ext cx="605703" cy="5577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2A937DE-7D46-49D9-A087-59F44C1A210D}"/>
              </a:ext>
            </a:extLst>
          </p:cNvPr>
          <p:cNvSpPr txBox="1"/>
          <p:nvPr/>
        </p:nvSpPr>
        <p:spPr>
          <a:xfrm>
            <a:off x="3980600" y="1194217"/>
            <a:ext cx="10867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.VnAvant" panose="020B7200000000000000" pitchFamily="34" charset="0"/>
              </a:rPr>
              <a:t>i</a:t>
            </a:r>
            <a:r>
              <a:rPr lang="en-US" sz="6600" b="1" dirty="0">
                <a:solidFill>
                  <a:srgbClr val="0070C0"/>
                </a:solidFill>
                <a:latin typeface=".VnAvant" panose="020B7200000000000000" pitchFamily="34" charset="0"/>
              </a:rPr>
              <a:t>ª</a:t>
            </a:r>
          </a:p>
        </p:txBody>
      </p:sp>
    </p:spTree>
    <p:extLst>
      <p:ext uri="{BB962C8B-B14F-4D97-AF65-F5344CB8AC3E}">
        <p14:creationId xmlns:p14="http://schemas.microsoft.com/office/powerpoint/2010/main" val="1497114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5" grpId="0"/>
      <p:bldP spid="16" grpId="0"/>
      <p:bldP spid="17" grpId="0"/>
      <p:bldP spid="20" grpId="0"/>
      <p:bldP spid="2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59598" y="742522"/>
            <a:ext cx="70248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iªc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    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iªn</a:t>
            </a:r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       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</a:rPr>
              <a:t>iªp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   </a:t>
            </a:r>
          </a:p>
          <a:p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  <a:p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6780920"/>
              </p:ext>
            </p:extLst>
          </p:nvPr>
        </p:nvGraphicFramePr>
        <p:xfrm>
          <a:off x="2972794" y="1725569"/>
          <a:ext cx="3021606" cy="178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08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0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5400" dirty="0">
                          <a:solidFill>
                            <a:schemeClr val="tx1"/>
                          </a:solidFill>
                          <a:latin typeface=".VnAvant" pitchFamily="34" charset="0"/>
                        </a:rPr>
                        <a:t>b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iªc</a:t>
                      </a:r>
                      <a:endParaRPr lang="en-US" sz="5400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5400" b="1" dirty="0" err="1">
                          <a:solidFill>
                            <a:schemeClr val="dk1"/>
                          </a:solidFill>
                          <a:latin typeface=".VnAvant" pitchFamily="34" charset="0"/>
                        </a:rPr>
                        <a:t>b</a:t>
                      </a:r>
                      <a:r>
                        <a:rPr lang="en-US" sz="5400" b="1" dirty="0" err="1">
                          <a:solidFill>
                            <a:srgbClr val="FF0000"/>
                          </a:solidFill>
                          <a:latin typeface=".VnAvant" pitchFamily="34" charset="0"/>
                        </a:rPr>
                        <a:t>iÕc</a:t>
                      </a:r>
                      <a:endParaRPr lang="en-US" sz="5400" b="1" dirty="0">
                        <a:solidFill>
                          <a:srgbClr val="FF0000"/>
                        </a:solidFill>
                        <a:latin typeface=".VnAvant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634369" y="1132029"/>
            <a:ext cx="193813" cy="194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16" name="TextBox 15"/>
          <p:cNvSpPr txBox="1"/>
          <p:nvPr/>
        </p:nvSpPr>
        <p:spPr>
          <a:xfrm>
            <a:off x="376578" y="3145110"/>
            <a:ext cx="9870211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err="1">
                <a:solidFill>
                  <a:srgbClr val="002060"/>
                </a:solidFill>
                <a:latin typeface=".VnAvant" pitchFamily="34" charset="0"/>
              </a:rPr>
              <a:t>thiÕc</a:t>
            </a:r>
            <a:r>
              <a:rPr lang="en-US" sz="5400" b="1">
                <a:solidFill>
                  <a:srgbClr val="002060"/>
                </a:solidFill>
                <a:latin typeface=".VnAvant" pitchFamily="34" charset="0"/>
              </a:rPr>
              <a:t>     </a:t>
            </a:r>
            <a:r>
              <a:rPr lang="en-US" sz="5400" b="1" smtClean="0">
                <a:solidFill>
                  <a:srgbClr val="002060"/>
                </a:solidFill>
                <a:latin typeface=".VnAvant" pitchFamily="34" charset="0"/>
              </a:rPr>
              <a:t>     </a:t>
            </a:r>
            <a:r>
              <a:rPr lang="en-US" sz="5400" b="1" err="1">
                <a:solidFill>
                  <a:srgbClr val="002060"/>
                </a:solidFill>
                <a:latin typeface=".VnAvant" pitchFamily="34" charset="0"/>
              </a:rPr>
              <a:t>tiÖc</a:t>
            </a:r>
            <a:r>
              <a:rPr lang="en-US" sz="5400" b="1">
                <a:solidFill>
                  <a:srgbClr val="002060"/>
                </a:solidFill>
                <a:latin typeface=".VnAvant" pitchFamily="34" charset="0"/>
              </a:rPr>
              <a:t>         </a:t>
            </a:r>
            <a:r>
              <a:rPr lang="en-US" sz="5400" b="1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5400" b="1" dirty="0" err="1">
                <a:solidFill>
                  <a:srgbClr val="002060"/>
                </a:solidFill>
                <a:latin typeface=".VnAvant" pitchFamily="34" charset="0"/>
              </a:rPr>
              <a:t>xiÕc</a:t>
            </a:r>
            <a:endParaRPr lang="en-US" sz="5400" b="1" dirty="0">
              <a:solidFill>
                <a:srgbClr val="00206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002060"/>
                </a:solidFill>
                <a:latin typeface=".VnAvant" pitchFamily="34" charset="0"/>
              </a:rPr>
              <a:t>®</a:t>
            </a:r>
            <a:r>
              <a:rPr lang="en-US" sz="5400" b="1" err="1">
                <a:solidFill>
                  <a:srgbClr val="002060"/>
                </a:solidFill>
                <a:latin typeface=".VnAvant" pitchFamily="34" charset="0"/>
              </a:rPr>
              <a:t>iÖn</a:t>
            </a:r>
            <a:r>
              <a:rPr lang="en-US" sz="5400" b="1">
                <a:solidFill>
                  <a:srgbClr val="002060"/>
                </a:solidFill>
                <a:latin typeface=".VnAvant" pitchFamily="34" charset="0"/>
              </a:rPr>
              <a:t>         </a:t>
            </a:r>
            <a:r>
              <a:rPr lang="en-US" sz="5400" b="1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5400" b="1" err="1">
                <a:solidFill>
                  <a:srgbClr val="002060"/>
                </a:solidFill>
                <a:latin typeface=".VnAvant" pitchFamily="34" charset="0"/>
              </a:rPr>
              <a:t>kiÕn</a:t>
            </a:r>
            <a:r>
              <a:rPr lang="en-US" sz="5400" b="1">
                <a:solidFill>
                  <a:srgbClr val="002060"/>
                </a:solidFill>
                <a:latin typeface=".VnAvant" pitchFamily="34" charset="0"/>
              </a:rPr>
              <a:t>      </a:t>
            </a:r>
            <a:r>
              <a:rPr lang="en-US" sz="5400" b="1" smtClean="0">
                <a:solidFill>
                  <a:srgbClr val="002060"/>
                </a:solidFill>
                <a:latin typeface=".VnAvant" pitchFamily="34" charset="0"/>
              </a:rPr>
              <a:t>    </a:t>
            </a:r>
            <a:r>
              <a:rPr lang="en-US" sz="5400" b="1" dirty="0" err="1">
                <a:solidFill>
                  <a:srgbClr val="002060"/>
                </a:solidFill>
                <a:latin typeface=".VnAvant" pitchFamily="34" charset="0"/>
              </a:rPr>
              <a:t>thiÖn</a:t>
            </a:r>
            <a:endParaRPr lang="en-US" sz="5400" b="1" dirty="0">
              <a:solidFill>
                <a:srgbClr val="002060"/>
              </a:solidFill>
              <a:latin typeface=".VnAvant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err="1">
                <a:solidFill>
                  <a:srgbClr val="002060"/>
                </a:solidFill>
                <a:latin typeface=".VnAvant" pitchFamily="34" charset="0"/>
              </a:rPr>
              <a:t>diÖp</a:t>
            </a:r>
            <a:r>
              <a:rPr lang="en-US" sz="5400" b="1">
                <a:solidFill>
                  <a:srgbClr val="002060"/>
                </a:solidFill>
                <a:latin typeface=".VnAvant" pitchFamily="34" charset="0"/>
              </a:rPr>
              <a:t>         </a:t>
            </a:r>
            <a:r>
              <a:rPr lang="en-US" sz="5400" b="1" smtClean="0">
                <a:solidFill>
                  <a:srgbClr val="002060"/>
                </a:solidFill>
                <a:latin typeface=".VnAvant" pitchFamily="34" charset="0"/>
              </a:rPr>
              <a:t>  </a:t>
            </a:r>
            <a:r>
              <a:rPr lang="en-US" sz="5400" b="1" err="1">
                <a:solidFill>
                  <a:srgbClr val="002060"/>
                </a:solidFill>
                <a:latin typeface=".VnAvant" pitchFamily="34" charset="0"/>
              </a:rPr>
              <a:t>thiÕp</a:t>
            </a:r>
            <a:r>
              <a:rPr lang="en-US" sz="5400" b="1">
                <a:solidFill>
                  <a:srgbClr val="002060"/>
                </a:solidFill>
                <a:latin typeface=".VnAvant" pitchFamily="34" charset="0"/>
              </a:rPr>
              <a:t>        </a:t>
            </a:r>
            <a:r>
              <a:rPr lang="en-US" sz="5400" b="1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.VnAvant" pitchFamily="34" charset="0"/>
              </a:rPr>
              <a:t>tiÖp</a:t>
            </a:r>
            <a:endParaRPr lang="en-US" sz="54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EC07B194-AEED-4D12-9E20-3D5050BE3EE8}"/>
              </a:ext>
            </a:extLst>
          </p:cNvPr>
          <p:cNvSpPr/>
          <p:nvPr/>
        </p:nvSpPr>
        <p:spPr>
          <a:xfrm>
            <a:off x="915568" y="99998"/>
            <a:ext cx="2004263" cy="7636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atin typeface=".VnAvant" panose="020B7200000000000000" pitchFamily="34" charset="0"/>
              </a:rPr>
              <a:t>§</a:t>
            </a:r>
            <a:r>
              <a:rPr lang="en-US" sz="5400" b="1" dirty="0" err="1">
                <a:latin typeface=".VnAvant" panose="020B7200000000000000" pitchFamily="34" charset="0"/>
              </a:rPr>
              <a:t>äc</a:t>
            </a:r>
            <a:endParaRPr lang="en-US" sz="54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E58B6F2-89D2-4A27-84D8-C51F94F3DFBD}"/>
              </a:ext>
            </a:extLst>
          </p:cNvPr>
          <p:cNvSpPr/>
          <p:nvPr/>
        </p:nvSpPr>
        <p:spPr>
          <a:xfrm>
            <a:off x="468934" y="184807"/>
            <a:ext cx="605703" cy="55771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059598" y="4268497"/>
            <a:ext cx="1080896" cy="127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676411" y="6685879"/>
            <a:ext cx="1062628" cy="99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915568" y="5494563"/>
            <a:ext cx="994229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217440" y="4277082"/>
            <a:ext cx="1198517" cy="9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15695" y="4259245"/>
            <a:ext cx="1122680" cy="92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15568" y="6695857"/>
            <a:ext cx="1107360" cy="9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4435881" y="5618324"/>
            <a:ext cx="979351" cy="97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7982246" y="5506687"/>
            <a:ext cx="956129" cy="1450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23200" y="6774179"/>
            <a:ext cx="846467" cy="127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5817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953E857-6059-4737-9A66-09F984F2D551}"/>
              </a:ext>
            </a:extLst>
          </p:cNvPr>
          <p:cNvSpPr txBox="1"/>
          <p:nvPr/>
        </p:nvSpPr>
        <p:spPr>
          <a:xfrm>
            <a:off x="2750277" y="4887808"/>
            <a:ext cx="444422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xanh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biÕc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4658201" y="4887808"/>
            <a:ext cx="28349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iªc</a:t>
            </a:r>
            <a:endParaRPr lang="en-US" sz="45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91" y="1010302"/>
            <a:ext cx="8095421" cy="375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315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76562" y="5143723"/>
            <a:ext cx="32028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bê</a:t>
            </a:r>
            <a:r>
              <a:rPr lang="en-US" sz="4500" b="1" dirty="0">
                <a:latin typeface=".VnAvant" pitchFamily="34" charset="0"/>
              </a:rPr>
              <a:t> </a:t>
            </a:r>
            <a:r>
              <a:rPr lang="en-US" sz="4500" b="1" dirty="0" err="1">
                <a:latin typeface=".VnAvant" pitchFamily="34" charset="0"/>
              </a:rPr>
              <a:t>biÓn</a:t>
            </a:r>
            <a:endParaRPr lang="en-US" sz="4500" b="1" dirty="0">
              <a:latin typeface=".VnAvant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4450533" y="5143723"/>
            <a:ext cx="283493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50"/>
              </a:spcAft>
            </a:pPr>
            <a:r>
              <a:rPr lang="en-US" sz="4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iªn</a:t>
            </a:r>
            <a:endParaRPr lang="en-US" sz="45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1111192"/>
            <a:ext cx="7966213" cy="373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05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1958</TotalTime>
  <Words>525</Words>
  <Application>Microsoft Office PowerPoint</Application>
  <PresentationFormat>On-screen Show (4:3)</PresentationFormat>
  <Paragraphs>100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8" baseType="lpstr">
      <vt:lpstr>宋体</vt:lpstr>
      <vt:lpstr>.VnAvant</vt:lpstr>
      <vt:lpstr>Arial</vt:lpstr>
      <vt:lpstr>Bandit</vt:lpstr>
      <vt:lpstr>Calibri</vt:lpstr>
      <vt:lpstr>Calibri Light</vt:lpstr>
      <vt:lpstr>Chivo Light</vt:lpstr>
      <vt:lpstr>等线</vt:lpstr>
      <vt:lpstr>HP001 4 hàng</vt:lpstr>
      <vt:lpstr>HP001 4H</vt:lpstr>
      <vt:lpstr>Times New Roman</vt:lpstr>
      <vt:lpstr>UTM Avo</vt:lpstr>
      <vt:lpstr>Office Theme</vt:lpstr>
      <vt:lpstr>PowerPoint Presentation</vt:lpstr>
      <vt:lpstr>ÔN VÀ 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HP</dc:creator>
  <dc:description>9Slide.vn</dc:description>
  <cp:lastModifiedBy>Admin</cp:lastModifiedBy>
  <cp:revision>54</cp:revision>
  <dcterms:created xsi:type="dcterms:W3CDTF">2020-08-13T04:37:25Z</dcterms:created>
  <dcterms:modified xsi:type="dcterms:W3CDTF">2021-12-29T16:35:49Z</dcterms:modified>
  <cp:category>9Slide.vn</cp:category>
</cp:coreProperties>
</file>