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4" r:id="rId6"/>
    <p:sldId id="266" r:id="rId7"/>
    <p:sldId id="268" r:id="rId8"/>
    <p:sldId id="281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56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7E69-677C-46BE-A46C-7CFE13D3CDF3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41A9-831E-49D5-865F-532A8E03096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6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2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98134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59F8-DF2D-4EE3-A815-CAD6A889532E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A77C-6764-49D0-9516-B837D2B429A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5.wdp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audio" Target="../media/audio10.wav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5064963"/>
            <a:ext cx="653219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4458133"/>
            <a:ext cx="600738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35795" y="2075195"/>
            <a:ext cx="5468506" cy="158574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 95 - TIẾT 1.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60232" y="64643"/>
            <a:ext cx="2287577" cy="1982405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5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701871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7" y="2273209"/>
            <a:ext cx="2372147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5" y="1607332"/>
            <a:ext cx="3939089" cy="2100510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63130" y="6679668"/>
            <a:ext cx="114155" cy="85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"/>
            <a:ext cx="9144000" cy="484683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2183"/>
            <a:ext cx="9144000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1911" y="4635348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4854" y="3519242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489225" y="2144011"/>
            <a:ext cx="6230792" cy="3181024"/>
            <a:chOff x="1985633" y="2144011"/>
            <a:chExt cx="8307722" cy="31810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5633" y="2144011"/>
              <a:ext cx="8307722" cy="31810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8630" y="3429936"/>
              <a:ext cx="416258" cy="510253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4214810" y="2354469"/>
            <a:ext cx="933254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14811" y="3396941"/>
            <a:ext cx="861245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14809" y="4492391"/>
            <a:ext cx="861245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45354" y="2354469"/>
            <a:ext cx="488589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29388" y="3396941"/>
            <a:ext cx="695629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7225" y="4511728"/>
            <a:ext cx="488589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643050"/>
            <a:ext cx="685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5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1911" y="4635348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4854" y="3519242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7508893" cy="1531987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036" y="4564864"/>
            <a:ext cx="2069965" cy="229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180344"/>
            <a:ext cx="8429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 nặng của túi A là 100 + 200 = 300 g</a:t>
            </a:r>
          </a:p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 nặng của túi B là 500 – 200 = 300g</a:t>
            </a:r>
          </a:p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ta thấy đĩa cân bên phải thấp hơn đĩa cân bên trái nên cân nặng của túi C nặng hơn túi A.</a:t>
            </a:r>
          </a:p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cân nặng ở túi C nặng nhất.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92880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Túi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nặng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túi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A, B, C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dưới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đây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8670"/>
            <a:ext cx="1577340" cy="10252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"/>
            <a:ext cx="9144000" cy="484683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2183"/>
            <a:ext cx="9144000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1911" y="4635348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4854" y="3519242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036" y="4564864"/>
            <a:ext cx="2069965" cy="2293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648" y="320630"/>
            <a:ext cx="2706784" cy="141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11" y="320629"/>
            <a:ext cx="818547" cy="12103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286388"/>
            <a:ext cx="1728229" cy="318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583" y="5304046"/>
            <a:ext cx="412067" cy="3516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256" y="1763562"/>
            <a:ext cx="1925315" cy="472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14554"/>
            <a:ext cx="2568845" cy="3311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0756"/>
            <a:ext cx="9144000" cy="13508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565" y="4119490"/>
            <a:ext cx="8491880" cy="637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77789"/>
            <a:ext cx="8072462" cy="3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1911" y="4635348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4854" y="3519242"/>
            <a:ext cx="25881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013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000660" cy="821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1" y="5674062"/>
            <a:ext cx="597409" cy="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19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6172" y="56367"/>
            <a:ext cx="3751660" cy="1549970"/>
          </a:xfrm>
          <a:prstGeom prst="rect">
            <a:avLst/>
          </a:prstGeom>
        </p:spPr>
      </p:pic>
      <p:pic>
        <p:nvPicPr>
          <p:cNvPr id="3" name="图片 2" descr="3ec4e4e06a09aaf30d412a85484ee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187" y="782320"/>
            <a:ext cx="5594985" cy="718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2537460" y="3429001"/>
            <a:ext cx="4607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087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6172" y="56367"/>
            <a:ext cx="3751660" cy="154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472682" y="-767350"/>
            <a:ext cx="8365493" cy="9183895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2932042" y="2003100"/>
            <a:ext cx="3051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43" y="699127"/>
            <a:ext cx="1764796" cy="2410973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346" y="4314194"/>
            <a:ext cx="1080806" cy="1926620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id="{83AC2136-AEAE-D630-ACC9-E752FF9F16F9}"/>
              </a:ext>
            </a:extLst>
          </p:cNvPr>
          <p:cNvGrpSpPr>
            <a:grpSpLocks noChangeAspect="1"/>
          </p:cNvGrpSpPr>
          <p:nvPr/>
        </p:nvGrpSpPr>
        <p:grpSpPr>
          <a:xfrm>
            <a:off x="4085560" y="1534585"/>
            <a:ext cx="972880" cy="1297169"/>
            <a:chOff x="0" y="0"/>
            <a:chExt cx="6350000" cy="63499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1487409-39FD-9125-6793-BB40032509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2316180" y="2993603"/>
            <a:ext cx="5172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Hẹn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3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701871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7" y="2273209"/>
            <a:ext cx="2372147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5" y="1607332"/>
            <a:ext cx="3939089" cy="2100510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63130" y="6679668"/>
            <a:ext cx="114155" cy="85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2183"/>
            <a:ext cx="9144000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3"/>
            <a:ext cx="9143996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1099333"/>
            <a:ext cx="2414225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1099333"/>
            <a:ext cx="2409653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3417189"/>
            <a:ext cx="2395936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8" y="3438231"/>
            <a:ext cx="2382218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6384C7-04FD-FBBB-5FE8-DA19F4A24D36}"/>
              </a:ext>
            </a:extLst>
          </p:cNvPr>
          <p:cNvSpPr/>
          <p:nvPr/>
        </p:nvSpPr>
        <p:spPr>
          <a:xfrm>
            <a:off x="381000" y="964028"/>
            <a:ext cx="1724025" cy="198023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D20550-4041-C879-4372-951D64107D74}"/>
              </a:ext>
            </a:extLst>
          </p:cNvPr>
          <p:cNvSpPr/>
          <p:nvPr/>
        </p:nvSpPr>
        <p:spPr>
          <a:xfrm>
            <a:off x="7051541" y="5714351"/>
            <a:ext cx="1724025" cy="198023"/>
          </a:xfrm>
          <a:prstGeom prst="rect">
            <a:avLst/>
          </a:prstGeom>
          <a:solidFill>
            <a:srgbClr val="C08F5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ranh dán tường 3d Doremon dán phòng bé - ép kim sa - có sẵn keo TB74 -  80x125cm | BINBIN SHOP | Tiki">
            <a:extLst>
              <a:ext uri="{FF2B5EF4-FFF2-40B4-BE49-F238E27FC236}">
                <a16:creationId xmlns:a16="http://schemas.microsoft.com/office/drawing/2014/main" id="{9AB7E518-9115-039F-81BD-B7BED8DE0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17682"/>
          <a:stretch/>
        </p:blipFill>
        <p:spPr bwMode="auto">
          <a:xfrm>
            <a:off x="2902816" y="1073628"/>
            <a:ext cx="5045711" cy="468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86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2143108" cy="10252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7554" y="2786058"/>
            <a:ext cx="2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194 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57496"/>
            <a:ext cx="3969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a.  329 ml - 135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  200 g – 150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  392 mm + 43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7554" y="3457808"/>
            <a:ext cx="205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50 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980" y="4088880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435 mm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6116" y="4714884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513 ml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643446"/>
            <a:ext cx="5357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b.  251 ml + 262 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  37 g + 63 g – 30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   87 mm - 17 mm + 10 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3306" y="5214950"/>
            <a:ext cx="2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70 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3438" y="5786454"/>
            <a:ext cx="265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= 80 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43116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00072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1577340" cy="10252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5094"/>
            <a:ext cx="9144000" cy="2897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5447496"/>
            <a:ext cx="642942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400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3900" y="5460559"/>
            <a:ext cx="714380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643182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2.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8604"/>
            <a:ext cx="9144000" cy="500072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157734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97" l="1441" r="100000">
                        <a14:foregroundMark x1="60519" y1="69900" x2="60519" y2="69900"/>
                        <a14:foregroundMark x1="60519" y1="69900" x2="60519" y2="69900"/>
                        <a14:foregroundMark x1="60519" y1="69900" x2="60519" y2="69900"/>
                        <a14:foregroundMark x1="60519" y1="69900" x2="60519" y2="69900"/>
                        <a14:foregroundMark x1="60519" y1="57860" x2="60519" y2="57860"/>
                        <a14:foregroundMark x1="60519" y1="57860" x2="60519" y2="57860"/>
                        <a14:foregroundMark x1="60519" y1="57860" x2="60519" y2="57860"/>
                        <a14:foregroundMark x1="61095" y1="82943" x2="61095" y2="82943"/>
                        <a14:foregroundMark x1="61095" y1="82943" x2="61095" y2="82943"/>
                        <a14:foregroundMark x1="61095" y1="82943" x2="61095" y2="82943"/>
                        <a14:foregroundMark x1="61095" y1="82943" x2="61095" y2="82943"/>
                        <a14:foregroundMark x1="59942" y1="82609" x2="59942" y2="82609"/>
                        <a14:foregroundMark x1="59942" y1="82609" x2="59942" y2="82609"/>
                        <a14:foregroundMark x1="61383" y1="62207" x2="61383" y2="62207"/>
                        <a14:foregroundMark x1="61383" y1="62207" x2="61383" y2="62207"/>
                        <a14:foregroundMark x1="61383" y1="62207" x2="61383" y2="62207"/>
                        <a14:foregroundMark x1="61383" y1="72241" x2="61383" y2="72241"/>
                        <a14:foregroundMark x1="61383" y1="72241" x2="61383" y2="72241"/>
                        <a14:foregroundMark x1="70893" y1="86288" x2="70893" y2="86288"/>
                        <a14:foregroundMark x1="70893" y1="86288" x2="70893" y2="86288"/>
                        <a14:foregroundMark x1="70893" y1="86288" x2="70893" y2="86288"/>
                        <a14:foregroundMark x1="78386" y1="88294" x2="78386" y2="88294"/>
                        <a14:foregroundMark x1="78098" y1="88294" x2="78098" y2="88294"/>
                        <a14:foregroundMark x1="61095" y1="76923" x2="61095" y2="76923"/>
                        <a14:foregroundMark x1="61095" y1="76923" x2="61095" y2="76923"/>
                        <a14:foregroundMark x1="61383" y1="86288" x2="61383" y2="86288"/>
                        <a14:foregroundMark x1="61383" y1="86288" x2="61383" y2="86288"/>
                        <a14:foregroundMark x1="92795" y1="85284" x2="92795" y2="85284"/>
                        <a14:foregroundMark x1="92795" y1="85284" x2="92795" y2="85284"/>
                        <a14:foregroundMark x1="89914" y1="86957" x2="89914" y2="86957"/>
                        <a14:foregroundMark x1="89914" y1="86957" x2="89914" y2="86957"/>
                        <a14:foregroundMark x1="89914" y1="86957" x2="89914" y2="86957"/>
                        <a14:foregroundMark x1="93948" y1="73244" x2="93948" y2="73244"/>
                        <a14:foregroundMark x1="93948" y1="73244" x2="93948" y2="73244"/>
                        <a14:foregroundMark x1="4035" y1="70234" x2="4035" y2="70234"/>
                        <a14:foregroundMark x1="3746" y1="69231" x2="94524" y2="72241"/>
                        <a14:foregroundMark x1="9798" y1="96321" x2="9798" y2="96321"/>
                        <a14:foregroundMark x1="3746" y1="67893" x2="9222" y2="95318"/>
                        <a14:foregroundMark x1="9222" y1="95318" x2="90778" y2="87291"/>
                        <a14:foregroundMark x1="50432" y1="93311" x2="48415" y2="67893"/>
                        <a14:foregroundMark x1="49280" y1="82609" x2="94524" y2="72575"/>
                        <a14:foregroundMark x1="4035" y1="91639" x2="4035" y2="91639"/>
                        <a14:foregroundMark x1="6052" y1="82943" x2="3170" y2="89967"/>
                        <a14:foregroundMark x1="4611" y1="93311" x2="9798" y2="98997"/>
                        <a14:foregroundMark x1="3170" y1="70234" x2="2882" y2="93980"/>
                        <a14:foregroundMark x1="92219" y1="94983" x2="92219" y2="94983"/>
                        <a14:foregroundMark x1="10663" y1="97993" x2="89625" y2="96321"/>
                        <a14:foregroundMark x1="27954" y1="81271" x2="27954" y2="81271"/>
                        <a14:foregroundMark x1="28530" y1="81271" x2="49280" y2="81271"/>
                        <a14:foregroundMark x1="94524" y1="88294" x2="94524" y2="88294"/>
                        <a14:foregroundMark x1="93084" y1="73913" x2="92795" y2="93980"/>
                        <a14:foregroundMark x1="73199" y1="82943" x2="73199" y2="82943"/>
                        <a14:foregroundMark x1="69452" y1="82943" x2="69452" y2="82943"/>
                        <a14:foregroundMark x1="69452" y1="82943" x2="69452" y2="82943"/>
                        <a14:foregroundMark x1="69452" y1="82943" x2="69452" y2="82943"/>
                        <a14:foregroundMark x1="72911" y1="84615" x2="72911" y2="84615"/>
                        <a14:foregroundMark x1="72911" y1="84615" x2="72911" y2="84615"/>
                        <a14:foregroundMark x1="72911" y1="84615" x2="72911" y2="84615"/>
                        <a14:foregroundMark x1="72911" y1="84615" x2="72911" y2="84615"/>
                        <a14:foregroundMark x1="72911" y1="84615" x2="72911" y2="84615"/>
                        <a14:foregroundMark x1="70893" y1="83946" x2="70893" y2="83946"/>
                        <a14:foregroundMark x1="70893" y1="83946" x2="70893" y2="83946"/>
                        <a14:foregroundMark x1="61960" y1="54181" x2="61960" y2="54181"/>
                        <a14:foregroundMark x1="61960" y1="54181" x2="61960" y2="54181"/>
                        <a14:foregroundMark x1="61960" y1="54181" x2="61960" y2="54181"/>
                        <a14:foregroundMark x1="61960" y1="66555" x2="61960" y2="66555"/>
                        <a14:foregroundMark x1="61960" y1="66555" x2="61960" y2="66555"/>
                        <a14:foregroundMark x1="61960" y1="66555" x2="61960" y2="66555"/>
                        <a14:foregroundMark x1="97118" y1="71237" x2="97118" y2="71237"/>
                        <a14:foregroundMark x1="98559" y1="95318" x2="98559" y2="95318"/>
                        <a14:foregroundMark x1="96830" y1="71572" x2="96542" y2="93980"/>
                        <a14:foregroundMark x1="89625" y1="90970" x2="89625" y2="90970"/>
                        <a14:foregroundMark x1="89625" y1="90970" x2="89625" y2="90970"/>
                        <a14:foregroundMark x1="89625" y1="90970" x2="89625" y2="909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388" y="5072074"/>
            <a:ext cx="2479227" cy="1785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86" b="100000" l="3125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15" y="5607587"/>
            <a:ext cx="576983" cy="601024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3286125"/>
            <a:ext cx="4745011" cy="2585323"/>
            <a:chOff x="317072" y="2770257"/>
            <a:chExt cx="6326681" cy="258532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364787" y="2770257"/>
              <a:ext cx="1794435" cy="2585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Tóm</a:t>
              </a: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tắt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                                                            </a:t>
              </a: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17072" y="3904518"/>
              <a:ext cx="255976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5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chiếc</a:t>
              </a:r>
              <a:r>
                <a:rPr kumimoji="0" lang="en-US" alt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cúc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317072" y="3456608"/>
              <a:ext cx="247647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chiếc</a:t>
              </a:r>
              <a:r>
                <a:rPr kumimoji="0" lang="en-US" alt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rPr>
                <a:t>cúc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84048" y="3341760"/>
              <a:ext cx="3659705" cy="1275501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286247" y="3214686"/>
            <a:ext cx="48577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 mi-li-mét chỉ để đơm 5 chiếc cúc áo là</a:t>
            </a:r>
          </a:p>
          <a:p>
            <a:pPr algn="ctr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70 x 5 = 350 (mm)</a:t>
            </a:r>
          </a:p>
          <a:p>
            <a:pPr algn="ctr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Đáp số: 350 mm chỉ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2859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 mm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6388"/>
            <a:ext cx="3373372" cy="4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70 mm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2182"/>
            <a:ext cx="3373372" cy="4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 mm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28604"/>
            <a:ext cx="9144000" cy="500072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4" l="0" r="100000">
                        <a14:foregroundMark x1="27778" y1="23464" x2="27778" y2="23464"/>
                        <a14:foregroundMark x1="27778" y1="23464" x2="27778" y2="23464"/>
                        <a14:foregroundMark x1="53704" y1="20670" x2="53704" y2="20670"/>
                        <a14:foregroundMark x1="53704" y1="20670" x2="53704" y2="20670"/>
                        <a14:foregroundMark x1="53704" y1="20670" x2="53704" y2="20670"/>
                        <a14:foregroundMark x1="53704" y1="20670" x2="53704" y2="20670"/>
                        <a14:foregroundMark x1="50000" y1="13966" x2="50000" y2="13966"/>
                        <a14:foregroundMark x1="50000" y1="13966" x2="50000" y2="13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106" y="3859307"/>
            <a:ext cx="1399546" cy="30928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1" b="85669" l="0" r="97039">
                        <a14:foregroundMark x1="26879" y1="57962" x2="26879" y2="57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289" y="5405720"/>
            <a:ext cx="1663817" cy="1586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859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  4.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Rô-bốt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cốc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150ml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400ml.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cốc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Rô-bốt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250 ml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12" y="4429132"/>
            <a:ext cx="1883558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ctr" defTabSz="28776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7760"/>
            <a:ext cx="8572527" cy="7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400 ml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400ml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43578"/>
            <a:ext cx="8572527" cy="7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400 ml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150 ml </a:t>
            </a:r>
          </a:p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400 – 150 = 250 (ml)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30554"/>
            <a:ext cx="9144000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400 ml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38" y="2643182"/>
            <a:ext cx="1883558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ctr" defTabSz="28776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6" y="3071810"/>
            <a:ext cx="3786182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: 150 ml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6" y="3500438"/>
            <a:ext cx="3373372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: 400 ml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4000504"/>
            <a:ext cx="3373372" cy="4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/>
          <a:p>
            <a:pPr algn="just" defTabSz="28776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28604"/>
            <a:ext cx="9144000" cy="500072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1577340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928662" y="2863453"/>
            <a:ext cx="7359621" cy="118705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5064963"/>
            <a:ext cx="653219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4458133"/>
            <a:ext cx="600738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372750" y="2083178"/>
            <a:ext cx="5468506" cy="158574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3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 95 - TIẾT 2.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00192" y="116632"/>
            <a:ext cx="2287577" cy="1982405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5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542</Words>
  <Application>Microsoft Office PowerPoint</Application>
  <PresentationFormat>On-screen Show (4:3)</PresentationFormat>
  <Paragraphs>86</Paragraphs>
  <Slides>17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Gluten</vt:lpstr>
      <vt:lpstr>inpin heiti</vt:lpstr>
      <vt:lpstr>Open Sans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15</cp:revision>
  <dcterms:created xsi:type="dcterms:W3CDTF">2023-12-03T01:01:49Z</dcterms:created>
  <dcterms:modified xsi:type="dcterms:W3CDTF">2023-12-06T03:35:14Z</dcterms:modified>
</cp:coreProperties>
</file>