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0" r:id="rId3"/>
  </p:sldMasterIdLst>
  <p:notesMasterIdLst>
    <p:notesMasterId r:id="rId27"/>
  </p:notesMasterIdLst>
  <p:sldIdLst>
    <p:sldId id="397" r:id="rId4"/>
    <p:sldId id="315" r:id="rId5"/>
    <p:sldId id="384" r:id="rId6"/>
    <p:sldId id="385" r:id="rId7"/>
    <p:sldId id="382" r:id="rId8"/>
    <p:sldId id="318" r:id="rId9"/>
    <p:sldId id="386" r:id="rId10"/>
    <p:sldId id="257" r:id="rId11"/>
    <p:sldId id="276" r:id="rId12"/>
    <p:sldId id="398" r:id="rId13"/>
    <p:sldId id="387" r:id="rId14"/>
    <p:sldId id="380" r:id="rId15"/>
    <p:sldId id="313" r:id="rId16"/>
    <p:sldId id="285" r:id="rId17"/>
    <p:sldId id="389" r:id="rId18"/>
    <p:sldId id="390" r:id="rId19"/>
    <p:sldId id="320" r:id="rId20"/>
    <p:sldId id="391" r:id="rId21"/>
    <p:sldId id="392" r:id="rId22"/>
    <p:sldId id="393" r:id="rId23"/>
    <p:sldId id="394" r:id="rId24"/>
    <p:sldId id="396" r:id="rId25"/>
    <p:sldId id="37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10EBE"/>
    <a:srgbClr val="FF00FF"/>
    <a:srgbClr val="000099"/>
    <a:srgbClr val="66FF66"/>
    <a:srgbClr val="006600"/>
    <a:srgbClr val="00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>
      <p:cViewPr varScale="1">
        <p:scale>
          <a:sx n="69" d="100"/>
          <a:sy n="69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CE3D82-4EB6-408A-A902-AB4A25398CD8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862B58-1731-4012-8D0B-659F894F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6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5B20F9-A6F7-41B2-8462-34D4CF7FFF0C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46ED85-AB0C-446D-9BA9-24F9E45CFE7A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9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0BF9A5-165B-402C-8D07-ECEB3DBF506B}" type="slidenum">
              <a:rPr lang="en-US" altLang="vi-VN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vi-VN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2BD1-568E-4C58-B3A5-154F0657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38004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9E57-058F-46C6-B343-CC6B66448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86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D14E-453B-43F0-ADD4-F761F693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2447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CA3C-7478-490E-B6DB-9F8F140D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6620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951B-A70E-4CA6-A76D-F83F17F63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200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FAA1-8188-484B-AFE5-2E1805E23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0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7677-01D7-4DAC-AC29-16E192B3B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1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CE6D-F993-40BF-B41C-53664F020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8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4D0AA-2037-4BBF-8FFD-CB05A87B7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70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1380-6433-4B54-BB63-96998901F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313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715D-4653-46BF-9A30-2332D663D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0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817C-5E66-4BFE-B0D6-DAC08A4CA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6781"/>
      </p:ext>
    </p:extLst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7952-8F98-48E4-B81F-07A021426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6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F2BD-0FE5-40EF-B8C7-0C8688169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3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5B10-5636-4F26-9AA7-71A73D43B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4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324B-1701-45EA-897C-9621840D0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47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70998D2E-91E1-461A-8EEB-761A34337D43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823C8CD8-18ED-4C7F-82F6-56E3FA28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512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8DF7-F13D-4167-AD8D-60F7D23EA88E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191C-2DBE-492A-9F03-1675B2DF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71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/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4DBFF-EB10-4749-B031-5C6EC5A289D7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FFDF-125A-4907-ACAD-A973707B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744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8F4E-94A6-4698-B268-F9EBF3952432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98A8-699F-435D-B211-C0CC6C6D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249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A4F6-8F33-4AD5-B589-AA222269299A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E4B7-5819-4FF5-ABE4-55488E4E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052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028B-DAB3-429E-8210-1190CE101965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8625-F963-4A9F-BE73-AE0C554CD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27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5D3E-F200-43FC-A61F-A5D577FA0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83032"/>
      </p:ext>
    </p:extLst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E74F-99A0-4747-9C95-FBD6C6E8D609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CA24-DD2C-4141-A74C-0AD6F310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621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0D8D-B4C8-4A11-B5BB-C59CA1F8637C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94FF39D3-EAD5-4741-A22D-20FB04EF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406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CFA4689-C843-4482-8557-49ABE83D82C5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2458B376-9F4C-4D19-8B02-43D3E238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5046-FF70-4011-A5A8-4773AB4EF667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C3DB-382E-40E7-9428-7C8021461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263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588C-9016-4646-B487-5CF0D9A7CB40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CE5A-2E04-4927-9F76-4ACA6D252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527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8D6B-E9FF-4B1A-BD7C-6B24994F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4679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1C4F-3206-458A-A72B-A1798C920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6001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DEF4-0E83-44EA-9446-252375EA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897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27454-5B42-4788-9C4F-6E67EAA2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6003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46BF-9392-4D55-A673-D5463D76C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96199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6708-AA25-4B32-A24C-9233D4CD4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8216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94E0214-132B-411B-AC02-86AFF932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C58F7A-D5AE-4436-BB93-72D2FB4A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0C1DE971-784D-42D6-A7F4-664269FE623F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B3DA24-5E65-4329-90E4-A92FB1D9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9" r:id="rId8"/>
    <p:sldLayoutId id="2147484080" r:id="rId9"/>
    <p:sldLayoutId id="2147484076" r:id="rId10"/>
    <p:sldLayoutId id="2147484077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346075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2800" y="5943600"/>
            <a:ext cx="812800" cy="609600"/>
          </a:xfrm>
          <a:prstGeom prst="rect">
            <a:avLst/>
          </a:prstGeom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2208645" y="3810001"/>
            <a:ext cx="78232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1313276" y="1914526"/>
            <a:ext cx="9347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5000" y="4741877"/>
            <a:ext cx="87630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Bài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 </a:t>
            </a:r>
            <a:r>
              <a:rPr lang="en-US" altLang="en-US" sz="4800" b="1" dirty="0" smtClean="0">
                <a:solidFill>
                  <a:srgbClr val="B10EBE"/>
                </a:solidFill>
                <a:latin typeface="+mj-lt"/>
              </a:rPr>
              <a:t>65: </a:t>
            </a: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Ôn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 </a:t>
            </a: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tập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 </a:t>
            </a: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và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 </a:t>
            </a: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kể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 </a:t>
            </a:r>
            <a:r>
              <a:rPr lang="en-US" altLang="en-US" sz="4800" b="1" dirty="0" err="1">
                <a:solidFill>
                  <a:srgbClr val="B10EBE"/>
                </a:solidFill>
                <a:latin typeface="+mj-lt"/>
              </a:rPr>
              <a:t>chuyện</a:t>
            </a:r>
            <a:r>
              <a:rPr lang="en-US" altLang="en-US" sz="4800" b="1" dirty="0">
                <a:solidFill>
                  <a:srgbClr val="B10EBE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98" y="571480"/>
            <a:ext cx="11430080" cy="526297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vô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la.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sôi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gìn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vệ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altLang="en-US" sz="4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800" dirty="0"/>
          </a:p>
        </p:txBody>
      </p:sp>
      <p:sp>
        <p:nvSpPr>
          <p:cNvPr id="4" name="Heptagon 3"/>
          <p:cNvSpPr/>
          <p:nvPr/>
        </p:nvSpPr>
        <p:spPr bwMode="auto">
          <a:xfrm>
            <a:off x="0" y="714356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Heptagon 4"/>
          <p:cNvSpPr/>
          <p:nvPr/>
        </p:nvSpPr>
        <p:spPr bwMode="auto">
          <a:xfrm>
            <a:off x="10167966" y="214290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Heptagon 5"/>
          <p:cNvSpPr/>
          <p:nvPr/>
        </p:nvSpPr>
        <p:spPr bwMode="auto">
          <a:xfrm>
            <a:off x="4881554" y="1142984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Heptagon 6"/>
          <p:cNvSpPr/>
          <p:nvPr/>
        </p:nvSpPr>
        <p:spPr bwMode="auto">
          <a:xfrm>
            <a:off x="5453058" y="1928802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Heptagon 7"/>
          <p:cNvSpPr/>
          <p:nvPr/>
        </p:nvSpPr>
        <p:spPr bwMode="auto">
          <a:xfrm>
            <a:off x="3667108" y="3286124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Heptagon 8"/>
          <p:cNvSpPr/>
          <p:nvPr/>
        </p:nvSpPr>
        <p:spPr bwMode="auto">
          <a:xfrm>
            <a:off x="2095472" y="2643182"/>
            <a:ext cx="595274" cy="571504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5</a:t>
            </a:r>
            <a:endParaRPr kumimoji="0" lang="vi-V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007" y="57148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3388" y="57148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712" y="128586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2662" y="128586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8810" y="128586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2926" y="2000240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902" y="2740879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60" y="2786058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3124" y="2786058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1554" y="3500438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10710" y="3500438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47031" y="4214818"/>
            <a:ext cx="137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ông</a:t>
            </a:r>
            <a:endParaRPr lang="en-GB" alt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990600" y="1066800"/>
            <a:ext cx="10134600" cy="424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altLang="en-US" sz="3200" dirty="0">
                <a:solidFill>
                  <a:srgbClr val="000000"/>
                </a:solidFill>
              </a:rPr>
              <a:t>   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vô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Núi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la.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rộng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sôi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quý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giữ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gìn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bảo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vệ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sự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altLang="en-US" sz="4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038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09600" y="838200"/>
            <a:ext cx="408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C00000"/>
                </a:solidFill>
              </a:rPr>
              <a:t>LUYỆN VIẾT VỞ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3" y="457199"/>
            <a:ext cx="7153297" cy="608283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4038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57200" y="762000"/>
            <a:ext cx="408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C00000"/>
                </a:solidFill>
              </a:rPr>
              <a:t>LUYỆN VIẾT VỞ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6858000" cy="592855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 flipH="1">
            <a:off x="3657600" y="1905000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 b="1">
                <a:solidFill>
                  <a:srgbClr val="FF0000"/>
                </a:solidFill>
              </a:rPr>
              <a:t>TIẾT 2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81200" y="116157"/>
            <a:ext cx="75268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</a:rPr>
              <a:t>Kể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chuyện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36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hung </a:t>
            </a:r>
            <a:r>
              <a:rPr lang="en-US" sz="3600" b="1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hăng</a:t>
            </a:r>
            <a:endParaRPr lang="en-US" sz="36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371601"/>
            <a:ext cx="5215466" cy="50292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11049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 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QUẠ VÀ ĐÀN BỒ CÂU </a:t>
            </a:r>
          </a:p>
          <a:p>
            <a:pPr algn="just"/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bôi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lông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chuồng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thoạt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tưởng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mọi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chuồng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quên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khuấy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cất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lối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Bấy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xúm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mổ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họ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quạ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hãi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bởi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toát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đuổi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cổ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3600" b="1" dirty="0">
                <a:latin typeface="Arial-SGK-TV" pitchFamily="2" charset="0"/>
                <a:cs typeface="Arial-SGK-TV" pitchFamily="2" charset="0"/>
              </a:rPr>
              <a:t>                                         (Theo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Truyện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ngụ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latin typeface="Arial-SGK-TV" pitchFamily="2" charset="0"/>
                <a:cs typeface="Arial-SGK-TV" pitchFamily="2" charset="0"/>
              </a:rPr>
              <a:t>ngôn</a:t>
            </a:r>
            <a:r>
              <a:rPr lang="en-US" sz="3600" b="1" dirty="0">
                <a:latin typeface="Arial-SGK-TV" pitchFamily="2" charset="0"/>
                <a:cs typeface="Arial-SGK-TV" pitchFamily="2" charset="0"/>
              </a:rPr>
              <a:t>)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600200"/>
            <a:ext cx="8382000" cy="296545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</a:rPr>
              <a:t>NGHỈ GIỮA GIỜ</a:t>
            </a:r>
          </a:p>
        </p:txBody>
      </p:sp>
      <p:pic>
        <p:nvPicPr>
          <p:cNvPr id="2560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879725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5607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1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"/>
            <a:ext cx="6400800" cy="606915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"/>
            <a:ext cx="6553200" cy="574053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791200" y="2819400"/>
            <a:ext cx="3476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</a:rPr>
              <a:t>Ôn bài cũ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6629400" cy="60198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7086600" cy="58674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981200" y="116157"/>
            <a:ext cx="752686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</a:rPr>
              <a:t>Kể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chuyện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Lửa</a:t>
            </a:r>
            <a:r>
              <a:rPr lang="en-US" sz="3600" b="1" dirty="0" smtClean="0">
                <a:solidFill>
                  <a:srgbClr val="C00000"/>
                </a:solidFill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</a:rPr>
              <a:t>mưa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</a:rPr>
              <a:t>hổ</a:t>
            </a:r>
            <a:r>
              <a:rPr lang="en-US" sz="3600" b="1" dirty="0" smtClean="0">
                <a:solidFill>
                  <a:srgbClr val="C00000"/>
                </a:solidFill>
              </a:rPr>
              <a:t> hung </a:t>
            </a:r>
            <a:r>
              <a:rPr lang="en-US" sz="3600" b="1" dirty="0" err="1" smtClean="0">
                <a:solidFill>
                  <a:srgbClr val="C00000"/>
                </a:solidFill>
              </a:rPr>
              <a:t>hăng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371601"/>
            <a:ext cx="52154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7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vi-VN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1095340" y="3857628"/>
            <a:ext cx="97870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hay       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US" altLang="en-US" sz="4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990600" y="2743200"/>
            <a:ext cx="1051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00206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nhiệt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con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		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altLang="en-US" sz="44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endParaRPr lang="en-US" altLang="en-US" sz="4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609600"/>
            <a:ext cx="8901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iêt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       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iêu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       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yêu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      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371600"/>
            <a:ext cx="11049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solidFill>
                  <a:srgbClr val="000000"/>
                </a:solidFill>
              </a:rPr>
              <a:t>      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alt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8216" y="609600"/>
            <a:ext cx="8501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ong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ung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ưng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66778" y="2071678"/>
            <a:ext cx="8501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iêc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iên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66778" y="4643446"/>
            <a:ext cx="8501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iêt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38216" y="3357562"/>
            <a:ext cx="8501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iêng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iêm</a:t>
            </a:r>
            <a:r>
              <a:rPr lang="en-US" sz="60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en-US" sz="6000" b="1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9198" y="627387"/>
            <a:ext cx="1519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8546" y="627387"/>
            <a:ext cx="1519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53124" y="571480"/>
            <a:ext cx="1519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67702" y="627387"/>
            <a:ext cx="1519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9720" y="2071678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24364" y="2071678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53388" y="2071678"/>
            <a:ext cx="714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81158" y="3357562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7240" y="3357562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09720" y="4627915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4826" y="4643446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vi-VN" sz="6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032000" y="719138"/>
          <a:ext cx="8128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3178175" y="719138"/>
          <a:ext cx="698182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98" marB="4579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98" marB="457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 descr="65.1.png"/>
          <p:cNvPicPr>
            <a:picLocks noChangeAspect="1"/>
          </p:cNvPicPr>
          <p:nvPr/>
        </p:nvPicPr>
        <p:blipFill>
          <a:blip r:embed="rId3"/>
          <a:srcRect t="20833" b="58333"/>
          <a:stretch>
            <a:fillRect/>
          </a:stretch>
        </p:blipFill>
        <p:spPr>
          <a:xfrm>
            <a:off x="452398" y="714356"/>
            <a:ext cx="11430081" cy="521497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18288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457200"/>
            <a:ext cx="4424354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8153400" y="5334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4810116" y="428604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4038600" y="32766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6343672" y="1834613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8006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4800600"/>
            <a:ext cx="3490938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6800" y="3124200"/>
            <a:ext cx="28956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347" name="TextBox 17"/>
          <p:cNvSpPr txBox="1">
            <a:spLocks noChangeArrowheads="1"/>
          </p:cNvSpPr>
          <p:nvPr/>
        </p:nvSpPr>
        <p:spPr bwMode="auto">
          <a:xfrm>
            <a:off x="8577269" y="881074"/>
            <a:ext cx="2422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y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êu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mến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809588" y="694752"/>
            <a:ext cx="32147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xung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phong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921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24"/>
          <p:cNvSpPr txBox="1">
            <a:spLocks noChangeArrowheads="1"/>
          </p:cNvSpPr>
          <p:nvPr/>
        </p:nvSpPr>
        <p:spPr bwMode="auto">
          <a:xfrm>
            <a:off x="2262194" y="2176474"/>
            <a:ext cx="24590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y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ên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tĩnh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1" name="TextBox 25"/>
          <p:cNvSpPr txBox="1">
            <a:spLocks noChangeArrowheads="1"/>
          </p:cNvSpPr>
          <p:nvPr/>
        </p:nvSpPr>
        <p:spPr bwMode="auto">
          <a:xfrm>
            <a:off x="8998634" y="3405648"/>
            <a:ext cx="353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khu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rừng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2" name="TextBox 26"/>
          <p:cNvSpPr txBox="1">
            <a:spLocks noChangeArrowheads="1"/>
          </p:cNvSpPr>
          <p:nvPr/>
        </p:nvSpPr>
        <p:spPr bwMode="auto">
          <a:xfrm>
            <a:off x="6629400" y="5072074"/>
            <a:ext cx="32528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rong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3" name="TextBox 27"/>
          <p:cNvSpPr txBox="1">
            <a:spLocks noChangeArrowheads="1"/>
          </p:cNvSpPr>
          <p:nvPr/>
        </p:nvSpPr>
        <p:spPr bwMode="auto">
          <a:xfrm>
            <a:off x="4378249" y="3620806"/>
            <a:ext cx="28432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4" name="TextBox 28"/>
          <p:cNvSpPr txBox="1">
            <a:spLocks noChangeArrowheads="1"/>
          </p:cNvSpPr>
          <p:nvPr/>
        </p:nvSpPr>
        <p:spPr bwMode="auto">
          <a:xfrm>
            <a:off x="2381224" y="5152158"/>
            <a:ext cx="299694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khiêm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tốn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5" name="TextBox 29"/>
          <p:cNvSpPr txBox="1">
            <a:spLocks noChangeArrowheads="1"/>
          </p:cNvSpPr>
          <p:nvPr/>
        </p:nvSpPr>
        <p:spPr bwMode="auto">
          <a:xfrm>
            <a:off x="811099" y="3802604"/>
            <a:ext cx="2792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6" name="TextBox 30"/>
          <p:cNvSpPr txBox="1">
            <a:spLocks noChangeArrowheads="1"/>
          </p:cNvSpPr>
          <p:nvPr/>
        </p:nvSpPr>
        <p:spPr bwMode="auto">
          <a:xfrm>
            <a:off x="6367470" y="2176474"/>
            <a:ext cx="3150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357" name="TextBox 31"/>
          <p:cNvSpPr txBox="1">
            <a:spLocks noChangeArrowheads="1"/>
          </p:cNvSpPr>
          <p:nvPr/>
        </p:nvSpPr>
        <p:spPr bwMode="auto">
          <a:xfrm>
            <a:off x="5137164" y="804874"/>
            <a:ext cx="24590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iểu</a:t>
            </a:r>
            <a:r>
              <a:rPr lang="en-US" sz="4000" b="1" dirty="0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biết</a:t>
            </a:r>
            <a:endParaRPr lang="en-US" sz="4000" b="1" dirty="0">
              <a:solidFill>
                <a:schemeClr val="accent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10600" y="1508711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09800" y="280289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8200" y="1359764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997548" y="1359764"/>
            <a:ext cx="5650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4348" y="1359764"/>
            <a:ext cx="5650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533271" y="280289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153400" y="5688971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70474" y="4251771"/>
            <a:ext cx="8921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43600" y="4285818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20763" y="4099605"/>
            <a:ext cx="89212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06737" y="5742993"/>
            <a:ext cx="8874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302999" y="4419600"/>
            <a:ext cx="6037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658600" cy="59436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600200"/>
            <a:ext cx="8382000" cy="296545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</a:rPr>
              <a:t>NGHỈ GIỮA GIỜ</a:t>
            </a:r>
          </a:p>
        </p:txBody>
      </p:sp>
      <p:pic>
        <p:nvPicPr>
          <p:cNvPr id="16387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79725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6391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1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430</Words>
  <Application>Microsoft Office PowerPoint</Application>
  <PresentationFormat>Widescreen</PresentationFormat>
  <Paragraphs>70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Arial-SGK-TV</vt:lpstr>
      <vt:lpstr>Calibri</vt:lpstr>
      <vt:lpstr>Calibri Light</vt:lpstr>
      <vt:lpstr>Times New Roman</vt:lpstr>
      <vt:lpstr>Default Design</vt:lpstr>
      <vt:lpstr>2_Default Design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159</cp:revision>
  <dcterms:created xsi:type="dcterms:W3CDTF">2011-02-16T21:42:58Z</dcterms:created>
  <dcterms:modified xsi:type="dcterms:W3CDTF">2020-08-26T01:21:54Z</dcterms:modified>
</cp:coreProperties>
</file>