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21"/>
  </p:notesMasterIdLst>
  <p:sldIdLst>
    <p:sldId id="256" r:id="rId4"/>
    <p:sldId id="263" r:id="rId5"/>
    <p:sldId id="273" r:id="rId6"/>
    <p:sldId id="286" r:id="rId7"/>
    <p:sldId id="270" r:id="rId8"/>
    <p:sldId id="287" r:id="rId9"/>
    <p:sldId id="288" r:id="rId10"/>
    <p:sldId id="289" r:id="rId11"/>
    <p:sldId id="290" r:id="rId12"/>
    <p:sldId id="292" r:id="rId13"/>
    <p:sldId id="291" r:id="rId14"/>
    <p:sldId id="293" r:id="rId15"/>
    <p:sldId id="294" r:id="rId16"/>
    <p:sldId id="295" r:id="rId17"/>
    <p:sldId id="296" r:id="rId18"/>
    <p:sldId id="271" r:id="rId19"/>
    <p:sldId id="2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04/12/2023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1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6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6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9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12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2023/12/4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5.sv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svg"/><Relationship Id="rId3" Type="http://schemas.openxmlformats.org/officeDocument/2006/relationships/image" Target="../media/image18.jpeg"/><Relationship Id="rId7" Type="http://schemas.openxmlformats.org/officeDocument/2006/relationships/image" Target="../media/image23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5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-1050"/>
            <a:ext cx="12192000" cy="6858000"/>
          </a:xfrm>
          <a:prstGeom prst="rect">
            <a:avLst/>
          </a:prstGeom>
        </p:spPr>
      </p:pic>
      <p:pic>
        <p:nvPicPr>
          <p:cNvPr id="9" name="6-轻音乐-钢琴弦乐铃-欢快可爱配乐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-1241425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7A6086-1020-480A-A79B-1FA95DD39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D73C6-2419-44C4-B94B-434B45855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1044" y="2640786"/>
            <a:ext cx="7042101" cy="22801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D79C96CE-8A36-4EAF-8244-02D554A1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55100" y="2384536"/>
            <a:ext cx="8895509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EE75D-7CF1-435A-A3BE-5A88355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01" y="2050173"/>
            <a:ext cx="53832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FEDF4B-FAC2-4A0F-88BD-DDCD9272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12" y="393082"/>
            <a:ext cx="9876376" cy="2536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6736983" y="2591680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7041340" y="3036544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cắt bông hoa tuyết">
            <a:hlinkClick r:id="" action="ppaction://media"/>
            <a:extLst>
              <a:ext uri="{FF2B5EF4-FFF2-40B4-BE49-F238E27FC236}">
                <a16:creationId xmlns:a16="http://schemas.microsoft.com/office/drawing/2014/main" id="{77D12DFB-FCA8-4361-BDE9-DEE1794EC8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CE055B-16D2-42A0-B79E-8D818152E9AE}"/>
              </a:ext>
            </a:extLst>
          </p:cNvPr>
          <p:cNvGrpSpPr/>
          <p:nvPr/>
        </p:nvGrpSpPr>
        <p:grpSpPr>
          <a:xfrm>
            <a:off x="1696720" y="1595456"/>
            <a:ext cx="8493760" cy="1417678"/>
            <a:chOff x="3977443" y="-1656990"/>
            <a:chExt cx="3108271" cy="1374841"/>
          </a:xfrm>
        </p:grpSpPr>
        <p:sp>
          <p:nvSpPr>
            <p:cNvPr id="6" name="矩形: 圆角 6">
              <a:extLst>
                <a:ext uri="{FF2B5EF4-FFF2-40B4-BE49-F238E27FC236}">
                  <a16:creationId xmlns:a16="http://schemas.microsoft.com/office/drawing/2014/main" id="{54EF102E-107D-48D6-9EDE-EFE233AFFED9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3366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A9D04-20AB-4B07-BBAB-2FEA25FC9BF2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4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rất nhiều ý tưởng để sắp xếp, trang trí cho góc học tập sao cho gọn, đẹp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BF04B-ABA6-4A79-87D5-2E643FA5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59" y="1965181"/>
            <a:ext cx="5060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Sắp xếp, trang trí góc học tập của em ở nhà theo các ý tưởng đã thảo luận trên 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Vẽ lại một góc yêu thích của em ở nhà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1EC8-191D-48BB-87F8-533A3031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39" y="745566"/>
            <a:ext cx="6185305" cy="39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5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2B74F-16E4-4688-B503-BAFBE814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456" y="2106053"/>
            <a:ext cx="5535648" cy="13229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1E4198-A29B-4916-B710-15D7DE9A4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00" y="556705"/>
            <a:ext cx="10431160" cy="145707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4203B-077F-4263-8299-687F00EFA4FF}"/>
              </a:ext>
            </a:extLst>
          </p:cNvPr>
          <p:cNvGrpSpPr/>
          <p:nvPr/>
        </p:nvGrpSpPr>
        <p:grpSpPr>
          <a:xfrm>
            <a:off x="3849954" y="1814443"/>
            <a:ext cx="5101006" cy="4486852"/>
            <a:chOff x="3906736" y="2197503"/>
            <a:chExt cx="4073723" cy="407372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25E08DB-0679-49D6-9625-B26B5EEB2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A1C1979-9C52-4214-B8A9-2DF40D38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C369AF2-70E5-4853-BD5C-B675AD131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0237" y="142849"/>
            <a:ext cx="3091068" cy="101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897C0B-4F29-4B53-9B95-481A67174C90}"/>
              </a:ext>
            </a:extLst>
          </p:cNvPr>
          <p:cNvSpPr txBox="1"/>
          <p:nvPr/>
        </p:nvSpPr>
        <p:spPr>
          <a:xfrm>
            <a:off x="761466" y="1111968"/>
            <a:ext cx="103495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D7C0D-03D3-4FA6-ABCF-33EB05D25A1B}"/>
              </a:ext>
            </a:extLst>
          </p:cNvPr>
          <p:cNvGrpSpPr/>
          <p:nvPr/>
        </p:nvGrpSpPr>
        <p:grpSpPr>
          <a:xfrm>
            <a:off x="8956224" y="3926790"/>
            <a:ext cx="3126750" cy="2845907"/>
            <a:chOff x="3906736" y="2197503"/>
            <a:chExt cx="4073723" cy="40737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7614AB-0564-40CE-BFE3-7347D0C9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98EFA98-9C54-42D7-831E-A70E102BF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E55C8C-B558-4571-9855-CBA9F2E9AD3F}"/>
              </a:ext>
            </a:extLst>
          </p:cNvPr>
          <p:cNvSpPr txBox="1"/>
          <p:nvPr/>
        </p:nvSpPr>
        <p:spPr>
          <a:xfrm>
            <a:off x="761466" y="1719186"/>
            <a:ext cx="9520454" cy="1725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8D2FBD-CCB9-4948-AD21-A63C49559D13}"/>
              </a:ext>
            </a:extLst>
          </p:cNvPr>
          <p:cNvSpPr txBox="1"/>
          <p:nvPr/>
        </p:nvSpPr>
        <p:spPr>
          <a:xfrm>
            <a:off x="656985" y="3620837"/>
            <a:ext cx="8190212" cy="228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“Đi xa”,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trong “nhà” chạy ra đi 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“Trở về”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vội tìm “nhà” của mình. Những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thấy nhà chậm nhất sẽ cùng hát hoặc nhảy múa một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87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32676" y="2583781"/>
            <a:ext cx="5350667" cy="4008897"/>
            <a:chOff x="847" y="1976639"/>
            <a:chExt cx="6095153" cy="4541525"/>
          </a:xfrm>
        </p:grpSpPr>
        <p:sp>
          <p:nvSpPr>
            <p:cNvPr id="12" name="矩形 16"/>
            <p:cNvSpPr>
              <a:spLocks noChangeArrowheads="1"/>
            </p:cNvSpPr>
            <p:nvPr/>
          </p:nvSpPr>
          <p:spPr bwMode="auto">
            <a:xfrm>
              <a:off x="847" y="5395718"/>
              <a:ext cx="6095153" cy="1122446"/>
            </a:xfrm>
            <a:prstGeom prst="rect">
              <a:avLst/>
            </a:prstGeom>
            <a:solidFill>
              <a:srgbClr val="639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  <p:sp>
          <p:nvSpPr>
            <p:cNvPr id="15" name="Rectangle 30"/>
            <p:cNvSpPr/>
            <p:nvPr/>
          </p:nvSpPr>
          <p:spPr>
            <a:xfrm>
              <a:off x="847" y="1976639"/>
              <a:ext cx="6095153" cy="3302852"/>
            </a:xfrm>
            <a:prstGeom prst="rect">
              <a:avLst/>
            </a:prstGeom>
            <a:blipFill dpi="0" rotWithShape="1">
              <a:blip r:embed="rId3"/>
              <a:srcRect/>
              <a:tile tx="419100" ty="419100" sx="55000" sy="55000" flip="none" algn="b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5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sp>
        <p:nvSpPr>
          <p:cNvPr id="18" name="Scroll: Vertical 17">
            <a:extLst>
              <a:ext uri="{FF2B5EF4-FFF2-40B4-BE49-F238E27FC236}">
                <a16:creationId xmlns:a16="http://schemas.microsoft.com/office/drawing/2014/main" id="{7459FE27-D4D1-490E-BF63-449B9A529D4D}"/>
              </a:ext>
            </a:extLst>
          </p:cNvPr>
          <p:cNvSpPr/>
          <p:nvPr/>
        </p:nvSpPr>
        <p:spPr>
          <a:xfrm>
            <a:off x="1142654" y="533400"/>
            <a:ext cx="5283199" cy="5791200"/>
          </a:xfrm>
          <a:prstGeom prst="verticalScroll">
            <a:avLst>
              <a:gd name="adj" fmla="val 8601"/>
            </a:avLst>
          </a:prstGeom>
          <a:solidFill>
            <a:schemeClr val="bg1"/>
          </a:solidFill>
          <a:ln w="38100">
            <a:solidFill>
              <a:srgbClr val="108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6D5D9-4403-4348-874A-4AAD0EE1B2AE}"/>
              </a:ext>
            </a:extLst>
          </p:cNvPr>
          <p:cNvSpPr txBox="1"/>
          <p:nvPr/>
        </p:nvSpPr>
        <p:spPr>
          <a:xfrm>
            <a:off x="1848670" y="1631554"/>
            <a:ext cx="40136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cũng có một góc riêng đáng yêu của mình ở nhà hoặc ở lớp, đi đâu xa cũng nhớ và nóng lòng được trở về.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8932F295-B600-4DEA-A0C4-9F5E1F18F408}"/>
              </a:ext>
            </a:extLst>
          </p:cNvPr>
          <p:cNvSpPr txBox="1"/>
          <p:nvPr/>
        </p:nvSpPr>
        <p:spPr>
          <a:xfrm>
            <a:off x="3591481" y="1964935"/>
            <a:ext cx="5323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Khám</a:t>
            </a:r>
            <a:r>
              <a: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phá</a:t>
            </a:r>
            <a:endParaRPr kumimoji="1" lang="en-US" altLang="zh-CN" sz="8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小考拉体" panose="02000503000000000000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4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CE646-7757-4774-9CE6-B78392FC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7" y="393161"/>
            <a:ext cx="10809145" cy="707197"/>
          </a:xfrm>
          <a:prstGeom prst="rect">
            <a:avLst/>
          </a:prstGeom>
        </p:spPr>
      </p:pic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2790A2-1212-495D-875B-2D3B070EE824}"/>
              </a:ext>
            </a:extLst>
          </p:cNvPr>
          <p:cNvGrpSpPr/>
          <p:nvPr/>
        </p:nvGrpSpPr>
        <p:grpSpPr>
          <a:xfrm>
            <a:off x="3065814" y="291107"/>
            <a:ext cx="8740106" cy="1250339"/>
            <a:chOff x="3977443" y="-1656991"/>
            <a:chExt cx="3108271" cy="786121"/>
          </a:xfrm>
        </p:grpSpPr>
        <p:sp>
          <p:nvSpPr>
            <p:cNvPr id="23" name="矩形: 圆角 6">
              <a:extLst>
                <a:ext uri="{FF2B5EF4-FFF2-40B4-BE49-F238E27FC236}">
                  <a16:creationId xmlns:a16="http://schemas.microsoft.com/office/drawing/2014/main" id="{7C6BEA59-DC88-4666-A22E-A33DB9456A7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B5A5B7-82E8-4AC4-BDCA-865A4F201E93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599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356704" y="1845528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501732" y="2958725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531518" y="3990720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561304" y="5054511"/>
            <a:ext cx="8412643" cy="1747939"/>
            <a:chOff x="3977443" y="-1656991"/>
            <a:chExt cx="3108271" cy="1090768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994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 khóa biểu trang trí thế nào và nên dán, treo ở đâu cho dễ thấy?...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292</Words>
  <Application>Microsoft Office PowerPoint</Application>
  <PresentationFormat>Widescreen</PresentationFormat>
  <Paragraphs>33</Paragraphs>
  <Slides>17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等线 Light</vt:lpstr>
      <vt:lpstr>微软雅黑</vt:lpstr>
      <vt:lpstr>Amiri</vt:lpstr>
      <vt:lpstr>Arial</vt:lpstr>
      <vt:lpstr>Baloo 2 ExtraBold</vt:lpstr>
      <vt:lpstr>Calibri</vt:lpstr>
      <vt:lpstr>Coiny</vt:lpstr>
      <vt:lpstr>Times New Roman</vt:lpstr>
      <vt:lpstr>字魂35号-经典雅黑</vt:lpstr>
      <vt:lpstr>小考拉体</vt:lpstr>
      <vt:lpstr>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P180921</cp:lastModifiedBy>
  <cp:revision>19</cp:revision>
  <dcterms:created xsi:type="dcterms:W3CDTF">2022-08-07T03:46:55Z</dcterms:created>
  <dcterms:modified xsi:type="dcterms:W3CDTF">2023-12-04T13:39:41Z</dcterms:modified>
</cp:coreProperties>
</file>