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9Slide05 Phobia" panose="020B0604020202020204" charset="0"/>
      <p:regular r:id="rId31"/>
    </p:embeddedFont>
    <p:embeddedFont>
      <p:font typeface="#9Slide05 SVNClementine" panose="020F0502020204030203"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ife Savers ExtraBold" panose="020B0604020202020204" charset="0"/>
      <p:bold r:id="rId39"/>
    </p:embeddedFont>
    <p:embeddedFont>
      <p:font typeface="SVN-Poky's" panose="020B0604020202020204" charset="0"/>
      <p:regular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12/17/2023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4.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3.png"/><Relationship Id="rId5" Type="http://schemas.openxmlformats.org/officeDocument/2006/relationships/image" Target="../media/image16.sv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17.png"/><Relationship Id="rId12"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58.png"/><Relationship Id="rId10" Type="http://schemas.openxmlformats.org/officeDocument/2006/relationships/image" Target="../media/image16.svg"/><Relationship Id="rId4" Type="http://schemas.openxmlformats.org/officeDocument/2006/relationships/image" Target="../media/image56.svg"/><Relationship Id="rId9" Type="http://schemas.openxmlformats.org/officeDocument/2006/relationships/image" Target="../media/image15.png"/><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image" Target="../media/image6.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4.png"/><Relationship Id="rId21" Type="http://schemas.openxmlformats.org/officeDocument/2006/relationships/image" Target="../media/image30.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svg"/><Relationship Id="rId7" Type="http://schemas.openxmlformats.org/officeDocument/2006/relationships/image" Target="../media/image6.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9.png"/><Relationship Id="rId4" Type="http://schemas.openxmlformats.org/officeDocument/2006/relationships/image" Target="../media/image35.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txBody>
            <a:bodyPr/>
            <a:lstStyle/>
            <a:p>
              <a:endParaRPr lang="vi-VN"/>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8">
            <a:alphaModFix amt="5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các</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em</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đến</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với</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p>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Tiếng</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Việt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lớp</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id="{92D78341-BC8D-C998-FF57-489EDB1F0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rPr>
              <a:t>Vươn cao đầu lên để lắng nghe.</a:t>
            </a:r>
            <a:endParaRPr lang="en-US" sz="4800" dirty="0">
              <a:solidFill>
                <a:schemeClr val="accent4">
                  <a:lumMod val="75000"/>
                </a:schemeClr>
              </a:solidFill>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rPr>
              <a:t>Nghểnh</a:t>
            </a:r>
            <a:r>
              <a:rPr lang="en-US" sz="7200" b="1" dirty="0">
                <a:solidFill>
                  <a:schemeClr val="bg2">
                    <a:lumMod val="25000"/>
                  </a:schemeClr>
                </a:solidFill>
              </a:rPr>
              <a:t> </a:t>
            </a:r>
            <a:r>
              <a:rPr lang="en-US" sz="7200" b="1" dirty="0" err="1">
                <a:solidFill>
                  <a:schemeClr val="bg2">
                    <a:lumMod val="25000"/>
                  </a:schemeClr>
                </a:solidFill>
              </a:rPr>
              <a:t>đầu</a:t>
            </a:r>
            <a:r>
              <a:rPr lang="en-US" sz="7200" b="1" dirty="0">
                <a:solidFill>
                  <a:schemeClr val="bg2">
                    <a:lumMod val="25000"/>
                  </a:schemeClr>
                </a:solidFill>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rPr>
              <a:t>(</a:t>
            </a:r>
            <a:r>
              <a:rPr lang="en-US" sz="4800" i="1" dirty="0" err="1">
                <a:solidFill>
                  <a:schemeClr val="accent4">
                    <a:lumMod val="75000"/>
                  </a:schemeClr>
                </a:solidFill>
              </a:rPr>
              <a:t>như</a:t>
            </a:r>
            <a:r>
              <a:rPr lang="en-US" sz="4800" i="1" dirty="0">
                <a:solidFill>
                  <a:schemeClr val="accent4">
                    <a:lumMod val="75000"/>
                  </a:schemeClr>
                </a:solidFill>
              </a:rPr>
              <a:t> </a:t>
            </a:r>
            <a:r>
              <a:rPr lang="en-US" sz="4800" i="1" dirty="0" err="1">
                <a:solidFill>
                  <a:schemeClr val="accent4">
                    <a:lumMod val="75000"/>
                  </a:schemeClr>
                </a:solidFill>
              </a:rPr>
              <a:t>hàng</a:t>
            </a:r>
            <a:r>
              <a:rPr lang="en-US" sz="4800" i="1" dirty="0">
                <a:solidFill>
                  <a:schemeClr val="accent4">
                    <a:lumMod val="75000"/>
                  </a:schemeClr>
                </a:solidFill>
              </a:rPr>
              <a:t> </a:t>
            </a:r>
            <a:r>
              <a:rPr lang="en-US" sz="4800" i="1" dirty="0" err="1">
                <a:solidFill>
                  <a:schemeClr val="accent4">
                    <a:lumMod val="75000"/>
                  </a:schemeClr>
                </a:solidFill>
              </a:rPr>
              <a:t>xóm</a:t>
            </a:r>
            <a:r>
              <a:rPr lang="en-US" sz="4800" i="1" dirty="0">
                <a:solidFill>
                  <a:schemeClr val="accent4">
                    <a:lumMod val="75000"/>
                  </a:schemeClr>
                </a:solidFill>
              </a:rPr>
              <a:t>)</a:t>
            </a:r>
            <a:r>
              <a:rPr lang="en-US" sz="4800" dirty="0">
                <a:solidFill>
                  <a:schemeClr val="accent4">
                    <a:lumMod val="75000"/>
                  </a:schemeClr>
                </a:solidFill>
              </a:rPr>
              <a:t>: </a:t>
            </a:r>
            <a:r>
              <a:rPr lang="en-US" sz="4800" dirty="0" err="1">
                <a:solidFill>
                  <a:schemeClr val="accent4">
                    <a:lumMod val="75000"/>
                  </a:schemeClr>
                </a:solidFill>
              </a:rPr>
              <a:t>người</a:t>
            </a:r>
            <a:r>
              <a:rPr lang="en-US" sz="4800" dirty="0">
                <a:solidFill>
                  <a:schemeClr val="accent4">
                    <a:lumMod val="75000"/>
                  </a:schemeClr>
                </a:solidFill>
              </a:rPr>
              <a:t> </a:t>
            </a:r>
            <a:r>
              <a:rPr lang="en-US" sz="4800" dirty="0" err="1">
                <a:solidFill>
                  <a:schemeClr val="accent4">
                    <a:lumMod val="75000"/>
                  </a:schemeClr>
                </a:solidFill>
              </a:rPr>
              <a:t>nhà</a:t>
            </a:r>
            <a:r>
              <a:rPr lang="en-US" sz="4800" dirty="0">
                <a:solidFill>
                  <a:schemeClr val="accent4">
                    <a:lumMod val="75000"/>
                  </a:schemeClr>
                </a:solidFill>
              </a:rPr>
              <a:t> ở </a:t>
            </a:r>
            <a:r>
              <a:rPr lang="en-US" sz="4800" dirty="0" err="1">
                <a:solidFill>
                  <a:schemeClr val="accent4">
                    <a:lumMod val="75000"/>
                  </a:schemeClr>
                </a:solidFill>
              </a:rPr>
              <a:t>bên</a:t>
            </a:r>
            <a:r>
              <a:rPr lang="en-US" sz="4800" dirty="0">
                <a:solidFill>
                  <a:schemeClr val="accent4">
                    <a:lumMod val="75000"/>
                  </a:schemeClr>
                </a:solidFill>
              </a:rPr>
              <a:t> </a:t>
            </a:r>
            <a:r>
              <a:rPr lang="en-US" sz="4800" dirty="0" err="1">
                <a:solidFill>
                  <a:schemeClr val="accent4">
                    <a:lumMod val="75000"/>
                  </a:schemeClr>
                </a:solidFill>
              </a:rPr>
              <a:t>cạnh</a:t>
            </a:r>
            <a:endParaRPr lang="en-US" sz="4800" dirty="0">
              <a:solidFill>
                <a:schemeClr val="accent4">
                  <a:lumMod val="75000"/>
                </a:schemeClr>
              </a:solidFill>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txBody>
                      <a:bodyPr/>
                      <a:lstStyle/>
                      <a:p>
                        <a:endParaRPr lang="vi-VN"/>
                      </a:p>
                    </p:txBody>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txBody>
                      <a:bodyPr/>
                      <a:lstStyle/>
                      <a:p>
                        <a:endParaRPr lang="vi-VN"/>
                      </a:p>
                    </p:txBody>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txBody>
                      <a:bodyPr/>
                      <a:lstStyle/>
                      <a:p>
                        <a:endParaRPr lang="vi-VN"/>
                      </a:p>
                    </p:txBody>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dirty="0" err="1">
                <a:solidFill>
                  <a:srgbClr val="E8613D"/>
                </a:solidFill>
                <a:latin typeface="UTM Cookies" panose="02040603050506020204" pitchFamily="18" charset="0"/>
              </a:rPr>
              <a:t>Tìm</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hiểu</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bài</a:t>
            </a:r>
            <a:endParaRPr lang="en-US" sz="12600" dirty="0">
              <a:solidFill>
                <a:srgbClr val="E8613D"/>
              </a:solidFill>
              <a:latin typeface="UTM Cookies" panose="020406030505060202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chemeClr val="bg1"/>
                </a:solidFill>
                <a:latin typeface="Calibri" panose="020F0502020204030204" pitchFamily="34" charset="0"/>
                <a:cs typeface="Calibri" panose="020F0502020204030204" pitchFamily="34"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cs typeface="Times New Roman" panose="02020603050405020304" pitchFamily="18" charset="0"/>
                <a:sym typeface="Arial"/>
              </a:rPr>
              <a:t>Vào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sáng</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sớm</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một</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tràng</a:t>
            </a:r>
            <a:r>
              <a:rPr lang="en-US" sz="4400" b="1" dirty="0">
                <a:solidFill>
                  <a:schemeClr val="bg2">
                    <a:lumMod val="25000"/>
                  </a:schemeClr>
                </a:solidFill>
                <a:cs typeface="Times New Roman" panose="02020603050405020304" pitchFamily="18" charset="0"/>
                <a:sym typeface="Arial"/>
              </a:rPr>
              <a:t> "re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vang </a:t>
            </a:r>
            <a:r>
              <a:rPr lang="en-US" sz="4400" b="1" dirty="0" err="1">
                <a:solidFill>
                  <a:schemeClr val="bg2">
                    <a:lumMod val="25000"/>
                  </a:schemeClr>
                </a:solidFill>
                <a:cs typeface="Times New Roman" panose="02020603050405020304" pitchFamily="18" charset="0"/>
                <a:sym typeface="Arial"/>
              </a:rPr>
              <a:t>lên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khiến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nhái</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bén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chú</a:t>
            </a:r>
            <a:r>
              <a:rPr lang="en-US" sz="4400" b="1" dirty="0">
                <a:solidFill>
                  <a:schemeClr val="bg2">
                    <a:lumMod val="25000"/>
                  </a:schemeClr>
                </a:solidFill>
                <a:cs typeface="Times New Roman" panose="02020603050405020304" pitchFamily="18" charset="0"/>
                <a:sym typeface="Arial"/>
              </a:rPr>
              <a:t> ý.</a:t>
            </a:r>
            <a:endParaRPr lang="vi-VN" sz="4400" b="1" kern="0" dirty="0">
              <a:solidFill>
                <a:schemeClr val="bg2">
                  <a:lumMod val="25000"/>
                </a:schemeClr>
              </a:solidFill>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rPr>
              <a:t>Chuỗi</a:t>
            </a:r>
            <a:r>
              <a:rPr lang="en-US" sz="4800" dirty="0">
                <a:solidFill>
                  <a:schemeClr val="accent4">
                    <a:lumMod val="75000"/>
                  </a:schemeClr>
                </a:solidFill>
              </a:rPr>
              <a:t> </a:t>
            </a:r>
            <a:r>
              <a:rPr lang="en-US" sz="4800" dirty="0" err="1">
                <a:solidFill>
                  <a:schemeClr val="accent4">
                    <a:lumMod val="75000"/>
                  </a:schemeClr>
                </a:solidFill>
              </a:rPr>
              <a:t>âm</a:t>
            </a:r>
            <a:r>
              <a:rPr lang="en-US" sz="4800" dirty="0">
                <a:solidFill>
                  <a:schemeClr val="accent4">
                    <a:lumMod val="75000"/>
                  </a:schemeClr>
                </a:solidFill>
              </a:rPr>
              <a:t> </a:t>
            </a:r>
            <a:r>
              <a:rPr lang="en-US" sz="4800" dirty="0" err="1">
                <a:solidFill>
                  <a:schemeClr val="accent4">
                    <a:lumMod val="75000"/>
                  </a:schemeClr>
                </a:solidFill>
              </a:rPr>
              <a:t>thanh</a:t>
            </a:r>
            <a:r>
              <a:rPr lang="en-US" sz="4800" dirty="0">
                <a:solidFill>
                  <a:schemeClr val="accent4">
                    <a:lumMod val="75000"/>
                  </a:schemeClr>
                </a:solidFill>
              </a:rPr>
              <a:t> </a:t>
            </a:r>
            <a:r>
              <a:rPr lang="en-US" sz="4800" dirty="0" err="1">
                <a:solidFill>
                  <a:schemeClr val="accent4">
                    <a:lumMod val="75000"/>
                  </a:schemeClr>
                </a:solidFill>
              </a:rPr>
              <a:t>phát</a:t>
            </a:r>
            <a:r>
              <a:rPr lang="en-US" sz="4800" dirty="0">
                <a:solidFill>
                  <a:schemeClr val="accent4">
                    <a:lumMod val="75000"/>
                  </a:schemeClr>
                </a:solidFill>
              </a:rPr>
              <a:t> </a:t>
            </a:r>
            <a:r>
              <a:rPr lang="en-US" sz="4800" dirty="0" err="1">
                <a:solidFill>
                  <a:schemeClr val="accent4">
                    <a:lumMod val="75000"/>
                  </a:schemeClr>
                </a:solidFill>
              </a:rPr>
              <a:t>ra</a:t>
            </a:r>
            <a:r>
              <a:rPr lang="en-US" sz="4800" dirty="0">
                <a:solidFill>
                  <a:schemeClr val="accent4">
                    <a:lumMod val="75000"/>
                  </a:schemeClr>
                </a:solidFill>
              </a:rPr>
              <a:t> </a:t>
            </a:r>
            <a:r>
              <a:rPr lang="en-US" sz="4800" dirty="0" err="1">
                <a:solidFill>
                  <a:schemeClr val="accent4">
                    <a:lumMod val="75000"/>
                  </a:schemeClr>
                </a:solidFill>
              </a:rPr>
              <a:t>liên</a:t>
            </a:r>
            <a:r>
              <a:rPr lang="en-US" sz="4800" dirty="0">
                <a:solidFill>
                  <a:schemeClr val="accent4">
                    <a:lumMod val="75000"/>
                  </a:schemeClr>
                </a:solidFill>
              </a:rPr>
              <a:t> </a:t>
            </a:r>
            <a:r>
              <a:rPr lang="en-US" sz="4800" dirty="0" err="1">
                <a:solidFill>
                  <a:schemeClr val="accent4">
                    <a:lumMod val="75000"/>
                  </a:schemeClr>
                </a:solidFill>
              </a:rPr>
              <a:t>tục</a:t>
            </a:r>
            <a:r>
              <a:rPr lang="vi-VN" sz="4800" dirty="0">
                <a:solidFill>
                  <a:schemeClr val="accent4">
                    <a:lumMod val="75000"/>
                  </a:schemeClr>
                </a:solidFill>
              </a:rPr>
              <a:t>.</a:t>
            </a:r>
            <a:endParaRPr lang="en-US" sz="4800" dirty="0">
              <a:solidFill>
                <a:schemeClr val="accent4">
                  <a:lumMod val="75000"/>
                </a:schemeClr>
              </a:solidFill>
            </a:endParaRPr>
          </a:p>
        </p:txBody>
      </p:sp>
      <p:sp>
        <p:nvSpPr>
          <p:cNvPr id="16" name="TextBox 15">
            <a:extLst>
              <a:ext uri="{FF2B5EF4-FFF2-40B4-BE49-F238E27FC236}">
                <a16:creationId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rPr>
              <a:t>Tràng</a:t>
            </a:r>
            <a:r>
              <a:rPr lang="en-US" sz="7200" b="1" dirty="0">
                <a:solidFill>
                  <a:schemeClr val="accent2"/>
                </a:solidFill>
              </a:rPr>
              <a:t>:</a:t>
            </a:r>
          </a:p>
        </p:txBody>
      </p:sp>
      <p:pic>
        <p:nvPicPr>
          <p:cNvPr id="3" name="Picture 2" descr="Clap Applause GIF">
            <a:extLst>
              <a:ext uri="{FF2B5EF4-FFF2-40B4-BE49-F238E27FC236}">
                <a16:creationId xmlns:a16="http://schemas.microsoft.com/office/drawing/2014/main"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cs typeface="Times New Roman" panose="02020603050405020304" pitchFamily="18" charset="0"/>
                <a:sym typeface="Arial"/>
              </a:rPr>
              <a:t>Các</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bạn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phát</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hiện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ra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dế</a:t>
            </a:r>
            <a:r>
              <a:rPr lang="en-US" sz="4800" b="1" dirty="0">
                <a:solidFill>
                  <a:schemeClr val="bg2">
                    <a:lumMod val="25000"/>
                  </a:schemeClr>
                </a:solidFill>
                <a:cs typeface="Times New Roman" panose="02020603050405020304" pitchFamily="18" charset="0"/>
                <a:sym typeface="Arial"/>
              </a:rPr>
              <a:t> than </a:t>
            </a:r>
            <a:r>
              <a:rPr lang="en-US" sz="4800" b="1" dirty="0" err="1">
                <a:solidFill>
                  <a:schemeClr val="bg2">
                    <a:lumMod val="25000"/>
                  </a:schemeClr>
                </a:solidFill>
                <a:cs typeface="Times New Roman" panose="02020603050405020304" pitchFamily="18" charset="0"/>
                <a:sym typeface="Arial"/>
              </a:rPr>
              <a:t>đang</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xây</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nhà</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hát</a:t>
            </a:r>
            <a:r>
              <a:rPr lang="en-US" sz="4800" b="1" dirty="0">
                <a:solidFill>
                  <a:schemeClr val="bg2">
                    <a:lumMod val="25000"/>
                  </a:schemeClr>
                </a:solidFill>
                <a:cs typeface="Times New Roman" panose="02020603050405020304" pitchFamily="18" charset="0"/>
                <a:sym typeface="Arial"/>
              </a:rPr>
              <a:t>.</a:t>
            </a:r>
            <a:endParaRPr lang="vi-VN" sz="48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phát</a:t>
            </a:r>
            <a:r>
              <a:rPr lang="en-US" sz="7200" b="1" dirty="0">
                <a:solidFill>
                  <a:schemeClr val="bg1"/>
                </a:solidFill>
              </a:rPr>
              <a:t> </a:t>
            </a:r>
            <a:r>
              <a:rPr lang="en-US" sz="7200" b="1" dirty="0" err="1">
                <a:solidFill>
                  <a:schemeClr val="bg1"/>
                </a:solidFill>
              </a:rPr>
              <a:t>hiện</a:t>
            </a:r>
            <a:r>
              <a:rPr lang="en-US" sz="7200" b="1" dirty="0">
                <a:solidFill>
                  <a:schemeClr val="bg1"/>
                </a:solidFill>
              </a:rPr>
              <a:t> </a:t>
            </a:r>
            <a:r>
              <a:rPr lang="en-US" sz="7200" b="1" dirty="0" err="1">
                <a:solidFill>
                  <a:schemeClr val="bg1"/>
                </a:solidFill>
              </a:rPr>
              <a:t>ra</a:t>
            </a:r>
            <a:r>
              <a:rPr lang="en-US" sz="7200" b="1" dirty="0">
                <a:solidFill>
                  <a:schemeClr val="bg1"/>
                </a:solidFill>
              </a:rPr>
              <a:t> </a:t>
            </a:r>
            <a:r>
              <a:rPr lang="en-US" sz="7200" b="1" dirty="0" err="1">
                <a:solidFill>
                  <a:schemeClr val="bg1"/>
                </a:solidFill>
              </a:rPr>
              <a:t>điều</a:t>
            </a:r>
            <a:r>
              <a:rPr lang="en-US" sz="7200" b="1" dirty="0">
                <a:solidFill>
                  <a:schemeClr val="bg1"/>
                </a:solidFill>
              </a:rPr>
              <a:t> </a:t>
            </a:r>
            <a:r>
              <a:rPr lang="en-US" sz="7200" b="1" dirty="0" err="1">
                <a:solidFill>
                  <a:schemeClr val="bg1"/>
                </a:solidFill>
              </a:rPr>
              <a:t>gì</a:t>
            </a:r>
            <a:r>
              <a:rPr lang="en-US" sz="7200" b="1" dirty="0">
                <a:solidFill>
                  <a:schemeClr val="bg1"/>
                </a:solidFill>
              </a:rPr>
              <a:t>?</a:t>
            </a:r>
          </a:p>
        </p:txBody>
      </p:sp>
      <p:grpSp>
        <p:nvGrpSpPr>
          <p:cNvPr id="14" name="Group 13">
            <a:extLst>
              <a:ext uri="{FF2B5EF4-FFF2-40B4-BE49-F238E27FC236}">
                <a16:creationId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dirty="0"/>
              <a:t>Quan </a:t>
            </a:r>
            <a:r>
              <a:rPr lang="en-US" sz="4000" dirty="0" err="1"/>
              <a:t>sát</a:t>
            </a:r>
            <a:r>
              <a:rPr lang="en-US" sz="4000" dirty="0"/>
              <a:t> </a:t>
            </a:r>
            <a:r>
              <a:rPr lang="en-US" sz="4000" dirty="0" err="1"/>
              <a:t>tranh</a:t>
            </a:r>
            <a:r>
              <a:rPr lang="en-US" sz="4000" dirty="0"/>
              <a:t> </a:t>
            </a:r>
            <a:r>
              <a:rPr lang="en-US" sz="4000" dirty="0" err="1"/>
              <a:t>minh</a:t>
            </a:r>
            <a:r>
              <a:rPr lang="en-US" sz="4000" dirty="0"/>
              <a:t> </a:t>
            </a:r>
            <a:r>
              <a:rPr lang="en-US" sz="4000" dirty="0" err="1"/>
              <a:t>họa</a:t>
            </a:r>
            <a:r>
              <a:rPr lang="en-US" sz="4000" dirty="0"/>
              <a:t>, </a:t>
            </a:r>
            <a:r>
              <a:rPr lang="en-US" sz="4000" dirty="0" err="1"/>
              <a:t>đoán</a:t>
            </a:r>
            <a:r>
              <a:rPr lang="en-US" sz="4000" dirty="0"/>
              <a:t> </a:t>
            </a:r>
            <a:r>
              <a:rPr lang="en-US" sz="4000" dirty="0" err="1"/>
              <a:t>xem</a:t>
            </a:r>
            <a:r>
              <a:rPr lang="en-US" sz="4000" dirty="0"/>
              <a:t> </a:t>
            </a:r>
            <a:r>
              <a:rPr lang="en-US" sz="4000" dirty="0" err="1"/>
              <a:t>các</a:t>
            </a:r>
            <a:r>
              <a:rPr lang="en-US" sz="4000" dirty="0"/>
              <a:t> con </a:t>
            </a:r>
            <a:r>
              <a:rPr lang="en-US" sz="4000" dirty="0" err="1"/>
              <a:t>vật</a:t>
            </a:r>
            <a:r>
              <a:rPr lang="en-US" sz="4000" dirty="0"/>
              <a:t> </a:t>
            </a:r>
            <a:r>
              <a:rPr lang="en-US" sz="4000" dirty="0" err="1"/>
              <a:t>đang</a:t>
            </a:r>
            <a:r>
              <a:rPr lang="en-US" sz="4000" dirty="0"/>
              <a:t> </a:t>
            </a:r>
            <a:r>
              <a:rPr lang="en-US" sz="4000" dirty="0" err="1"/>
              <a:t>làm</a:t>
            </a:r>
            <a:r>
              <a:rPr lang="en-US" sz="4000" dirty="0"/>
              <a:t> </a:t>
            </a:r>
            <a:r>
              <a:rPr lang="en-US" sz="4000" dirty="0" err="1"/>
              <a:t>gì</a:t>
            </a:r>
            <a:r>
              <a:rPr lang="en-US" sz="4000" dirty="0"/>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cs typeface="Times New Roman" panose="02020603050405020304" pitchFamily="18" charset="0"/>
                <a:sym typeface="Arial"/>
              </a:rPr>
              <a:t>.</a:t>
            </a:r>
            <a:endParaRPr lang="vi-VN" sz="40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rPr>
              <a:t>Chi </a:t>
            </a:r>
            <a:r>
              <a:rPr lang="en-US" sz="7200" b="1" dirty="0" err="1">
                <a:solidFill>
                  <a:schemeClr val="bg1"/>
                </a:solidFill>
              </a:rPr>
              <a:t>tiết</a:t>
            </a:r>
            <a:r>
              <a:rPr lang="en-US" sz="7200" b="1" dirty="0">
                <a:solidFill>
                  <a:schemeClr val="bg1"/>
                </a:solidFill>
              </a:rPr>
              <a:t> </a:t>
            </a:r>
            <a:r>
              <a:rPr lang="en-US" sz="7200" b="1" dirty="0" err="1">
                <a:solidFill>
                  <a:schemeClr val="bg1"/>
                </a:solidFill>
              </a:rPr>
              <a:t>nào</a:t>
            </a:r>
            <a:r>
              <a:rPr lang="en-US" sz="7200" b="1" dirty="0">
                <a:solidFill>
                  <a:schemeClr val="bg1"/>
                </a:solidFill>
              </a:rPr>
              <a:t> </a:t>
            </a:r>
            <a:r>
              <a:rPr lang="en-US" sz="7200" b="1" dirty="0" err="1">
                <a:solidFill>
                  <a:schemeClr val="bg1"/>
                </a:solidFill>
              </a:rPr>
              <a:t>cho</a:t>
            </a:r>
            <a:r>
              <a:rPr lang="en-US" sz="7200" b="1" dirty="0">
                <a:solidFill>
                  <a:schemeClr val="bg1"/>
                </a:solidFill>
              </a:rPr>
              <a:t> </a:t>
            </a:r>
            <a:r>
              <a:rPr lang="en-US" sz="7200" b="1" dirty="0" err="1">
                <a:solidFill>
                  <a:schemeClr val="bg1"/>
                </a:solidFill>
              </a:rPr>
              <a:t>thấy</a:t>
            </a:r>
            <a:r>
              <a:rPr lang="en-US" sz="7200" b="1" dirty="0">
                <a:solidFill>
                  <a:schemeClr val="bg1"/>
                </a:solidFill>
              </a:rPr>
              <a:t> </a:t>
            </a:r>
            <a:r>
              <a:rPr lang="en-US" sz="7200" b="1" dirty="0" err="1">
                <a:solidFill>
                  <a:schemeClr val="bg1"/>
                </a:solidFill>
              </a:rPr>
              <a:t>cuộc</a:t>
            </a:r>
            <a:r>
              <a:rPr lang="en-US" sz="7200" b="1" dirty="0">
                <a:solidFill>
                  <a:schemeClr val="bg1"/>
                </a:solidFill>
              </a:rPr>
              <a:t> </a:t>
            </a:r>
            <a:r>
              <a:rPr lang="en-US" sz="7200" b="1" dirty="0" err="1">
                <a:solidFill>
                  <a:schemeClr val="bg1"/>
                </a:solidFill>
              </a:rPr>
              <a:t>gặp</a:t>
            </a:r>
            <a:r>
              <a:rPr lang="en-US" sz="7200" b="1" dirty="0">
                <a:solidFill>
                  <a:schemeClr val="bg1"/>
                </a:solidFill>
              </a:rPr>
              <a:t> </a:t>
            </a:r>
            <a:r>
              <a:rPr lang="en-US" sz="7200" b="1" dirty="0" err="1">
                <a:solidFill>
                  <a:schemeClr val="bg1"/>
                </a:solidFill>
              </a:rPr>
              <a:t>gỡ</a:t>
            </a:r>
            <a:r>
              <a:rPr lang="en-US" sz="7200" b="1" dirty="0">
                <a:solidFill>
                  <a:schemeClr val="bg1"/>
                </a:solidFill>
              </a:rPr>
              <a:t> </a:t>
            </a:r>
            <a:r>
              <a:rPr lang="en-US" sz="7200" b="1" dirty="0" err="1">
                <a:solidFill>
                  <a:schemeClr val="bg1"/>
                </a:solidFill>
              </a:rPr>
              <a:t>của</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rất</a:t>
            </a:r>
            <a:r>
              <a:rPr lang="en-US" sz="7200" b="1" dirty="0">
                <a:solidFill>
                  <a:schemeClr val="bg1"/>
                </a:solidFill>
              </a:rPr>
              <a:t> </a:t>
            </a:r>
            <a:r>
              <a:rPr lang="en-US" sz="7200" b="1" dirty="0" err="1">
                <a:solidFill>
                  <a:schemeClr val="bg1"/>
                </a:solidFill>
              </a:rPr>
              <a:t>thân</a:t>
            </a:r>
            <a:r>
              <a:rPr lang="en-US" sz="7200" b="1" dirty="0">
                <a:solidFill>
                  <a:schemeClr val="bg1"/>
                </a:solidFill>
              </a:rPr>
              <a:t> </a:t>
            </a:r>
            <a:r>
              <a:rPr lang="en-US" sz="7200" b="1" dirty="0" err="1">
                <a:solidFill>
                  <a:schemeClr val="bg1"/>
                </a:solidFill>
              </a:rPr>
              <a:t>mật</a:t>
            </a:r>
            <a:r>
              <a:rPr lang="en-US" sz="7200" b="1" dirty="0">
                <a:solidFill>
                  <a:schemeClr val="bg1"/>
                </a:solidFill>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đã giúp dế than dựng nhà.</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r>
              <a:rPr lang="en-US" sz="7200" b="1" dirty="0" err="1">
                <a:solidFill>
                  <a:schemeClr val="bg1"/>
                </a:solidFill>
              </a:rPr>
              <a:t>việc</a:t>
            </a:r>
            <a:r>
              <a:rPr lang="en-US" sz="7200" b="1" dirty="0">
                <a:solidFill>
                  <a:schemeClr val="bg1"/>
                </a:solidFill>
              </a:rPr>
              <a:t> </a:t>
            </a:r>
            <a:r>
              <a:rPr lang="en-US" sz="7200" b="1" dirty="0" err="1">
                <a:solidFill>
                  <a:schemeClr val="bg1"/>
                </a:solidFill>
              </a:rPr>
              <a:t>gì</a:t>
            </a:r>
            <a:r>
              <a:rPr lang="en-US" sz="7200" b="1" dirty="0">
                <a:solidFill>
                  <a:schemeClr val="bg1"/>
                </a:solidFill>
              </a:rPr>
              <a:t>? </a:t>
            </a:r>
          </a:p>
        </p:txBody>
      </p:sp>
      <p:pic>
        <p:nvPicPr>
          <p:cNvPr id="13" name="Picture 12">
            <a:extLst>
              <a:ext uri="{FF2B5EF4-FFF2-40B4-BE49-F238E27FC236}">
                <a16:creationId xmlns:a16="http://schemas.microsoft.com/office/drawing/2014/main"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cs typeface="Times New Roman" panose="02020603050405020304" pitchFamily="18" charset="0"/>
                <a:sym typeface="Arial"/>
              </a:rPr>
              <a:t>.</a:t>
            </a:r>
            <a:r>
              <a:rPr lang="vi-VN" sz="4400" b="1" dirty="0">
                <a:solidFill>
                  <a:schemeClr val="bg2">
                    <a:lumMod val="25000"/>
                  </a:schemeClr>
                </a:solidFill>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cs typeface="Times New Roman" panose="02020603050405020304" pitchFamily="18" charset="0"/>
                <a:sym typeface="Arial"/>
              </a:rPr>
              <a:t>.</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rPr>
              <a:t>Em</a:t>
            </a:r>
            <a:r>
              <a:rPr lang="en-US" sz="7200" b="1" dirty="0">
                <a:solidFill>
                  <a:schemeClr val="bg1"/>
                </a:solidFill>
              </a:rPr>
              <a:t> </a:t>
            </a:r>
            <a:r>
              <a:rPr lang="en-US" sz="7200" b="1" dirty="0" err="1">
                <a:solidFill>
                  <a:schemeClr val="bg1"/>
                </a:solidFill>
              </a:rPr>
              <a:t>nghĩ</a:t>
            </a:r>
            <a:r>
              <a:rPr lang="en-US" sz="7200" b="1" dirty="0">
                <a:solidFill>
                  <a:schemeClr val="bg1"/>
                </a:solidFill>
              </a:rPr>
              <a:t> </a:t>
            </a:r>
            <a:r>
              <a:rPr lang="en-US" sz="7200" b="1" dirty="0" err="1">
                <a:solidFill>
                  <a:schemeClr val="bg1"/>
                </a:solidFill>
              </a:rPr>
              <a:t>gì</a:t>
            </a:r>
            <a:r>
              <a:rPr lang="en-US" sz="7200" b="1" dirty="0">
                <a:solidFill>
                  <a:schemeClr val="bg1"/>
                </a:solidFill>
              </a:rPr>
              <a:t> </a:t>
            </a:r>
            <a:r>
              <a:rPr lang="en-US" sz="7200" b="1" dirty="0" err="1">
                <a:solidFill>
                  <a:schemeClr val="bg1"/>
                </a:solidFill>
              </a:rPr>
              <a:t>về</a:t>
            </a:r>
            <a:r>
              <a:rPr lang="en-US" sz="7200" b="1" dirty="0">
                <a:solidFill>
                  <a:schemeClr val="bg1"/>
                </a:solidFill>
              </a:rPr>
              <a:t> </a:t>
            </a:r>
            <a:r>
              <a:rPr lang="en-US" sz="7200" b="1" dirty="0" err="1">
                <a:solidFill>
                  <a:schemeClr val="bg1"/>
                </a:solidFill>
              </a:rPr>
              <a:t>việc</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đỡ</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mj-lt"/>
                <a:ea typeface="Times New Roman" panose="02020603050405020304" pitchFamily="18" charset="0"/>
              </a:rPr>
              <a:t>Câu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chuyện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muốn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nói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với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hàng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xóm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bạn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có</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hỏi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từ</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đồng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cùng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công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việc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cuộc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sống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đẹp</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hơn</a:t>
            </a:r>
            <a:r>
              <a:rPr lang="en-US" sz="4000" b="1" dirty="0">
                <a:solidFill>
                  <a:schemeClr val="bg2">
                    <a:lumMod val="25000"/>
                  </a:schemeClr>
                </a:solidFill>
                <a:effectLst/>
                <a:latin typeface="+mj-lt"/>
                <a:ea typeface="Times New Roman" panose="02020603050405020304" pitchFamily="18" charset="0"/>
              </a:rPr>
              <a:t>.</a:t>
            </a:r>
            <a:endParaRPr lang="en-US" sz="4000" dirty="0">
              <a:solidFill>
                <a:schemeClr val="bg2">
                  <a:lumMod val="25000"/>
                </a:schemeClr>
              </a:solidFill>
              <a:latin typeface="+mj-lt"/>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txBody>
            <a:bodyPr/>
            <a:lstStyle/>
            <a:p>
              <a:endParaRPr lang="vi-VN"/>
            </a:p>
          </p:txBody>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vi-VN"/>
            </a:p>
          </p:txBody>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a:solidFill>
                  <a:srgbClr val="4E6021"/>
                </a:solidFill>
                <a:latin typeface="+mj-lt"/>
              </a:rPr>
              <a:t>YÊU CẦU CẦN ĐẠT</a:t>
            </a: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D75E046A-D81B-2D9F-6415-F486ED279E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7B36A428-5D85-AEE8-1597-ECCDFF2F3B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06F9438-24D9-2721-53F0-32E2564F92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đã</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làm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những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việc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gì</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hiện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sự</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quan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tâm</a:t>
            </a:r>
            <a:r>
              <a:rPr lang="en-US" sz="4800" b="1" dirty="0">
                <a:solidFill>
                  <a:schemeClr val="bg2">
                    <a:lumMod val="25000"/>
                  </a:schemeClr>
                </a:solidFill>
                <a:effectLst/>
                <a:latin typeface="+mj-lt"/>
                <a:ea typeface="Times New Roman" panose="02020603050405020304" pitchFamily="18" charset="0"/>
              </a:rPr>
              <a:t>, chia </a:t>
            </a:r>
            <a:r>
              <a:rPr lang="en-US" sz="4800" b="1" dirty="0" err="1">
                <a:solidFill>
                  <a:schemeClr val="bg2">
                    <a:lumMod val="25000"/>
                  </a:schemeClr>
                </a:solidFill>
                <a:effectLst/>
                <a:latin typeface="+mj-lt"/>
                <a:ea typeface="Times New Roman" panose="02020603050405020304" pitchFamily="18" charset="0"/>
              </a:rPr>
              <a:t>sẻ</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giúp</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đỡ</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hàng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xóm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láng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giềng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và</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bè</a:t>
            </a:r>
            <a:r>
              <a:rPr lang="en-US" sz="4800" b="1" dirty="0">
                <a:solidFill>
                  <a:schemeClr val="bg2">
                    <a:lumMod val="25000"/>
                  </a:schemeClr>
                </a:solidFill>
                <a:effectLst/>
                <a:latin typeface="+mj-lt"/>
                <a:ea typeface="Times New Roman" panose="02020603050405020304" pitchFamily="18" charset="0"/>
              </a:rPr>
              <a:t>?</a:t>
            </a:r>
            <a:endParaRPr lang="en-US" sz="4800" dirty="0">
              <a:solidFill>
                <a:schemeClr val="bg2">
                  <a:lumMod val="25000"/>
                </a:schemeClr>
              </a:solidFill>
              <a:latin typeface="+mj-lt"/>
            </a:endParaRPr>
          </a:p>
        </p:txBody>
      </p:sp>
      <p:grpSp>
        <p:nvGrpSpPr>
          <p:cNvPr id="12" name="Group 3">
            <a:extLst>
              <a:ext uri="{FF2B5EF4-FFF2-40B4-BE49-F238E27FC236}">
                <a16:creationId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pic>
        <p:nvPicPr>
          <p:cNvPr id="10" name="Picture 9">
            <a:extLst>
              <a:ext uri="{FF2B5EF4-FFF2-40B4-BE49-F238E27FC236}">
                <a16:creationId xmlns:a16="http://schemas.microsoft.com/office/drawing/2014/main"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dirty="0" err="1">
                <a:latin typeface="#9Slide05 SVNClementine" panose="020F0502020204030203" pitchFamily="34" charset="0"/>
              </a:rPr>
              <a:t>Hoạt</a:t>
            </a:r>
            <a:r>
              <a:rPr lang="en-US" sz="6600" dirty="0">
                <a:latin typeface="#9Slide05 SVNClementine" panose="020F0502020204030203" pitchFamily="34" charset="0"/>
              </a:rPr>
              <a:t> </a:t>
            </a:r>
            <a:r>
              <a:rPr lang="en-US" sz="6600" dirty="0" err="1">
                <a:latin typeface="#9Slide05 SVNClementine" panose="020F0502020204030203" pitchFamily="34" charset="0"/>
              </a:rPr>
              <a:t>động</a:t>
            </a:r>
            <a:endParaRPr lang="en-US" sz="6600" dirty="0">
              <a:latin typeface="#9Slide05 SVNClementine" panose="020F0502020204030203" pitchFamily="34" charset="0"/>
            </a:endParaRPr>
          </a:p>
        </p:txBody>
      </p:sp>
      <p:sp>
        <p:nvSpPr>
          <p:cNvPr id="30" name="TextBox 29">
            <a:extLst>
              <a:ext uri="{FF2B5EF4-FFF2-40B4-BE49-F238E27FC236}">
                <a16:creationId xmlns:a16="http://schemas.microsoft.com/office/drawing/2014/main" id="{B01519E9-B4E4-7B7C-2655-8908994D4273}"/>
              </a:ext>
            </a:extLst>
          </p:cNvPr>
          <p:cNvSpPr txBox="1"/>
          <p:nvPr/>
        </p:nvSpPr>
        <p:spPr>
          <a:xfrm>
            <a:off x="2450608" y="5069675"/>
            <a:ext cx="8443102" cy="2215991"/>
          </a:xfrm>
          <a:prstGeom prst="rect">
            <a:avLst/>
          </a:prstGeom>
          <a:noFill/>
        </p:spPr>
        <p:txBody>
          <a:bodyPr wrap="square" rtlCol="0">
            <a:spAutoFit/>
          </a:bodyPr>
          <a:lstStyle/>
          <a:p>
            <a:r>
              <a:rPr lang="en-US" sz="13800" dirty="0" err="1">
                <a:solidFill>
                  <a:srgbClr val="FACE1E"/>
                </a:solidFill>
                <a:latin typeface="#9Slide05 SVNClementine" panose="020F0502020204030203" pitchFamily="34" charset="0"/>
              </a:rPr>
              <a:t>Luyện</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đọc</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lại</a:t>
            </a:r>
            <a:endParaRPr lang="en-US" sz="13800" dirty="0">
              <a:solidFill>
                <a:srgbClr val="FACE1E"/>
              </a:solidFill>
              <a:latin typeface="#9Slide05 SVNClementine" panose="020F0502020204030203" pitchFamily="34"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vi-VN"/>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Xin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id="{2D6484B9-6A9B-D430-308F-50150ACF08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id="{3DB6EFCC-35F9-649A-4F0F-A67CB66AFD34}"/>
              </a:ext>
            </a:extLst>
          </p:cNvPr>
          <p:cNvPicPr>
            <a:picLocks noChangeAspect="1"/>
          </p:cNvPicPr>
          <p:nvPr/>
        </p:nvPicPr>
        <p:blipFill>
          <a:blip r:embed="rId21"/>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id="{D02784AE-A573-6DF4-3D1A-39F3D36417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
        <p:nvSpPr>
          <p:cNvPr id="26" name="TextBox 25">
            <a:extLst>
              <a:ext uri="{FF2B5EF4-FFF2-40B4-BE49-F238E27FC236}">
                <a16:creationId xmlns:a16="http://schemas.microsoft.com/office/drawing/2014/main" id="{13D9ED6F-0B8C-B6BD-DB5C-347AE5FF72C6}"/>
              </a:ext>
            </a:extLst>
          </p:cNvPr>
          <p:cNvSpPr txBox="1"/>
          <p:nvPr/>
        </p:nvSpPr>
        <p:spPr>
          <a:xfrm>
            <a:off x="3685705" y="1222003"/>
            <a:ext cx="11581220" cy="830997"/>
          </a:xfrm>
          <a:prstGeom prst="rect">
            <a:avLst/>
          </a:prstGeom>
          <a:noFill/>
        </p:spPr>
        <p:txBody>
          <a:bodyPr wrap="square" rtlCol="0">
            <a:spAutoFit/>
          </a:bodyPr>
          <a:lstStyle/>
          <a:p>
            <a:pPr algn="ctr"/>
            <a:r>
              <a:rPr lang="en-US" sz="4800" b="1" dirty="0" err="1">
                <a:solidFill>
                  <a:srgbClr val="F2AF4C"/>
                </a:solidFill>
                <a:latin typeface="+mj-lt"/>
              </a:rPr>
              <a:t>Thứ</a:t>
            </a:r>
            <a:r>
              <a:rPr lang="en-US" sz="4800" b="1" dirty="0">
                <a:solidFill>
                  <a:srgbClr val="F2AF4C"/>
                </a:solidFill>
                <a:latin typeface="+mj-lt"/>
              </a:rPr>
              <a:t> … </a:t>
            </a:r>
            <a:r>
              <a:rPr lang="en-US" sz="4800" b="1" dirty="0" err="1">
                <a:solidFill>
                  <a:srgbClr val="F2AF4C"/>
                </a:solidFill>
                <a:latin typeface="+mj-lt"/>
              </a:rPr>
              <a:t>ngày</a:t>
            </a:r>
            <a:r>
              <a:rPr lang="en-US" sz="4800" b="1" dirty="0">
                <a:solidFill>
                  <a:srgbClr val="F2AF4C"/>
                </a:solidFill>
                <a:latin typeface="+mj-lt"/>
              </a:rPr>
              <a:t> … </a:t>
            </a:r>
            <a:r>
              <a:rPr lang="en-US" sz="4800" b="1" dirty="0" err="1">
                <a:solidFill>
                  <a:srgbClr val="F2AF4C"/>
                </a:solidFill>
                <a:latin typeface="+mj-lt"/>
              </a:rPr>
              <a:t>tháng</a:t>
            </a:r>
            <a:r>
              <a:rPr lang="en-US" sz="4800" b="1" dirty="0">
                <a:solidFill>
                  <a:srgbClr val="F2AF4C"/>
                </a:solidFill>
                <a:latin typeface="+mj-lt"/>
              </a:rPr>
              <a:t> … </a:t>
            </a:r>
            <a:r>
              <a:rPr lang="en-US" sz="4800" b="1" dirty="0" err="1">
                <a:solidFill>
                  <a:srgbClr val="F2AF4C"/>
                </a:solidFill>
                <a:latin typeface="+mj-lt"/>
              </a:rPr>
              <a:t>năm</a:t>
            </a:r>
            <a:r>
              <a:rPr lang="en-US" sz="4800" b="1" dirty="0">
                <a:solidFill>
                  <a:srgbClr val="F2AF4C"/>
                </a:solidFill>
                <a:latin typeface="+mj-lt"/>
              </a:rPr>
              <a:t> 2023</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txBody>
            <a:bodyPr/>
            <a:lstStyle/>
            <a:p>
              <a:endParaRPr lang="vi-VN"/>
            </a:p>
          </p:txBody>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vi-VN"/>
            </a:p>
          </p:txBody>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a:solidFill>
                  <a:srgbClr val="4E6021"/>
                </a:solidFill>
                <a:latin typeface="+mj-lt"/>
              </a:rPr>
              <a:t>YÊU CẦU CẦN ĐẠT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10682370" cy="1650452"/>
          </a:xfrm>
          <a:prstGeom prst="rect">
            <a:avLst/>
          </a:prstGeom>
        </p:spPr>
        <p:txBody>
          <a:bodyPr wrap="square" lIns="0" tIns="0" rIns="0" bIns="0" rtlCol="0" anchor="t">
            <a:spAutoFit/>
          </a:bodyPr>
          <a:lstStyle/>
          <a:p>
            <a:pPr marL="0" lvl="0" indent="0">
              <a:lnSpc>
                <a:spcPts val="12018"/>
              </a:lnSpc>
            </a:pPr>
            <a:r>
              <a:rPr lang="en-US" sz="13800" b="1" spc="922" dirty="0">
                <a:solidFill>
                  <a:srgbClr val="FACE1E"/>
                </a:solidFill>
                <a:latin typeface="#9Slide05 SVNClementine" panose="020F0502020204030203" pitchFamily="34" charset="0"/>
              </a:rPr>
              <a:t>KHÁM PHÁ</a:t>
            </a: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9048631"/>
          </a:xfrm>
          <a:prstGeom prst="rect">
            <a:avLst/>
          </a:prstGeom>
        </p:spPr>
        <p:txBody>
          <a:bodyPr wrap="square" lIns="0" tIns="0" rIns="0" bIns="0" rtlCol="0" anchor="t">
            <a:spAutoFit/>
          </a:bodyPr>
          <a:lstStyle/>
          <a:p>
            <a:pPr indent="615950" algn="just"/>
            <a:r>
              <a:rPr lang="en-US" sz="2800" dirty="0" err="1">
                <a:solidFill>
                  <a:srgbClr val="292929"/>
                </a:solidFill>
                <a:latin typeface="Arial" panose="020B0604020202020204" pitchFamily="34" charset="0"/>
                <a:cs typeface="Arial" panose="020B0604020202020204" pitchFamily="34" charset="0"/>
              </a:rPr>
              <a:t>Sáng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sớm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chợt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“re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vang </a:t>
            </a:r>
            <a:r>
              <a:rPr lang="en-US" sz="2800" dirty="0" err="1">
                <a:solidFill>
                  <a:srgbClr val="292929"/>
                </a:solidFill>
                <a:latin typeface="Arial" panose="020B0604020202020204" pitchFamily="34" charset="0"/>
                <a:cs typeface="Arial" panose="020B0604020202020204" pitchFamily="34" charset="0"/>
              </a:rPr>
              <a:t>lên</a:t>
            </a:r>
            <a:r>
              <a:rPr lang="en-US" sz="2800" dirty="0">
                <a:solidFill>
                  <a:srgbClr val="292929"/>
                </a:solidFill>
                <a:latin typeface="Arial" panose="020B0604020202020204" pitchFamily="34" charset="0"/>
                <a:cs typeface="Arial" panose="020B0604020202020204" pitchFamily="34" charset="0"/>
              </a:rPr>
              <a:t>. Hai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nghểnh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đó</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vừa</a:t>
            </a:r>
            <a:r>
              <a:rPr lang="en-US" sz="2800" dirty="0">
                <a:solidFill>
                  <a:srgbClr val="292929"/>
                </a:solidFill>
                <a:latin typeface="Arial" panose="020B0604020202020204" pitchFamily="34" charset="0"/>
                <a:cs typeface="Arial" panose="020B0604020202020204" pitchFamily="34" charset="0"/>
              </a:rPr>
              <a:t> bay </a:t>
            </a:r>
            <a:r>
              <a:rPr lang="en-US" sz="2800" dirty="0" err="1">
                <a:solidFill>
                  <a:srgbClr val="292929"/>
                </a:solidFill>
                <a:latin typeface="Arial" panose="020B0604020202020204" pitchFamily="34" charset="0"/>
                <a:cs typeface="Arial" panose="020B0604020202020204" pitchFamily="34" charset="0"/>
              </a:rPr>
              <a:t>đến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may,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mỏng</a:t>
            </a:r>
            <a:r>
              <a:rPr lang="en-US" sz="2800" dirty="0">
                <a:solidFill>
                  <a:srgbClr val="292929"/>
                </a:solidFill>
                <a:latin typeface="Arial" panose="020B0604020202020204" pitchFamily="34" charset="0"/>
                <a:cs typeface="Arial" panose="020B0604020202020204" pitchFamily="34" charset="0"/>
              </a:rPr>
              <a:t> rung </a:t>
            </a:r>
            <a:r>
              <a:rPr lang="en-US" sz="2800" dirty="0" err="1">
                <a:solidFill>
                  <a:srgbClr val="292929"/>
                </a:solidFill>
                <a:latin typeface="Arial" panose="020B0604020202020204" pitchFamily="34" charset="0"/>
                <a:cs typeface="Arial" panose="020B0604020202020204" pitchFamily="34" charset="0"/>
              </a:rPr>
              <a:t>nhè</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nhẹ</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điệu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vút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cao</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phải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không</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lắc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cũng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à?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Thế</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rủ</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nhau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tìm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lớp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mặt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đen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ẩm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ướt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say </a:t>
            </a:r>
            <a:r>
              <a:rPr lang="en-US" sz="2800" dirty="0" err="1">
                <a:solidFill>
                  <a:srgbClr val="292929"/>
                </a:solidFill>
                <a:latin typeface="Arial" panose="020B0604020202020204" pitchFamily="34" charset="0"/>
                <a:cs typeface="Arial" panose="020B0604020202020204" pitchFamily="34" charset="0"/>
              </a:rPr>
              <a:t>sưa</a:t>
            </a:r>
            <a:r>
              <a:rPr lang="en-US" sz="2800" dirty="0">
                <a:solidFill>
                  <a:srgbClr val="292929"/>
                </a:solidFill>
                <a:latin typeface="Arial" panose="020B0604020202020204" pitchFamily="34" charset="0"/>
                <a:cs typeface="Arial" panose="020B0604020202020204" pitchFamily="34" charset="0"/>
              </a:rPr>
              <a:t>. Khi </a:t>
            </a:r>
            <a:r>
              <a:rPr lang="en-US" sz="2800" dirty="0" err="1">
                <a:solidFill>
                  <a:srgbClr val="292929"/>
                </a:solidFill>
                <a:latin typeface="Arial" panose="020B0604020202020204" pitchFamily="34" charset="0"/>
                <a:cs typeface="Arial" panose="020B0604020202020204" pitchFamily="34" charset="0"/>
              </a:rPr>
              <a:t>dứt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giật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mình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thấy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pháo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xuống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của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khẽ</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năng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âm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ngượng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ngùng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a:t>
            </a:r>
          </a:p>
          <a:p>
            <a:pPr indent="531813" algn="just"/>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nay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thêm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giềng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làm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giỏi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Để</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chúng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xúm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xinh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xắn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được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xong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ô </a:t>
            </a:r>
            <a:r>
              <a:rPr lang="en-US" sz="2800" dirty="0" err="1">
                <a:solidFill>
                  <a:srgbClr val="292929"/>
                </a:solidFill>
                <a:latin typeface="Arial" panose="020B0604020202020204" pitchFamily="34" charset="0"/>
                <a:cs typeface="Arial" panose="020B0604020202020204" pitchFamily="34" charset="0"/>
              </a:rPr>
              <a:t>nấm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giữa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tươi</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i="1" dirty="0">
                <a:solidFill>
                  <a:srgbClr val="292929"/>
                </a:solidFill>
                <a:latin typeface="Arial" panose="020B0604020202020204" pitchFamily="34" charset="0"/>
                <a:cs typeface="Arial" panose="020B0604020202020204" pitchFamily="34" charset="0"/>
              </a:rPr>
              <a:t>Theo </a:t>
            </a:r>
            <a:r>
              <a:rPr lang="en-US" sz="2800" i="1" dirty="0" err="1">
                <a:solidFill>
                  <a:srgbClr val="292929"/>
                </a:solidFill>
                <a:latin typeface="Arial" panose="020B0604020202020204" pitchFamily="34" charset="0"/>
                <a:cs typeface="Arial" panose="020B0604020202020204" pitchFamily="34" charset="0"/>
              </a:rPr>
              <a:t>Lý</a:t>
            </a:r>
            <a:r>
              <a:rPr lang="en-US" sz="2800" i="1" dirty="0">
                <a:solidFill>
                  <a:srgbClr val="292929"/>
                </a:solidFill>
                <a:latin typeface="Arial" panose="020B0604020202020204" pitchFamily="34" charset="0"/>
                <a:cs typeface="Arial" panose="020B0604020202020204" pitchFamily="34"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1776</Words>
  <Application>Microsoft Office PowerPoint</Application>
  <PresentationFormat>Custom</PresentationFormat>
  <Paragraphs>126</Paragraphs>
  <Slides>27</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Life Savers ExtraBold</vt:lpstr>
      <vt:lpstr>Times New Roman</vt:lpstr>
      <vt:lpstr>Arial</vt:lpstr>
      <vt:lpstr>Calibri</vt:lpstr>
      <vt:lpstr>#9Slide05 SVNClementine</vt:lpstr>
      <vt:lpstr>SVN-Poky's</vt:lpstr>
      <vt:lpstr>UTM Cookies</vt:lpstr>
      <vt:lpstr>Tahoma</vt:lpstr>
      <vt:lpstr>#9Slide05 Phobia</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a885</cp:lastModifiedBy>
  <cp:revision>42</cp:revision>
  <dcterms:created xsi:type="dcterms:W3CDTF">2006-08-16T00:00:00Z</dcterms:created>
  <dcterms:modified xsi:type="dcterms:W3CDTF">2023-12-17T13:57:59Z</dcterms:modified>
  <dc:identifier>DAFHgz4ln7w</dc:identifier>
</cp:coreProperties>
</file>