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5" r:id="rId2"/>
    <p:sldId id="323" r:id="rId3"/>
    <p:sldId id="346" r:id="rId4"/>
    <p:sldId id="343" r:id="rId5"/>
    <p:sldId id="350" r:id="rId6"/>
    <p:sldId id="351" r:id="rId7"/>
    <p:sldId id="344" r:id="rId8"/>
    <p:sldId id="329" r:id="rId9"/>
    <p:sldId id="308" r:id="rId10"/>
    <p:sldId id="330" r:id="rId11"/>
    <p:sldId id="285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t="-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63: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iêng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iêm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28600"/>
            <a:ext cx="880672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86086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3.1.png"/>
          <p:cNvPicPr>
            <a:picLocks noGrp="1" noChangeAspect="1"/>
          </p:cNvPicPr>
          <p:nvPr>
            <p:ph idx="1"/>
          </p:nvPr>
        </p:nvPicPr>
        <p:blipFill>
          <a:blip r:embed="rId2"/>
          <a:srcRect l="10125" t="32515" r="5694" b="26447"/>
          <a:stretch>
            <a:fillRect/>
          </a:stretch>
        </p:blipFill>
        <p:spPr>
          <a:xfrm>
            <a:off x="500034" y="357166"/>
            <a:ext cx="8286808" cy="6019591"/>
          </a:xfr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vở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9887411" cy="728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16" y="260647"/>
            <a:ext cx="7654180" cy="62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9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8001056" cy="57150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2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11286"/>
            <a:ext cx="8229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latin typeface="Arial SGK TV bold"/>
              </a:rPr>
              <a:t>   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diệc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sáo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nông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,…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diệc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xám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kín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kiếm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bình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35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8" y="182592"/>
            <a:ext cx="8748252" cy="30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03838" y="675056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8445355" y="856397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2514600" y="2275885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836" y="856397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 SGK TV bold"/>
              </a:rPr>
              <a:t>   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diệc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sáo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nông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,…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diệc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xám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kín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kiếm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bình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6" name="Oval 25"/>
          <p:cNvSpPr/>
          <p:nvPr/>
        </p:nvSpPr>
        <p:spPr>
          <a:xfrm>
            <a:off x="3357554" y="4214818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7423" y="3538715"/>
            <a:ext cx="17786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iệng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00562" y="5588517"/>
            <a:ext cx="16147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158" y="4857760"/>
            <a:ext cx="173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iếm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0" grpId="0"/>
      <p:bldP spid="26" grpId="0" animBg="1"/>
      <p:bldP spid="2" grpId="0"/>
      <p:bldP spid="17" grpId="0"/>
      <p:bldP spid="1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170</Words>
  <Application>Microsoft Office PowerPoint</Application>
  <PresentationFormat>On-screen Show (4:3)</PresentationFormat>
  <Paragraphs>18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SGK TV bold</vt:lpstr>
      <vt:lpstr>Arial-SGK-TV</vt:lpstr>
      <vt:lpstr>.VnTime</vt:lpstr>
      <vt:lpstr>Arial</vt:lpstr>
      <vt:lpstr>Calibri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Laptop</cp:lastModifiedBy>
  <cp:revision>222</cp:revision>
  <dcterms:created xsi:type="dcterms:W3CDTF">2009-12-15T16:04:04Z</dcterms:created>
  <dcterms:modified xsi:type="dcterms:W3CDTF">2023-12-15T04:56:00Z</dcterms:modified>
</cp:coreProperties>
</file>