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02" r:id="rId11"/>
    <p:sldId id="326" r:id="rId12"/>
    <p:sldId id="349" r:id="rId13"/>
    <p:sldId id="28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63.1.png"/>
          <p:cNvPicPr>
            <a:picLocks noChangeAspect="1"/>
          </p:cNvPicPr>
          <p:nvPr/>
        </p:nvPicPr>
        <p:blipFill>
          <a:blip r:embed="rId2"/>
          <a:srcRect t="76710" b="7506"/>
          <a:stretch>
            <a:fillRect/>
          </a:stretch>
        </p:blipFill>
        <p:spPr bwMode="auto">
          <a:xfrm>
            <a:off x="179512" y="1700808"/>
            <a:ext cx="10225136" cy="331236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157" y="3604733"/>
            <a:ext cx="38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sò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7515" y="2722302"/>
            <a:ext cx="46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0018" y="1839674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biếc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6009" y="6890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28600"/>
            <a:ext cx="7924800" cy="6324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400" dirty="0">
                <a:latin typeface="Arial SGK TV bold"/>
              </a:rPr>
              <a:t>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Vịnh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Long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đảo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soi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Du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563888" y="4890541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9552" y="4123899"/>
            <a:ext cx="8209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Arial SGK TV bold"/>
              </a:rPr>
              <a:t>  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phụng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tím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biêng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diêm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dúa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592" y="409971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160" y="478632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348" y="47863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302"/>
            <a:ext cx="8209624" cy="34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iêng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yên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iêm</a:t>
            </a:r>
            <a:endParaRPr lang="en-US" sz="5400" dirty="0">
              <a:latin typeface="Arial SGK TV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218" y="852307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9945" y="85905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1750" y="838200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083" y="84901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9844" y="84901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9664" y="83168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99602" y="1981200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2800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31843" y="2895601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biêng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49" y="4038600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kiễng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550" y="4869597"/>
            <a:ext cx="199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diềm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63" y="56674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9040" y="4911298"/>
            <a:ext cx="205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kiểm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495300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xiêm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6876" y="4038600"/>
            <a:ext cx="2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liệng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5668" y="4038600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riềng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5698478"/>
            <a:ext cx="24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yên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115616" y="4723556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931908" y="4723556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804248" y="4725144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267612" y="558924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075924" y="5661248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172268" y="5661248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050448" y="6381328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858760" y="6381328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9939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358" y="1835110"/>
            <a:ext cx="340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riêng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15405"/>
            <a:ext cx="361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kiếm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64331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tổ yến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1835976"/>
            <a:ext cx="16069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184482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86223" y="4631368"/>
            <a:ext cx="99537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865524" y="2667000"/>
            <a:ext cx="12069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263765" y="2754811"/>
            <a:ext cx="12996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786182" y="3643314"/>
            <a:ext cx="181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596" y="4286256"/>
            <a:ext cx="253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riêng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kiếm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07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yến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" y="2770558"/>
            <a:ext cx="2409407" cy="1469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06844"/>
            <a:ext cx="2954773" cy="134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70" y="2770558"/>
            <a:ext cx="2336937" cy="14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.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32515" r="5694" b="26447"/>
          <a:stretch>
            <a:fillRect/>
          </a:stretch>
        </p:blipFill>
        <p:spPr>
          <a:xfrm>
            <a:off x="500034" y="357166"/>
            <a:ext cx="8286808" cy="6019591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147</Words>
  <Application>Microsoft Office PowerPoint</Application>
  <PresentationFormat>On-screen Show (4:3)</PresentationFormat>
  <Paragraphs>47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SGK TV bold</vt:lpstr>
      <vt:lpstr>Arial-SGK-TV</vt:lpstr>
      <vt:lpstr>.VnTime</vt:lpstr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Laptop</cp:lastModifiedBy>
  <cp:revision>222</cp:revision>
  <dcterms:created xsi:type="dcterms:W3CDTF">2009-12-15T16:04:04Z</dcterms:created>
  <dcterms:modified xsi:type="dcterms:W3CDTF">2023-12-15T04:55:05Z</dcterms:modified>
</cp:coreProperties>
</file>