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5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261" r:id="rId10"/>
    <p:sldId id="2643" r:id="rId11"/>
    <p:sldId id="327" r:id="rId12"/>
    <p:sldId id="2637" r:id="rId13"/>
    <p:sldId id="344" r:id="rId14"/>
  </p:sldIdLst>
  <p:sldSz cx="12192000" cy="6858000"/>
  <p:notesSz cx="6858000" cy="9144000"/>
  <p:embeddedFontLst>
    <p:embeddedFont>
      <p:font typeface="Berkshire Swash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iny" panose="020B0604020202020204" charset="0"/>
      <p:regular r:id="rId21"/>
    </p:embeddedFont>
    <p:embeddedFont>
      <p:font typeface="iCiel Cadena" panose="02000503000000020004" charset="0"/>
      <p:bold r:id="rId22"/>
    </p:embeddedFont>
    <p:embeddedFont>
      <p:font typeface="Lato" panose="020F0502020204030204" pitchFamily="34" charset="0"/>
      <p:regular r:id="rId23"/>
      <p:bold r:id="rId24"/>
      <p:italic r:id="rId25"/>
    </p:embeddedFont>
    <p:embeddedFont>
      <p:font typeface="Livvic" panose="020F0502020204030204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atrick Hand" panose="00000500000000000000" pitchFamily="2" charset="0"/>
      <p:regular r:id="rId34"/>
    </p:embeddedFont>
    <p:embeddedFont>
      <p:font typeface="Roboto" panose="02000000000000000000" pitchFamily="2" charset="0"/>
      <p:regular r:id="rId35"/>
      <p:bold r:id="rId36"/>
      <p:italic r:id="rId37"/>
    </p:embeddedFont>
    <p:embeddedFont>
      <p:font typeface="Roboto Condensed Light" panose="020000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2.svg"/><Relationship Id="rId3" Type="http://schemas.openxmlformats.org/officeDocument/2006/relationships/audio" Target="../media/audio4.wav"/><Relationship Id="rId7" Type="http://schemas.openxmlformats.org/officeDocument/2006/relationships/image" Target="../media/image65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11" Type="http://schemas.openxmlformats.org/officeDocument/2006/relationships/image" Target="../media/image68.svg"/><Relationship Id="rId5" Type="http://schemas.openxmlformats.org/officeDocument/2006/relationships/image" Target="../media/image63.sv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2.wdp"/><Relationship Id="rId3" Type="http://schemas.openxmlformats.org/officeDocument/2006/relationships/image" Target="../media/image70.svg"/><Relationship Id="rId7" Type="http://schemas.openxmlformats.org/officeDocument/2006/relationships/image" Target="../media/image15.png"/><Relationship Id="rId12" Type="http://schemas.openxmlformats.org/officeDocument/2006/relationships/image" Target="../media/image5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72.svg"/><Relationship Id="rId5" Type="http://schemas.openxmlformats.org/officeDocument/2006/relationships/image" Target="../media/image17.png"/><Relationship Id="rId10" Type="http://schemas.openxmlformats.org/officeDocument/2006/relationships/image" Target="../media/image59.png"/><Relationship Id="rId4" Type="http://schemas.openxmlformats.org/officeDocument/2006/relationships/image" Target="../media/image7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23.sv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6.png"/><Relationship Id="rId5" Type="http://schemas.openxmlformats.org/officeDocument/2006/relationships/image" Target="../media/image41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1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15.png"/><Relationship Id="rId1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2 (cm)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5 (cm)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(KHÁM PHÁ)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8301"/>
              </p:ext>
            </p:extLst>
          </p:nvPr>
        </p:nvGraphicFramePr>
        <p:xfrm>
          <a:off x="7947729" y="2959613"/>
          <a:ext cx="3044493" cy="2210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 (THỰC HÀNH)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349</Words>
  <Application>Microsoft Office PowerPoint</Application>
  <PresentationFormat>Widescreen</PresentationFormat>
  <Paragraphs>44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Patrick Hand</vt:lpstr>
      <vt:lpstr>Berkshire Swash</vt:lpstr>
      <vt:lpstr>Arial-Rounded</vt:lpstr>
      <vt:lpstr>Roboto</vt:lpstr>
      <vt:lpstr>Open Sans</vt:lpstr>
      <vt:lpstr>Coiny</vt:lpstr>
      <vt:lpstr>Calibri</vt:lpstr>
      <vt:lpstr>Livvic</vt:lpstr>
      <vt:lpstr>Arial</vt:lpstr>
      <vt:lpstr>iCiel Panton Black</vt:lpstr>
      <vt:lpstr>Roboto Condensed Light</vt:lpstr>
      <vt:lpstr>iCiel Cadena</vt:lpstr>
      <vt:lpstr>Lato</vt:lpstr>
      <vt:lpstr>Weltkindertag! by Slidego</vt:lpstr>
      <vt:lpstr>1_Weltkindertag!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a885</cp:lastModifiedBy>
  <cp:revision>32</cp:revision>
  <dcterms:created xsi:type="dcterms:W3CDTF">2022-06-30T08:03:45Z</dcterms:created>
  <dcterms:modified xsi:type="dcterms:W3CDTF">2023-12-17T13:59:59Z</dcterms:modified>
</cp:coreProperties>
</file>