
<file path=[Content_Types].xml><?xml version="1.0" encoding="utf-8"?>
<Types xmlns="http://schemas.openxmlformats.org/package/2006/content-types">
  <Default Extension="png" ContentType="image/png"/>
  <Default Extension="mp3" ContentType="audio/mpeg"/>
  <Default Extension="wma" ContentType="audio/x-ms-wma"/>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4.wav" ContentType="audio/wav"/>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0" r:id="rId4"/>
    <p:sldMasterId id="2147483684" r:id="rId5"/>
    <p:sldMasterId id="2147483696" r:id="rId6"/>
  </p:sldMasterIdLst>
  <p:notesMasterIdLst>
    <p:notesMasterId r:id="rId43"/>
  </p:notesMasterIdLst>
  <p:sldIdLst>
    <p:sldId id="265" r:id="rId7"/>
    <p:sldId id="320" r:id="rId8"/>
    <p:sldId id="321" r:id="rId9"/>
    <p:sldId id="322" r:id="rId10"/>
    <p:sldId id="323" r:id="rId11"/>
    <p:sldId id="324" r:id="rId12"/>
    <p:sldId id="336" r:id="rId13"/>
    <p:sldId id="282" r:id="rId14"/>
    <p:sldId id="284" r:id="rId15"/>
    <p:sldId id="328" r:id="rId16"/>
    <p:sldId id="345" r:id="rId17"/>
    <p:sldId id="346" r:id="rId18"/>
    <p:sldId id="347" r:id="rId19"/>
    <p:sldId id="332" r:id="rId20"/>
    <p:sldId id="354" r:id="rId21"/>
    <p:sldId id="257" r:id="rId22"/>
    <p:sldId id="339" r:id="rId23"/>
    <p:sldId id="348" r:id="rId24"/>
    <p:sldId id="349" r:id="rId25"/>
    <p:sldId id="350" r:id="rId26"/>
    <p:sldId id="351" r:id="rId27"/>
    <p:sldId id="352" r:id="rId28"/>
    <p:sldId id="353" r:id="rId29"/>
    <p:sldId id="307" r:id="rId30"/>
    <p:sldId id="355" r:id="rId31"/>
    <p:sldId id="318" r:id="rId32"/>
    <p:sldId id="344" r:id="rId33"/>
    <p:sldId id="356" r:id="rId34"/>
    <p:sldId id="357" r:id="rId35"/>
    <p:sldId id="358" r:id="rId36"/>
    <p:sldId id="359" r:id="rId37"/>
    <p:sldId id="360" r:id="rId38"/>
    <p:sldId id="361" r:id="rId39"/>
    <p:sldId id="362" r:id="rId40"/>
    <p:sldId id="363" r:id="rId41"/>
    <p:sldId id="30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151" autoAdjust="0"/>
  </p:normalViewPr>
  <p:slideViewPr>
    <p:cSldViewPr snapToGrid="0">
      <p:cViewPr varScale="1">
        <p:scale>
          <a:sx n="74" d="100"/>
          <a:sy n="74" d="100"/>
        </p:scale>
        <p:origin x="96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06/11/2023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hết</a:t>
            </a:r>
            <a:r>
              <a:rPr lang="en-US" altLang="zh-CN" dirty="0"/>
              <a:t> </a:t>
            </a:r>
            <a:r>
              <a:rPr lang="en-US" altLang="zh-CN" dirty="0" err="1"/>
              <a:t>các</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43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CE17-F11B-432A-A079-20F456109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3C0888-5BA3-4FE5-813C-94C11B25B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86EFD-9711-4532-9421-B4D4B43E9D48}"/>
              </a:ext>
            </a:extLst>
          </p:cNvPr>
          <p:cNvSpPr>
            <a:spLocks noGrp="1"/>
          </p:cNvSpPr>
          <p:nvPr>
            <p:ph type="dt" sz="half" idx="10"/>
          </p:nvPr>
        </p:nvSpPr>
        <p:spPr/>
        <p:txBody>
          <a:bodyPr/>
          <a:lstStyle/>
          <a:p>
            <a:fld id="{53E203E9-B6E8-4A5A-95F9-F63D40479E2A}" type="datetimeFigureOut">
              <a:rPr lang="en-US" smtClean="0"/>
              <a:t>06/11/2023</a:t>
            </a:fld>
            <a:endParaRPr lang="en-US"/>
          </a:p>
        </p:txBody>
      </p:sp>
      <p:sp>
        <p:nvSpPr>
          <p:cNvPr id="5" name="Footer Placeholder 4">
            <a:extLst>
              <a:ext uri="{FF2B5EF4-FFF2-40B4-BE49-F238E27FC236}">
                <a16:creationId xmlns:a16="http://schemas.microsoft.com/office/drawing/2014/main" id="{296E74B4-D909-4454-9CCA-98063821F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59FB7-A57A-452B-B9A9-72793249342E}"/>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8577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B2EC-89B2-43AB-8F7B-55739251C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928E63-BB21-4EA4-8F21-636FB49CF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8E390-C372-4294-8369-060E5A07EFAC}"/>
              </a:ext>
            </a:extLst>
          </p:cNvPr>
          <p:cNvSpPr>
            <a:spLocks noGrp="1"/>
          </p:cNvSpPr>
          <p:nvPr>
            <p:ph type="dt" sz="half" idx="10"/>
          </p:nvPr>
        </p:nvSpPr>
        <p:spPr/>
        <p:txBody>
          <a:bodyPr/>
          <a:lstStyle/>
          <a:p>
            <a:fld id="{53E203E9-B6E8-4A5A-95F9-F63D40479E2A}" type="datetimeFigureOut">
              <a:rPr lang="en-US" smtClean="0"/>
              <a:t>06/11/2023</a:t>
            </a:fld>
            <a:endParaRPr lang="en-US"/>
          </a:p>
        </p:txBody>
      </p:sp>
      <p:sp>
        <p:nvSpPr>
          <p:cNvPr id="5" name="Footer Placeholder 4">
            <a:extLst>
              <a:ext uri="{FF2B5EF4-FFF2-40B4-BE49-F238E27FC236}">
                <a16:creationId xmlns:a16="http://schemas.microsoft.com/office/drawing/2014/main" id="{D9F6F197-B58B-4DE8-B336-663D0E9BE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6D51-4102-4829-B175-EE46E27910FF}"/>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26972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A954A-971E-404B-B27A-DFB0AB4FFB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27C6A-284C-45AF-A6CB-0EF9CA407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D4440-429A-4965-BB31-07B034EBDD55}"/>
              </a:ext>
            </a:extLst>
          </p:cNvPr>
          <p:cNvSpPr>
            <a:spLocks noGrp="1"/>
          </p:cNvSpPr>
          <p:nvPr>
            <p:ph type="dt" sz="half" idx="10"/>
          </p:nvPr>
        </p:nvSpPr>
        <p:spPr/>
        <p:txBody>
          <a:bodyPr/>
          <a:lstStyle/>
          <a:p>
            <a:fld id="{53E203E9-B6E8-4A5A-95F9-F63D40479E2A}" type="datetimeFigureOut">
              <a:rPr lang="en-US" smtClean="0"/>
              <a:t>06/11/2023</a:t>
            </a:fld>
            <a:endParaRPr lang="en-US"/>
          </a:p>
        </p:txBody>
      </p:sp>
      <p:sp>
        <p:nvSpPr>
          <p:cNvPr id="5" name="Footer Placeholder 4">
            <a:extLst>
              <a:ext uri="{FF2B5EF4-FFF2-40B4-BE49-F238E27FC236}">
                <a16:creationId xmlns:a16="http://schemas.microsoft.com/office/drawing/2014/main" id="{BA711007-EF62-4CC1-B11F-7C16F6E73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FBBD0-9366-41F0-8620-4812488529E4}"/>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47073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0478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14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7F0A-E7C9-4323-9ECC-ADFCA33AF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BBB1C-BAA6-47FB-9622-FE9CEBF46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8194E-C38B-4595-A9B9-90BCCFCB6DFF}"/>
              </a:ext>
            </a:extLst>
          </p:cNvPr>
          <p:cNvSpPr>
            <a:spLocks noGrp="1"/>
          </p:cNvSpPr>
          <p:nvPr>
            <p:ph type="dt" sz="half" idx="10"/>
          </p:nvPr>
        </p:nvSpPr>
        <p:spPr/>
        <p:txBody>
          <a:bodyPr/>
          <a:lstStyle/>
          <a:p>
            <a:fld id="{53E203E9-B6E8-4A5A-95F9-F63D40479E2A}" type="datetimeFigureOut">
              <a:rPr lang="en-US" smtClean="0"/>
              <a:t>06/11/2023</a:t>
            </a:fld>
            <a:endParaRPr lang="en-US"/>
          </a:p>
        </p:txBody>
      </p:sp>
      <p:sp>
        <p:nvSpPr>
          <p:cNvPr id="5" name="Footer Placeholder 4">
            <a:extLst>
              <a:ext uri="{FF2B5EF4-FFF2-40B4-BE49-F238E27FC236}">
                <a16:creationId xmlns:a16="http://schemas.microsoft.com/office/drawing/2014/main" id="{E0A3E0FF-C255-48E1-B002-79DB5948A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A04BB-A61C-49D4-9350-078050C94D5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84958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3016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7031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815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999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4313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137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09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4804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85721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624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7BEE-ABED-4918-9168-52C3BB4EA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8F522-1575-491E-BBEC-EA83CBA976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8279-F6C2-4015-8592-6BF80C1A5128}"/>
              </a:ext>
            </a:extLst>
          </p:cNvPr>
          <p:cNvSpPr>
            <a:spLocks noGrp="1"/>
          </p:cNvSpPr>
          <p:nvPr>
            <p:ph type="dt" sz="half" idx="10"/>
          </p:nvPr>
        </p:nvSpPr>
        <p:spPr/>
        <p:txBody>
          <a:bodyPr/>
          <a:lstStyle/>
          <a:p>
            <a:fld id="{53E203E9-B6E8-4A5A-95F9-F63D40479E2A}" type="datetimeFigureOut">
              <a:rPr lang="en-US" smtClean="0"/>
              <a:t>06/11/2023</a:t>
            </a:fld>
            <a:endParaRPr lang="en-US"/>
          </a:p>
        </p:txBody>
      </p:sp>
      <p:sp>
        <p:nvSpPr>
          <p:cNvPr id="5" name="Footer Placeholder 4">
            <a:extLst>
              <a:ext uri="{FF2B5EF4-FFF2-40B4-BE49-F238E27FC236}">
                <a16:creationId xmlns:a16="http://schemas.microsoft.com/office/drawing/2014/main" id="{41E243EE-07F7-481B-91DB-50CFEEC8A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968D8-1AB3-43CA-ABA6-CA290210562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34365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7713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8540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4262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13075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7858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12452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74755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2023/11/6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062945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2023/11/6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9623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2023/11/6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1136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1E1E-D2CC-48B1-A27D-172D9EAC1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DFAE9-503C-4273-BB15-2C7BCA49F4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B581DD-97B1-4B4B-8E22-BE8DCF0D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E6882-DE1D-46EA-BC2D-865768FE3C9E}"/>
              </a:ext>
            </a:extLst>
          </p:cNvPr>
          <p:cNvSpPr>
            <a:spLocks noGrp="1"/>
          </p:cNvSpPr>
          <p:nvPr>
            <p:ph type="dt" sz="half" idx="10"/>
          </p:nvPr>
        </p:nvSpPr>
        <p:spPr/>
        <p:txBody>
          <a:bodyPr/>
          <a:lstStyle/>
          <a:p>
            <a:fld id="{53E203E9-B6E8-4A5A-95F9-F63D40479E2A}" type="datetimeFigureOut">
              <a:rPr lang="en-US" smtClean="0"/>
              <a:t>06/11/2023</a:t>
            </a:fld>
            <a:endParaRPr lang="en-US"/>
          </a:p>
        </p:txBody>
      </p:sp>
      <p:sp>
        <p:nvSpPr>
          <p:cNvPr id="6" name="Footer Placeholder 5">
            <a:extLst>
              <a:ext uri="{FF2B5EF4-FFF2-40B4-BE49-F238E27FC236}">
                <a16:creationId xmlns:a16="http://schemas.microsoft.com/office/drawing/2014/main" id="{06E7DEB1-C778-4D04-BA39-FE05CAB8E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128D0-CC3A-4F00-A992-22CB7CC6B02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014727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68317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617690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0737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04765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8309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583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59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51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06/11/2023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CCDB-E0AD-4EE0-A241-5D4BFFCB4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427745-A7D9-4B51-8A70-7FAB60EBB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CA98CE-F9F8-4F18-A4E2-257D48807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93A1B-6E63-4EA8-B425-982649D5A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D6AC4A-5D13-4E12-BBB4-9C8619328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09142-1FA4-4600-8324-5CA99EC939FE}"/>
              </a:ext>
            </a:extLst>
          </p:cNvPr>
          <p:cNvSpPr>
            <a:spLocks noGrp="1"/>
          </p:cNvSpPr>
          <p:nvPr>
            <p:ph type="dt" sz="half" idx="10"/>
          </p:nvPr>
        </p:nvSpPr>
        <p:spPr/>
        <p:txBody>
          <a:bodyPr/>
          <a:lstStyle/>
          <a:p>
            <a:fld id="{53E203E9-B6E8-4A5A-95F9-F63D40479E2A}" type="datetimeFigureOut">
              <a:rPr lang="en-US" smtClean="0"/>
              <a:t>06/11/2023</a:t>
            </a:fld>
            <a:endParaRPr lang="en-US"/>
          </a:p>
        </p:txBody>
      </p:sp>
      <p:sp>
        <p:nvSpPr>
          <p:cNvPr id="8" name="Footer Placeholder 7">
            <a:extLst>
              <a:ext uri="{FF2B5EF4-FFF2-40B4-BE49-F238E27FC236}">
                <a16:creationId xmlns:a16="http://schemas.microsoft.com/office/drawing/2014/main" id="{8FCB8466-CDDD-4020-9C01-568C09B78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4C7104-6FCF-440B-A2F5-37220074090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52985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CB04-50EB-440A-9D18-B92C55554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D4EDE-5F0D-4C90-8C00-5751A50FAE67}"/>
              </a:ext>
            </a:extLst>
          </p:cNvPr>
          <p:cNvSpPr>
            <a:spLocks noGrp="1"/>
          </p:cNvSpPr>
          <p:nvPr>
            <p:ph type="dt" sz="half" idx="10"/>
          </p:nvPr>
        </p:nvSpPr>
        <p:spPr/>
        <p:txBody>
          <a:bodyPr/>
          <a:lstStyle/>
          <a:p>
            <a:fld id="{53E203E9-B6E8-4A5A-95F9-F63D40479E2A}" type="datetimeFigureOut">
              <a:rPr lang="en-US" smtClean="0"/>
              <a:t>06/11/2023</a:t>
            </a:fld>
            <a:endParaRPr lang="en-US"/>
          </a:p>
        </p:txBody>
      </p:sp>
      <p:sp>
        <p:nvSpPr>
          <p:cNvPr id="4" name="Footer Placeholder 3">
            <a:extLst>
              <a:ext uri="{FF2B5EF4-FFF2-40B4-BE49-F238E27FC236}">
                <a16:creationId xmlns:a16="http://schemas.microsoft.com/office/drawing/2014/main" id="{5A48D811-6067-4261-ADBF-4DB7D2576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E34006-DA27-4E19-B26B-5440B0AA2A5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78973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FBAC1-40F7-464C-843B-4BF81E69E010}"/>
              </a:ext>
            </a:extLst>
          </p:cNvPr>
          <p:cNvSpPr>
            <a:spLocks noGrp="1"/>
          </p:cNvSpPr>
          <p:nvPr>
            <p:ph type="dt" sz="half" idx="10"/>
          </p:nvPr>
        </p:nvSpPr>
        <p:spPr/>
        <p:txBody>
          <a:bodyPr/>
          <a:lstStyle/>
          <a:p>
            <a:fld id="{53E203E9-B6E8-4A5A-95F9-F63D40479E2A}" type="datetimeFigureOut">
              <a:rPr lang="en-US" smtClean="0"/>
              <a:t>06/11/2023</a:t>
            </a:fld>
            <a:endParaRPr lang="en-US"/>
          </a:p>
        </p:txBody>
      </p:sp>
      <p:sp>
        <p:nvSpPr>
          <p:cNvPr id="3" name="Footer Placeholder 2">
            <a:extLst>
              <a:ext uri="{FF2B5EF4-FFF2-40B4-BE49-F238E27FC236}">
                <a16:creationId xmlns:a16="http://schemas.microsoft.com/office/drawing/2014/main" id="{74E86D10-06B3-4E15-AA8C-B0617A33ED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32B06A-9C31-498C-BF8A-E8E9F81F8E26}"/>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15093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4B15-6BBE-4FFD-BCCE-822968549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A25E5D-B2BE-4BA9-AA70-0206F80C9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F3931-F117-40A3-BCF9-66D8EF3E0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FC7E8-473E-47A5-86D8-951AD67CD84E}"/>
              </a:ext>
            </a:extLst>
          </p:cNvPr>
          <p:cNvSpPr>
            <a:spLocks noGrp="1"/>
          </p:cNvSpPr>
          <p:nvPr>
            <p:ph type="dt" sz="half" idx="10"/>
          </p:nvPr>
        </p:nvSpPr>
        <p:spPr/>
        <p:txBody>
          <a:bodyPr/>
          <a:lstStyle/>
          <a:p>
            <a:fld id="{53E203E9-B6E8-4A5A-95F9-F63D40479E2A}" type="datetimeFigureOut">
              <a:rPr lang="en-US" smtClean="0"/>
              <a:t>06/11/2023</a:t>
            </a:fld>
            <a:endParaRPr lang="en-US"/>
          </a:p>
        </p:txBody>
      </p:sp>
      <p:sp>
        <p:nvSpPr>
          <p:cNvPr id="6" name="Footer Placeholder 5">
            <a:extLst>
              <a:ext uri="{FF2B5EF4-FFF2-40B4-BE49-F238E27FC236}">
                <a16:creationId xmlns:a16="http://schemas.microsoft.com/office/drawing/2014/main" id="{D7BFC5FB-832F-440B-B405-606B9C994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303AD-C908-406A-81BC-EE6C7A93C182}"/>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28128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7D62-78BF-4E71-A2AC-EA7E0A787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09B0BB-3EF0-4FD4-86DD-BC213453B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3C0B0-4A55-453B-80CC-63B70575D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90F3D-DD91-4F3C-9180-EDEF6EF5B422}"/>
              </a:ext>
            </a:extLst>
          </p:cNvPr>
          <p:cNvSpPr>
            <a:spLocks noGrp="1"/>
          </p:cNvSpPr>
          <p:nvPr>
            <p:ph type="dt" sz="half" idx="10"/>
          </p:nvPr>
        </p:nvSpPr>
        <p:spPr/>
        <p:txBody>
          <a:bodyPr/>
          <a:lstStyle/>
          <a:p>
            <a:fld id="{53E203E9-B6E8-4A5A-95F9-F63D40479E2A}" type="datetimeFigureOut">
              <a:rPr lang="en-US" smtClean="0"/>
              <a:t>06/11/2023</a:t>
            </a:fld>
            <a:endParaRPr lang="en-US"/>
          </a:p>
        </p:txBody>
      </p:sp>
      <p:sp>
        <p:nvSpPr>
          <p:cNvPr id="6" name="Footer Placeholder 5">
            <a:extLst>
              <a:ext uri="{FF2B5EF4-FFF2-40B4-BE49-F238E27FC236}">
                <a16:creationId xmlns:a16="http://schemas.microsoft.com/office/drawing/2014/main" id="{DF9CB901-5598-405A-ACBE-AD64D7450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61A54-C9A7-492A-8FFF-58CE9FA135C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77575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F503D-7DDE-417E-A9B7-F675FEDF69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A53706-A491-4E66-A681-289A10D2C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39808-0AEB-48F7-81BB-5E8400EB4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06/11/2023</a:t>
            </a:fld>
            <a:endParaRPr lang="en-US"/>
          </a:p>
        </p:txBody>
      </p:sp>
      <p:sp>
        <p:nvSpPr>
          <p:cNvPr id="5" name="Footer Placeholder 4">
            <a:extLst>
              <a:ext uri="{FF2B5EF4-FFF2-40B4-BE49-F238E27FC236}">
                <a16:creationId xmlns:a16="http://schemas.microsoft.com/office/drawing/2014/main" id="{DF27F142-913F-4D7B-89FF-4A4BD0F48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F6AB05-8C4D-4B92-93D3-DE2F22182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spTree>
    <p:extLst>
      <p:ext uri="{BB962C8B-B14F-4D97-AF65-F5344CB8AC3E}">
        <p14:creationId xmlns:p14="http://schemas.microsoft.com/office/powerpoint/2010/main" val="311998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6208184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3110675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2023/11/6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987486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4.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slide" Target="slide4.xml"/><Relationship Id="rId3" Type="http://schemas.openxmlformats.org/officeDocument/2006/relationships/slideLayout" Target="../slideLayouts/slideLayout20.xml"/><Relationship Id="rId21" Type="http://schemas.openxmlformats.org/officeDocument/2006/relationships/image" Target="../media/image17.png"/><Relationship Id="rId7" Type="http://schemas.openxmlformats.org/officeDocument/2006/relationships/slide" Target="slide9.xml"/><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audio" Target="../media/media1.wma"/><Relationship Id="rId16" Type="http://schemas.openxmlformats.org/officeDocument/2006/relationships/slide" Target="slide3.xml"/><Relationship Id="rId20" Type="http://schemas.openxmlformats.org/officeDocument/2006/relationships/slide" Target="slide6.xml"/><Relationship Id="rId1" Type="http://schemas.microsoft.com/office/2007/relationships/media" Target="../media/media1.wma"/><Relationship Id="rId6" Type="http://schemas.openxmlformats.org/officeDocument/2006/relationships/image" Target="../media/image7.png"/><Relationship Id="rId11" Type="http://schemas.openxmlformats.org/officeDocument/2006/relationships/image" Target="../media/image11.gif"/><Relationship Id="rId5" Type="http://schemas.openxmlformats.org/officeDocument/2006/relationships/audio" Target="../media/audio1.wav"/><Relationship Id="rId15" Type="http://schemas.openxmlformats.org/officeDocument/2006/relationships/image" Target="../media/image14.PNG"/><Relationship Id="rId23" Type="http://schemas.openxmlformats.org/officeDocument/2006/relationships/image" Target="../media/image18.png"/><Relationship Id="rId10" Type="http://schemas.openxmlformats.org/officeDocument/2006/relationships/image" Target="../media/image10.gif"/><Relationship Id="rId19"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9.gif"/><Relationship Id="rId14" Type="http://schemas.openxmlformats.org/officeDocument/2006/relationships/slide" Target="slide7.xml"/><Relationship Id="rId22"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2.png"/><Relationship Id="rId11" Type="http://schemas.openxmlformats.org/officeDocument/2006/relationships/image" Target="../media/image57.png"/><Relationship Id="rId5" Type="http://schemas.openxmlformats.org/officeDocument/2006/relationships/image" Target="../media/image31.png"/><Relationship Id="rId10" Type="http://schemas.openxmlformats.org/officeDocument/2006/relationships/image" Target="../media/image37.png"/><Relationship Id="rId4" Type="http://schemas.openxmlformats.org/officeDocument/2006/relationships/image" Target="../media/image30.pn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slide" Target="slide26.xml"/><Relationship Id="rId2" Type="http://schemas.openxmlformats.org/officeDocument/2006/relationships/image" Target="../media/image60.gi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62.png"/><Relationship Id="rId9"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68.png"/><Relationship Id="rId18" Type="http://schemas.openxmlformats.org/officeDocument/2006/relationships/image" Target="../media/image70.png"/><Relationship Id="rId26" Type="http://schemas.openxmlformats.org/officeDocument/2006/relationships/image" Target="../media/image74.png"/><Relationship Id="rId3" Type="http://schemas.openxmlformats.org/officeDocument/2006/relationships/slideLayout" Target="../slideLayouts/slideLayout47.xml"/><Relationship Id="rId21" Type="http://schemas.openxmlformats.org/officeDocument/2006/relationships/image" Target="../media/image72.png"/><Relationship Id="rId7" Type="http://schemas.openxmlformats.org/officeDocument/2006/relationships/image" Target="../media/image65.png"/><Relationship Id="rId12" Type="http://schemas.openxmlformats.org/officeDocument/2006/relationships/slide" Target="slide27.xml"/><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audio" Target="../media/media2.mp3"/><Relationship Id="rId16" Type="http://schemas.openxmlformats.org/officeDocument/2006/relationships/image" Target="../media/image69.png"/><Relationship Id="rId20" Type="http://schemas.microsoft.com/office/2007/relationships/hdphoto" Target="../media/hdphoto8.wdp"/><Relationship Id="rId1" Type="http://schemas.microsoft.com/office/2007/relationships/media" Target="../media/media2.mp3"/><Relationship Id="rId6" Type="http://schemas.openxmlformats.org/officeDocument/2006/relationships/slide" Target="slide30.xml"/><Relationship Id="rId11" Type="http://schemas.openxmlformats.org/officeDocument/2006/relationships/image" Target="../media/image67.png"/><Relationship Id="rId24" Type="http://schemas.microsoft.com/office/2007/relationships/hdphoto" Target="../media/hdphoto10.wdp"/><Relationship Id="rId5" Type="http://schemas.openxmlformats.org/officeDocument/2006/relationships/audio" Target="../media/audio4.wav"/><Relationship Id="rId15" Type="http://schemas.openxmlformats.org/officeDocument/2006/relationships/image" Target="../media/image62.png"/><Relationship Id="rId23" Type="http://schemas.openxmlformats.org/officeDocument/2006/relationships/image" Target="../media/image73.png"/><Relationship Id="rId28" Type="http://schemas.openxmlformats.org/officeDocument/2006/relationships/image" Target="../media/image75.png"/><Relationship Id="rId10" Type="http://schemas.openxmlformats.org/officeDocument/2006/relationships/slide" Target="slide28.xml"/><Relationship Id="rId19" Type="http://schemas.openxmlformats.org/officeDocument/2006/relationships/image" Target="../media/image71.png"/><Relationship Id="rId4" Type="http://schemas.openxmlformats.org/officeDocument/2006/relationships/notesSlide" Target="../notesSlides/notesSlide7.xml"/><Relationship Id="rId9" Type="http://schemas.openxmlformats.org/officeDocument/2006/relationships/image" Target="../media/image66.png"/><Relationship Id="rId14" Type="http://schemas.openxmlformats.org/officeDocument/2006/relationships/image" Target="../media/image61.png"/><Relationship Id="rId22" Type="http://schemas.microsoft.com/office/2007/relationships/hdphoto" Target="../media/hdphoto9.wdp"/><Relationship Id="rId27"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77.png"/><Relationship Id="rId5" Type="http://schemas.openxmlformats.org/officeDocument/2006/relationships/slide" Target="slide26.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3.wav"/><Relationship Id="rId7"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2.wdp"/><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6.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3.wav"/><Relationship Id="rId7"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2.wav"/><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3.jp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24" y="460828"/>
            <a:ext cx="7187380" cy="3904695"/>
          </a:xfrm>
          <a:prstGeom prst="rect">
            <a:avLst/>
          </a:prstGeom>
        </p:spPr>
      </p:pic>
      <p:pic>
        <p:nvPicPr>
          <p:cNvPr id="3" name="Picture 2">
            <a:extLst>
              <a:ext uri="{FF2B5EF4-FFF2-40B4-BE49-F238E27FC236}">
                <a16:creationId xmlns:a16="http://schemas.microsoft.com/office/drawing/2014/main" id="{6B410B03-C6AA-4BD9-9B96-F84DD20C7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696" y="1477651"/>
            <a:ext cx="5152635" cy="120431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4"/>
          <a:stretch>
            <a:fillRect/>
          </a:stretch>
        </p:blipFill>
        <p:spPr>
          <a:xfrm>
            <a:off x="-971373" y="1525406"/>
            <a:ext cx="5435218" cy="5435218"/>
          </a:xfrm>
          <a:prstGeom prst="rect">
            <a:avLst/>
          </a:prstGeom>
        </p:spPr>
      </p:pic>
    </p:spTree>
    <p:extLst>
      <p:ext uri="{BB962C8B-B14F-4D97-AF65-F5344CB8AC3E}">
        <p14:creationId xmlns:p14="http://schemas.microsoft.com/office/powerpoint/2010/main" val="134351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51655" y="58516"/>
            <a:ext cx="55149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82795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176975"/>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Ngắm nghĩa tấm thiệp, băn khoăn:</a:t>
            </a:r>
          </a:p>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Có khi chỉ viết điều tốt thôi. Chị xóa dòng “Nấu ăn không ngon” đi chị!</a:t>
            </a:r>
          </a:p>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Ừ. Em thấy viết thế có ít quá không?</a:t>
            </a:r>
          </a:p>
          <a:p>
            <a:pPr marL="0" lvl="0" indent="0" algn="just">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A, bố rất đẹp trai nữa ạ!</a:t>
            </a:r>
            <a:endParaRPr lang="en-US" sz="2700" dirty="0">
              <a:solidFill>
                <a:srgbClr val="000000"/>
              </a:solidFill>
              <a:latin typeface="Cambria" panose="02040503050406030204" pitchFamily="18" charset="0"/>
              <a:cs typeface="Arial-Rounded" panose="020B0500000000000000" charset="0"/>
            </a:endParaRPr>
          </a:p>
          <a:p>
            <a:pPr marL="0" lvl="0" indent="0" algn="just">
              <a:buNone/>
            </a:pPr>
            <a:r>
              <a:rPr lang="vi-VN" sz="2700"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Cambria" panose="02040503050406030204" pitchFamily="18" charset="0"/>
                <a:cs typeface="Arial-Rounded" panose="020B0500000000000000" charset="0"/>
              </a:rPr>
              <a:t>Bố đang ngồi trước máy tính, mặt đăm chiêu.</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Bố ơi…</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Bố nhìn hai chị em.</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Hai chị em sao thế?</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Chúng con…</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Chúc mừng sinh nhật bố!</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Hai chị em hồi hộp nhìn bố. Bố ngạc nhiên mở quà, đọc chăm chú. Rồi bố cười giòn giã:</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Ngạc nhiên chưa? Hai chị em tặng bố. Còn tiết lộ bí mật bố nấu ăn không ngon nữa.</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Ừ nhỉ, sao cả hai chị em đều quên. Ba bố con cười vang cả nhà.</a:t>
            </a:r>
          </a:p>
          <a:p>
            <a:pPr marL="0" lvl="0" indent="0" algn="r">
              <a:buNone/>
            </a:pPr>
            <a:r>
              <a:rPr lang="vi-VN" sz="2400" dirty="0">
                <a:solidFill>
                  <a:srgbClr val="000000"/>
                </a:solidFill>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14884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618131" y="194013"/>
            <a:ext cx="5514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p>
        </p:txBody>
      </p:sp>
      <p:sp>
        <p:nvSpPr>
          <p:cNvPr id="6" name="Rectangle: Rounded Corners 5">
            <a:extLst>
              <a:ext uri="{FF2B5EF4-FFF2-40B4-BE49-F238E27FC236}">
                <a16:creationId xmlns:a16="http://schemas.microsoft.com/office/drawing/2014/main" id="{3D38C329-9588-4FE5-A98E-4544FA7C187C}"/>
              </a:ext>
            </a:extLst>
          </p:cNvPr>
          <p:cNvSpPr/>
          <p:nvPr/>
        </p:nvSpPr>
        <p:spPr>
          <a:xfrm>
            <a:off x="8658315" y="0"/>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Cùng</a:t>
            </a:r>
            <a:r>
              <a:rPr kumimoji="0" lang="en-US" sz="2400" b="1" i="0" u="none" strike="noStrike" kern="1200" cap="none" spc="0" normalizeH="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chia </a:t>
            </a:r>
            <a:r>
              <a:rPr kumimoji="0" lang="en-US" sz="2400" b="1" i="0" u="none" strike="noStrike" kern="1200" cap="none" spc="0" normalizeH="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đoạn</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A71A1CD2-D001-448D-B85D-48080DFCD2D3}"/>
              </a:ext>
            </a:extLst>
          </p:cNvPr>
          <p:cNvSpPr/>
          <p:nvPr/>
        </p:nvSpPr>
        <p:spPr>
          <a:xfrm>
            <a:off x="28742" y="8496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dirty="0">
                <a:solidFill>
                  <a:srgbClr val="000000"/>
                </a:solidFill>
                <a:latin typeface="Cambria" panose="02040503050406030204" pitchFamily="18" charset="0"/>
                <a:cs typeface="Calibri" panose="020F0502020204030204" pitchFamily="34" charset="0"/>
                <a:sym typeface="Arial"/>
              </a:rPr>
              <a:t>1</a:t>
            </a:r>
          </a:p>
        </p:txBody>
      </p:sp>
      <p:sp>
        <p:nvSpPr>
          <p:cNvPr id="11" name="Rounded Rectangle 15">
            <a:extLst>
              <a:ext uri="{FF2B5EF4-FFF2-40B4-BE49-F238E27FC236}">
                <a16:creationId xmlns:a16="http://schemas.microsoft.com/office/drawing/2014/main" id="{238E2B4A-1AD4-47DA-B60E-4686B165B5E8}"/>
              </a:ext>
            </a:extLst>
          </p:cNvPr>
          <p:cNvSpPr/>
          <p:nvPr/>
        </p:nvSpPr>
        <p:spPr>
          <a:xfrm>
            <a:off x="91442" y="938987"/>
            <a:ext cx="12212318" cy="59190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dirty="0">
              <a:solidFill>
                <a:srgbClr val="4CB9D0"/>
              </a:solidFill>
              <a:latin typeface="Cambria" panose="02040503050406030204" pitchFamily="18" charset="0"/>
            </a:endParaRPr>
          </a:p>
        </p:txBody>
      </p:sp>
    </p:spTree>
    <p:extLst>
      <p:ext uri="{BB962C8B-B14F-4D97-AF65-F5344CB8AC3E}">
        <p14:creationId xmlns:p14="http://schemas.microsoft.com/office/powerpoint/2010/main" val="8373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6" grpId="0" animBg="1"/>
      <p:bldP spid="7"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169381" y="327204"/>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4" name="Rounded Rectangle 15">
            <a:extLst>
              <a:ext uri="{FF2B5EF4-FFF2-40B4-BE49-F238E27FC236}">
                <a16:creationId xmlns:a16="http://schemas.microsoft.com/office/drawing/2014/main" id="{E7A85ABF-E63D-425B-A824-EB3684A805DF}"/>
              </a:ext>
            </a:extLst>
          </p:cNvPr>
          <p:cNvSpPr/>
          <p:nvPr/>
        </p:nvSpPr>
        <p:spPr>
          <a:xfrm>
            <a:off x="91442" y="111761"/>
            <a:ext cx="12009118" cy="643127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368078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38997" y="1849007"/>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giòn</a:t>
              </a:r>
              <a:r>
                <a:rPr lang="en-US" sz="5000" b="1" dirty="0">
                  <a:solidFill>
                    <a:prstClr val="white"/>
                  </a:solidFill>
                  <a:latin typeface="Cambria" panose="02040503050406030204" pitchFamily="18" charset="0"/>
                  <a:ea typeface="Arial-Rounded" panose="020B0500000000000000" pitchFamily="34" charset="0"/>
                  <a:cs typeface="Arial-Rounded" panose="020B0500000000000000" pitchFamily="34" charset="0"/>
                </a:rPr>
                <a:t> </a:t>
              </a:r>
              <a:r>
                <a:rPr lang="en-US" sz="500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giã</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04693" y="3240689"/>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rơm</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rớm</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20" name="Rectangle 19"/>
          <p:cNvSpPr/>
          <p:nvPr/>
        </p:nvSpPr>
        <p:spPr>
          <a:xfrm>
            <a:off x="1705556" y="1380850"/>
            <a:ext cx="422340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54828EA3-99F3-487D-AC08-F91923A527AC}"/>
              </a:ext>
            </a:extLst>
          </p:cNvPr>
          <p:cNvGrpSpPr/>
          <p:nvPr/>
        </p:nvGrpSpPr>
        <p:grpSpPr>
          <a:xfrm>
            <a:off x="6404692" y="533085"/>
            <a:ext cx="4322439" cy="1121761"/>
            <a:chOff x="6410789" y="819970"/>
            <a:chExt cx="4322439" cy="1121761"/>
          </a:xfrm>
        </p:grpSpPr>
        <p:pic>
          <p:nvPicPr>
            <p:cNvPr id="25" name="Picture 24">
              <a:extLst>
                <a:ext uri="{FF2B5EF4-FFF2-40B4-BE49-F238E27FC236}">
                  <a16:creationId xmlns:a16="http://schemas.microsoft.com/office/drawing/2014/main" id="{9C94A138-5BA0-4805-89CC-6E3756C8DD2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386B3BEF-CBEE-4DA3-9EB1-68B48030917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nắn</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nót</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AE08AD1C-B5F1-442D-BD99-0C2A24BC3FC4}"/>
              </a:ext>
            </a:extLst>
          </p:cNvPr>
          <p:cNvGrpSpPr/>
          <p:nvPr/>
        </p:nvGrpSpPr>
        <p:grpSpPr>
          <a:xfrm>
            <a:off x="6422362" y="4724049"/>
            <a:ext cx="4322439" cy="1121761"/>
            <a:chOff x="6410789" y="2733385"/>
            <a:chExt cx="4322439" cy="1121761"/>
          </a:xfrm>
        </p:grpSpPr>
        <p:pic>
          <p:nvPicPr>
            <p:cNvPr id="22" name="Picture 21">
              <a:extLst>
                <a:ext uri="{FF2B5EF4-FFF2-40B4-BE49-F238E27FC236}">
                  <a16:creationId xmlns:a16="http://schemas.microsoft.com/office/drawing/2014/main" id="{5FF3EC45-F0BE-46C6-ABD7-F8FDDCEDC42E}"/>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817AB7D2-56A0-4BB6-A0D6-713D098813DC}"/>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choàng</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tay</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ppt_x</p:attrName>
                                        </p:attrNameLst>
                                      </p:cBhvr>
                                      <p:tavLst>
                                        <p:tav tm="0">
                                          <p:val>
                                            <p:strVal val="#ppt_x-#ppt_w*1.125000"/>
                                          </p:val>
                                        </p:tav>
                                        <p:tav tm="100000">
                                          <p:val>
                                            <p:strVal val="#ppt_x"/>
                                          </p:val>
                                        </p:tav>
                                      </p:tavLst>
                                    </p:anim>
                                    <p:animEffect transition="in" filter="wipe(righ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grpSp>
        <p:nvGrpSpPr>
          <p:cNvPr id="23" name="Group 22">
            <a:extLst>
              <a:ext uri="{FF2B5EF4-FFF2-40B4-BE49-F238E27FC236}">
                <a16:creationId xmlns:a16="http://schemas.microsoft.com/office/drawing/2014/main" id="{D4D46340-E89F-4F88-9C8F-C37FA8FC8171}"/>
              </a:ext>
            </a:extLst>
          </p:cNvPr>
          <p:cNvGrpSpPr/>
          <p:nvPr/>
        </p:nvGrpSpPr>
        <p:grpSpPr>
          <a:xfrm>
            <a:off x="3067050" y="1666475"/>
            <a:ext cx="6289356" cy="3525049"/>
            <a:chOff x="6199020" y="1914474"/>
            <a:chExt cx="4938444" cy="2767892"/>
          </a:xfrm>
        </p:grpSpPr>
        <p:pic>
          <p:nvPicPr>
            <p:cNvPr id="24" name="Picture 23">
              <a:extLst>
                <a:ext uri="{FF2B5EF4-FFF2-40B4-BE49-F238E27FC236}">
                  <a16:creationId xmlns:a16="http://schemas.microsoft.com/office/drawing/2014/main" id="{BD311F5D-6686-46E0-BF4B-2BA0B8B49A7D}"/>
                </a:ext>
              </a:extLst>
            </p:cNvPr>
            <p:cNvPicPr>
              <a:picLocks noChangeAspect="1"/>
            </p:cNvPicPr>
            <p:nvPr/>
          </p:nvPicPr>
          <p:blipFill>
            <a:blip r:embed="rId4"/>
            <a:stretch>
              <a:fillRect/>
            </a:stretch>
          </p:blipFill>
          <p:spPr>
            <a:xfrm rot="175581">
              <a:off x="6199020" y="1914474"/>
              <a:ext cx="4938444" cy="2767892"/>
            </a:xfrm>
            <a:prstGeom prst="rect">
              <a:avLst/>
            </a:prstGeom>
          </p:spPr>
        </p:pic>
        <p:sp>
          <p:nvSpPr>
            <p:cNvPr id="25" name="TextBox 24">
              <a:extLst>
                <a:ext uri="{FF2B5EF4-FFF2-40B4-BE49-F238E27FC236}">
                  <a16:creationId xmlns:a16="http://schemas.microsoft.com/office/drawing/2014/main" id="{67ACB33B-E167-4D79-98C3-D6E79231B838}"/>
                </a:ext>
              </a:extLst>
            </p:cNvPr>
            <p:cNvSpPr txBox="1"/>
            <p:nvPr/>
          </p:nvSpPr>
          <p:spPr>
            <a:xfrm>
              <a:off x="6490837" y="2404239"/>
              <a:ext cx="4366332" cy="77333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Món</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quà</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biệt</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a:t>
              </a:r>
              <a:r>
                <a:rPr lang="en-US" sz="3200" b="1" dirty="0">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 </a:t>
              </a:r>
              <a:r>
                <a:rPr kumimoji="0" lang="pt-BR"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từ nào em chưa hiểu nghĩa?</a:t>
              </a:r>
            </a:p>
          </p:txBody>
        </p:sp>
      </p:grpSp>
    </p:spTree>
    <p:extLst>
      <p:ext uri="{BB962C8B-B14F-4D97-AF65-F5344CB8AC3E}">
        <p14:creationId xmlns:p14="http://schemas.microsoft.com/office/powerpoint/2010/main" val="325368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id="{1B5A6CC6-26F3-48D1-97B1-3FF3AEC83C0E}"/>
              </a:ext>
            </a:extLst>
          </p:cNvPr>
          <p:cNvSpPr txBox="1"/>
          <p:nvPr/>
        </p:nvSpPr>
        <p:spPr>
          <a:xfrm>
            <a:off x="445802" y="2198142"/>
            <a:ext cx="7489883"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err="1">
                <a:solidFill>
                  <a:srgbClr val="000000"/>
                </a:solidFill>
                <a:latin typeface="Arial" panose="020B0604020202020204" pitchFamily="34" charset="0"/>
                <a:cs typeface="Arial"/>
                <a:sym typeface="Arial"/>
              </a:rPr>
              <a:t>Đăm</a:t>
            </a:r>
            <a:r>
              <a:rPr lang="en-US" sz="3200" b="1" kern="0" dirty="0">
                <a:solidFill>
                  <a:srgbClr val="000000"/>
                </a:solidFill>
                <a:latin typeface="Arial" panose="020B0604020202020204" pitchFamily="34" charset="0"/>
                <a:cs typeface="Arial"/>
                <a:sym typeface="Arial"/>
              </a:rPr>
              <a:t> </a:t>
            </a:r>
            <a:r>
              <a:rPr lang="en-US" sz="3200" b="1" kern="0" dirty="0" err="1">
                <a:solidFill>
                  <a:srgbClr val="000000"/>
                </a:solidFill>
                <a:latin typeface="Arial" panose="020B0604020202020204" pitchFamily="34" charset="0"/>
                <a:cs typeface="Arial"/>
                <a:sym typeface="Arial"/>
              </a:rPr>
              <a:t>chiêu</a:t>
            </a:r>
            <a:r>
              <a:rPr lang="en-US" sz="3200" b="1"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có</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vẻ</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đang</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suy</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nghĩ</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một</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điều</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gì</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đó</a:t>
            </a:r>
            <a:r>
              <a:rPr lang="en-US" sz="3200" kern="0" dirty="0">
                <a:solidFill>
                  <a:srgbClr val="000000"/>
                </a:solidFill>
                <a:latin typeface="Arial" panose="020B0604020202020204" pitchFamily="34" charset="0"/>
                <a:cs typeface="Arial"/>
                <a:sym typeface="Arial"/>
              </a:rPr>
              <a:t>.</a:t>
            </a:r>
          </a:p>
        </p:txBody>
      </p:sp>
      <p:grpSp>
        <p:nvGrpSpPr>
          <p:cNvPr id="7" name="Group 6">
            <a:extLst>
              <a:ext uri="{FF2B5EF4-FFF2-40B4-BE49-F238E27FC236}">
                <a16:creationId xmlns:a16="http://schemas.microsoft.com/office/drawing/2014/main"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CC3348E1-986A-4BD4-B67B-2D0F22A17565}"/>
              </a:ext>
            </a:extLst>
          </p:cNvPr>
          <p:cNvSpPr txBox="1"/>
          <p:nvPr/>
        </p:nvSpPr>
        <p:spPr>
          <a:xfrm>
            <a:off x="647700" y="3674848"/>
            <a:ext cx="6569166"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3200" b="1" kern="0" dirty="0">
                <a:solidFill>
                  <a:srgbClr val="000000"/>
                </a:solidFill>
                <a:cs typeface="Arial"/>
                <a:sym typeface="Arial"/>
              </a:rPr>
              <a:t>Rơm rớm: </a:t>
            </a:r>
            <a:r>
              <a:rPr lang="vi-VN" sz="3200" kern="0" dirty="0">
                <a:solidFill>
                  <a:srgbClr val="000000"/>
                </a:solidFill>
                <a:cs typeface="Arial"/>
                <a:sym typeface="Arial"/>
              </a:rPr>
              <a:t>ứa nước mắt như sắp khóc.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5850EAD-C74E-4E42-9B9D-F06EA8822BD6}"/>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8" name="TextBox 7">
            <a:extLst>
              <a:ext uri="{FF2B5EF4-FFF2-40B4-BE49-F238E27FC236}">
                <a16:creationId xmlns:a16="http://schemas.microsoft.com/office/drawing/2014/main" id="{5F55ED1F-AC29-426A-BD6A-E285FF5CA395}"/>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picture containing text, envelope, businesscard&#10;&#10;Description automatically generated">
            <a:extLst>
              <a:ext uri="{FF2B5EF4-FFF2-40B4-BE49-F238E27FC236}">
                <a16:creationId xmlns:a16="http://schemas.microsoft.com/office/drawing/2014/main" id="{AD56564F-35E2-4CF5-9958-4DF491311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0" name="Picture 9">
            <a:extLst>
              <a:ext uri="{FF2B5EF4-FFF2-40B4-BE49-F238E27FC236}">
                <a16:creationId xmlns:a16="http://schemas.microsoft.com/office/drawing/2014/main" id="{D0278C1F-5622-44C0-80FB-F72F784A69F6}"/>
              </a:ext>
            </a:extLst>
          </p:cNvPr>
          <p:cNvPicPr>
            <a:picLocks noChangeAspect="1"/>
          </p:cNvPicPr>
          <p:nvPr/>
        </p:nvPicPr>
        <p:blipFill>
          <a:blip r:embed="rId5"/>
          <a:stretch>
            <a:fillRect/>
          </a:stretch>
        </p:blipFill>
        <p:spPr>
          <a:xfrm>
            <a:off x="4389322" y="1291656"/>
            <a:ext cx="5572227" cy="2188654"/>
          </a:xfrm>
          <a:prstGeom prst="rect">
            <a:avLst/>
          </a:prstGeom>
        </p:spPr>
      </p:pic>
      <p:pic>
        <p:nvPicPr>
          <p:cNvPr id="11" name="Picture 10">
            <a:extLst>
              <a:ext uri="{FF2B5EF4-FFF2-40B4-BE49-F238E27FC236}">
                <a16:creationId xmlns:a16="http://schemas.microsoft.com/office/drawing/2014/main" id="{5FBE320A-7D48-4699-9DE0-7BC18CDABAF5}"/>
              </a:ext>
            </a:extLst>
          </p:cNvPr>
          <p:cNvPicPr>
            <a:picLocks noChangeAspect="1"/>
          </p:cNvPicPr>
          <p:nvPr/>
        </p:nvPicPr>
        <p:blipFill>
          <a:blip r:embed="rId6"/>
          <a:stretch>
            <a:fillRect/>
          </a:stretch>
        </p:blipFill>
        <p:spPr>
          <a:xfrm>
            <a:off x="4266348" y="3628565"/>
            <a:ext cx="6194073" cy="2493480"/>
          </a:xfrm>
          <a:prstGeom prst="rect">
            <a:avLst/>
          </a:prstGeom>
        </p:spPr>
      </p:pic>
      <p:pic>
        <p:nvPicPr>
          <p:cNvPr id="12" name="Picture 11" descr="A picture containing text, toy, vector graphics&#10;&#10;Description automatically generated">
            <a:extLst>
              <a:ext uri="{FF2B5EF4-FFF2-40B4-BE49-F238E27FC236}">
                <a16:creationId xmlns:a16="http://schemas.microsoft.com/office/drawing/2014/main" id="{50D83F48-DDB5-44ED-AFD6-EE2E44504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425" y="2202287"/>
            <a:ext cx="4833243" cy="4527584"/>
          </a:xfrm>
          <a:prstGeom prst="rect">
            <a:avLst/>
          </a:prstGeom>
        </p:spPr>
      </p:pic>
    </p:spTree>
    <p:extLst>
      <p:ext uri="{BB962C8B-B14F-4D97-AF65-F5344CB8AC3E}">
        <p14:creationId xmlns:p14="http://schemas.microsoft.com/office/powerpoint/2010/main" val="378412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9"/>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388083"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153"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388083"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
        <p:nvSpPr>
          <p:cNvPr id="7" name="Teardrop 6">
            <a:extLst>
              <a:ext uri="{FF2B5EF4-FFF2-40B4-BE49-F238E27FC236}">
                <a16:creationId xmlns:a16="http://schemas.microsoft.com/office/drawing/2014/main" id="{A71A1CD2-D001-448D-B85D-48080DFCD2D3}"/>
              </a:ext>
            </a:extLst>
          </p:cNvPr>
          <p:cNvSpPr/>
          <p:nvPr/>
        </p:nvSpPr>
        <p:spPr>
          <a:xfrm>
            <a:off x="157743" y="94497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Calibri" panose="020F0502020204030204" pitchFamily="34" charset="0"/>
                <a:sym typeface="Arial"/>
              </a:rPr>
              <a:t>1</a:t>
            </a:r>
          </a:p>
        </p:txBody>
      </p:sp>
    </p:spTree>
    <p:extLst>
      <p:ext uri="{BB962C8B-B14F-4D97-AF65-F5344CB8AC3E}">
        <p14:creationId xmlns:p14="http://schemas.microsoft.com/office/powerpoint/2010/main" val="159467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Tree>
    <p:extLst>
      <p:ext uri="{BB962C8B-B14F-4D97-AF65-F5344CB8AC3E}">
        <p14:creationId xmlns:p14="http://schemas.microsoft.com/office/powerpoint/2010/main" val="501796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sp>
        <p:nvSpPr>
          <p:cNvPr id="3" name="Rectangle: Rounded Corners 2">
            <a:hlinkClick r:id="rId14" action="ppaction://hlinksldjump"/>
            <a:extLst>
              <a:ext uri="{FF2B5EF4-FFF2-40B4-BE49-F238E27FC236}">
                <a16:creationId xmlns:a16="http://schemas.microsoft.com/office/drawing/2014/main" id="{E55425C6-D153-4FD6-9C7B-355167EECFE7}"/>
              </a:ext>
            </a:extLst>
          </p:cNvPr>
          <p:cNvSpPr/>
          <p:nvPr/>
        </p:nvSpPr>
        <p:spPr>
          <a:xfrm>
            <a:off x="10658475" y="0"/>
            <a:ext cx="1343025" cy="477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24B4F70A-CD35-477D-B550-CFD0E07AEB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39614" y="1235959"/>
            <a:ext cx="5256171" cy="4262967"/>
          </a:xfrm>
          <a:prstGeom prst="rect">
            <a:avLst/>
          </a:prstGeom>
        </p:spPr>
      </p:pic>
      <p:pic>
        <p:nvPicPr>
          <p:cNvPr id="30" name="Picture 29">
            <a:hlinkClick r:id="rId16" action="ppaction://hlinksldjump"/>
            <a:extLst>
              <a:ext uri="{FF2B5EF4-FFF2-40B4-BE49-F238E27FC236}">
                <a16:creationId xmlns:a16="http://schemas.microsoft.com/office/drawing/2014/main" id="{30F13431-56E5-49C5-ADF7-DFBE7041D54C}"/>
              </a:ext>
            </a:extLst>
          </p:cNvPr>
          <p:cNvPicPr>
            <a:picLocks noChangeAspect="1"/>
          </p:cNvPicPr>
          <p:nvPr/>
        </p:nvPicPr>
        <p:blipFill>
          <a:blip r:embed="rId17"/>
          <a:stretch>
            <a:fillRect/>
          </a:stretch>
        </p:blipFill>
        <p:spPr>
          <a:xfrm>
            <a:off x="6203653" y="832789"/>
            <a:ext cx="3066554" cy="2554445"/>
          </a:xfrm>
          <a:prstGeom prst="rect">
            <a:avLst/>
          </a:prstGeom>
        </p:spPr>
      </p:pic>
      <p:pic>
        <p:nvPicPr>
          <p:cNvPr id="31" name="Picture 30">
            <a:hlinkClick r:id="rId18" action="ppaction://hlinksldjump"/>
            <a:extLst>
              <a:ext uri="{FF2B5EF4-FFF2-40B4-BE49-F238E27FC236}">
                <a16:creationId xmlns:a16="http://schemas.microsoft.com/office/drawing/2014/main" id="{5A77CE6F-6D3A-40ED-AAC1-B9201843F974}"/>
              </a:ext>
            </a:extLst>
          </p:cNvPr>
          <p:cNvPicPr>
            <a:picLocks noChangeAspect="1"/>
          </p:cNvPicPr>
          <p:nvPr/>
        </p:nvPicPr>
        <p:blipFill>
          <a:blip r:embed="rId19"/>
          <a:stretch>
            <a:fillRect/>
          </a:stretch>
        </p:blipFill>
        <p:spPr>
          <a:xfrm>
            <a:off x="8845984" y="1174905"/>
            <a:ext cx="3078747" cy="2530059"/>
          </a:xfrm>
          <a:prstGeom prst="rect">
            <a:avLst/>
          </a:prstGeom>
        </p:spPr>
      </p:pic>
      <p:pic>
        <p:nvPicPr>
          <p:cNvPr id="32" name="Picture 31">
            <a:hlinkClick r:id="rId20" action="ppaction://hlinksldjump"/>
            <a:extLst>
              <a:ext uri="{FF2B5EF4-FFF2-40B4-BE49-F238E27FC236}">
                <a16:creationId xmlns:a16="http://schemas.microsoft.com/office/drawing/2014/main" id="{09CF18AB-94AF-480F-BD12-39FADC391435}"/>
              </a:ext>
            </a:extLst>
          </p:cNvPr>
          <p:cNvPicPr>
            <a:picLocks noChangeAspect="1"/>
          </p:cNvPicPr>
          <p:nvPr/>
        </p:nvPicPr>
        <p:blipFill>
          <a:blip r:embed="rId21"/>
          <a:stretch>
            <a:fillRect/>
          </a:stretch>
        </p:blipFill>
        <p:spPr>
          <a:xfrm>
            <a:off x="8441424" y="3357073"/>
            <a:ext cx="3054361" cy="2493480"/>
          </a:xfrm>
          <a:prstGeom prst="rect">
            <a:avLst/>
          </a:prstGeom>
        </p:spPr>
      </p:pic>
      <p:pic>
        <p:nvPicPr>
          <p:cNvPr id="33" name="Picture 32">
            <a:hlinkClick r:id="rId22" action="ppaction://hlinksldjump"/>
            <a:extLst>
              <a:ext uri="{FF2B5EF4-FFF2-40B4-BE49-F238E27FC236}">
                <a16:creationId xmlns:a16="http://schemas.microsoft.com/office/drawing/2014/main" id="{90A54445-05EA-4264-AC79-AFFFF4AB54F5}"/>
              </a:ext>
            </a:extLst>
          </p:cNvPr>
          <p:cNvPicPr>
            <a:picLocks noChangeAspect="1"/>
          </p:cNvPicPr>
          <p:nvPr/>
        </p:nvPicPr>
        <p:blipFill>
          <a:blip r:embed="rId23"/>
          <a:stretch>
            <a:fillRect/>
          </a:stretch>
        </p:blipFill>
        <p:spPr>
          <a:xfrm>
            <a:off x="5775670" y="3035930"/>
            <a:ext cx="3115326" cy="2462997"/>
          </a:xfrm>
          <a:prstGeom prst="rect">
            <a:avLst/>
          </a:prstGeom>
        </p:spPr>
      </p:pic>
    </p:spTree>
    <p:extLst>
      <p:ext uri="{BB962C8B-B14F-4D97-AF65-F5344CB8AC3E}">
        <p14:creationId xmlns:p14="http://schemas.microsoft.com/office/powerpoint/2010/main" val="1897168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9" y="560889"/>
            <a:ext cx="3540234"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33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65106" y="211840"/>
            <a:ext cx="5514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161468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414518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2</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pic>
        <p:nvPicPr>
          <p:cNvPr id="19" name="Picture 18">
            <a:extLst>
              <a:ext uri="{FF2B5EF4-FFF2-40B4-BE49-F238E27FC236}">
                <a16:creationId xmlns:a16="http://schemas.microsoft.com/office/drawing/2014/main" id="{2CB641DE-A232-43F9-AF15-5DB4BAFE7756}"/>
              </a:ext>
            </a:extLst>
          </p:cNvPr>
          <p:cNvPicPr>
            <a:picLocks noChangeAspect="1"/>
          </p:cNvPicPr>
          <p:nvPr/>
        </p:nvPicPr>
        <p:blipFill>
          <a:blip r:embed="rId11"/>
          <a:stretch>
            <a:fillRect/>
          </a:stretch>
        </p:blipFill>
        <p:spPr>
          <a:xfrm>
            <a:off x="4130399" y="2834372"/>
            <a:ext cx="5491184" cy="1499926"/>
          </a:xfrm>
          <a:prstGeom prst="rect">
            <a:avLst/>
          </a:prstGeom>
        </p:spPr>
      </p:pic>
    </p:spTree>
    <p:extLst>
      <p:ext uri="{BB962C8B-B14F-4D97-AF65-F5344CB8AC3E}">
        <p14:creationId xmlns:p14="http://schemas.microsoft.com/office/powerpoint/2010/main" val="148392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79AF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chị em đã viết gì trong tấm thiệp tặng bố?</a:t>
            </a:r>
          </a:p>
        </p:txBody>
      </p:sp>
      <p:sp>
        <p:nvSpPr>
          <p:cNvPr id="13" name="Rectangle 12">
            <a:extLst>
              <a:ext uri="{FF2B5EF4-FFF2-40B4-BE49-F238E27FC236}">
                <a16:creationId xmlns:a16="http://schemas.microsoft.com/office/drawing/2014/main" id="{CD7FE09D-DE1A-40D6-B9E0-5EBC820BF396}"/>
              </a:ext>
            </a:extLst>
          </p:cNvPr>
          <p:cNvSpPr/>
          <p:nvPr/>
        </p:nvSpPr>
        <p:spPr>
          <a:xfrm>
            <a:off x="1686124" y="2290446"/>
            <a:ext cx="10136529" cy="954107"/>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ngữ nào dưới đây thể hiện cảm xúc của bố khi nhận quà của hai chị em?</a:t>
            </a: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bố rất vui khi nhận quà mà người chị lại rơm rớm nước mắt?</a:t>
            </a: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6"/>
            <a:ext cx="10435367" cy="880596"/>
            <a:chOff x="1526400" y="4536707"/>
            <a:chExt cx="8221971" cy="693635"/>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651430"/>
              <a:ext cx="8169634"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chi tiết nào trong câu chuyện trên? Vì sao?</a:t>
              </a: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2" name="Picture 2" descr="Baby Smiling Cute - Free vector graphic o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Anh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Tí</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Chíp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vui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có</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thêm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Hai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Bon.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062" y="26424"/>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0327" y="23249"/>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150" y="38330"/>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645" y="53410"/>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88451" y="181192"/>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590132" y="210220"/>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3252516" y="597466"/>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4945677" y="184727"/>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5" action="ppaction://hlinksldjump"/>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hlinkClick r:id="rId6" action="ppaction://hlinksldjump"/>
            <a:extLst>
              <a:ext uri="{FF2B5EF4-FFF2-40B4-BE49-F238E27FC236}">
                <a16:creationId xmlns:a16="http://schemas.microsoft.com/office/drawing/2014/main" id="{7DDCBE6E-4593-4E24-AB61-D9CA7C9FB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384" y="53410"/>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a:extLst>
              <a:ext uri="{FF2B5EF4-FFF2-40B4-BE49-F238E27FC236}">
                <a16:creationId xmlns:a16="http://schemas.microsoft.com/office/drawing/2014/main" id="{182827A8-EC19-4787-9748-896616F71DD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a:off x="6516162" y="192754"/>
            <a:ext cx="888377" cy="130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5"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7.40741E-7 C -0.00052 0.07222 -0.00065 0.07847 -0.0013 0.15764 C -0.00234 0.30255 0.00261 0.25231 -0.00312 0.30625 C -0.00377 0.32731 -0.00403 0.34815 -0.00481 0.36898 C -0.00534 0.38055 -0.00664 0.40347 -0.00664 0.4037 C -0.00729 0.42917 -0.00807 0.45208 -0.00937 0.47708 C -0.01015 0.51574 -0.01067 0.55625 -0.02018 0.58912 C -0.02161 0.59398 -0.02265 0.6 -0.02461 0.60417 C -0.02682 0.60926 -0.02994 0.61204 -0.03203 0.61713 C -0.03489 0.62454 -0.0358 0.63032 -0.03997 0.63032 " pathEditMode="relative" rAng="0" ptsTypes="AAAAAAAAAA">
                                      <p:cBhvr>
                                        <p:cTn id="70" dur="2000" fill="hold"/>
                                        <p:tgtEl>
                                          <p:spTgt spid="1036"/>
                                        </p:tgtEl>
                                        <p:attrNameLst>
                                          <p:attrName>ppt_x</p:attrName>
                                          <p:attrName>ppt_y</p:attrName>
                                        </p:attrNameLst>
                                      </p:cBhvr>
                                      <p:rCtr x="-2031" y="31505"/>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00052 3.33333E-6 C -0.00755 0.0868 -0.00859 0.09421 -0.01354 0.18958 C -0.02161 0.36389 0.01654 0.30347 -0.0276 0.36828 C -0.03255 0.39375 -0.03463 0.41875 -0.04062 0.44375 C -0.04466 0.45764 -0.05468 0.48518 -0.05468 0.48564 C -0.05963 0.5162 -0.06562 0.54375 -0.07565 0.57384 C -0.08164 0.62037 -0.08567 0.66921 -0.15872 0.70856 C -0.16979 0.71458 -0.17786 0.72176 -0.19284 0.72685 C -0.20989 0.73287 -0.23385 0.73611 -0.24987 0.74236 C -0.272 0.75115 -0.2789 0.75833 -0.31093 0.75833 " pathEditMode="relative" rAng="0" ptsTypes="AAAAAAAAAA">
                                      <p:cBhvr>
                                        <p:cTn id="89" dur="2000" fill="hold"/>
                                        <p:tgtEl>
                                          <p:spTgt spid="15"/>
                                        </p:tgtEl>
                                        <p:attrNameLst>
                                          <p:attrName>ppt_x</p:attrName>
                                          <p:attrName>ppt_y</p:attrName>
                                        </p:attrNameLst>
                                      </p:cBhvr>
                                      <p:rCtr x="-15573" y="37917"/>
                                    </p:animMotion>
                                  </p:childTnLst>
                                </p:cTn>
                              </p:par>
                              <p:par>
                                <p:cTn id="90" presetID="53" presetClass="exit" presetSubtype="32" fill="hold" nodeType="with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553800"/>
          </a:xfrm>
          <a:prstGeom prst="rect">
            <a:avLst/>
          </a:prstGeom>
          <a:solidFill>
            <a:schemeClr val="accent6"/>
          </a:solidFill>
        </p:spPr>
        <p:txBody>
          <a:bodyPr wrap="square" lIns="121725" tIns="60862" rIns="121725" bIns="60862">
            <a:spAutoFit/>
          </a:bodyPr>
          <a:lstStyle/>
          <a:p>
            <a:pPr lvl="0" algn="ctr">
              <a:buClr>
                <a:srgbClr val="000000"/>
              </a:buClr>
            </a:pP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1. Hai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chị</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đã</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viết</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gì</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trong</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tấm</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thiệp</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tặng</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bố</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Hai chị em đã viết ra những điểm tốt và cả điểm chưa tốt của bố, cụ thể là:</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Tính rất hiền</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Nói rất to</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Ngủ rất nhanh</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Ghét nói dối</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Nấu ăn không ngon</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7146" y="1207038"/>
            <a:ext cx="11801475" cy="3446900"/>
          </a:xfrm>
          <a:prstGeom prst="rect">
            <a:avLst/>
          </a:prstGeom>
          <a:solidFill>
            <a:schemeClr val="accent6"/>
          </a:solidFill>
        </p:spPr>
        <p:txBody>
          <a:bodyPr wrap="square" lIns="121725" tIns="60862" rIns="121725" bIns="60862">
            <a:spAutoFit/>
          </a:bodyPr>
          <a:lstStyle/>
          <a:p>
            <a:pPr lvl="0" algn="just">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2. </a:t>
            </a:r>
            <a:r>
              <a:rPr lang="vi-VN"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Từ ngữ nào dưới đây thể hiện cảm xúc của bố khi nhận quà của hai chị em?</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 băn khoăn</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 đăm chiêu</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 hồi hộp</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d. ngạc nhiên</a:t>
            </a:r>
          </a:p>
        </p:txBody>
      </p:sp>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91A41D3E-8595-4E11-A3D7-8F8A5E9C4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0884" y="4458238"/>
            <a:ext cx="798097" cy="782741"/>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6" y="762000"/>
            <a:ext cx="11236414" cy="1230908"/>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3. </a:t>
            </a:r>
            <a:r>
              <a:rPr lang="vi-VN"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2820656F-1C2A-4B61-BF52-0383EE4FC398}"/>
              </a:ext>
            </a:extLst>
          </p:cNvPr>
          <p:cNvSpPr/>
          <p:nvPr/>
        </p:nvSpPr>
        <p:spPr>
          <a:xfrm>
            <a:off x="1489731" y="3180080"/>
            <a:ext cx="8427583"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Người chị rơm rớm nước mắt vì mình đã quên xóa mất dòng viết điểm không tốt của bố trong tấm thiệp.</a:t>
            </a:r>
          </a:p>
        </p:txBody>
      </p:sp>
      <p:pic>
        <p:nvPicPr>
          <p:cNvPr id="18" name="Picture 17">
            <a:extLst>
              <a:ext uri="{FF2B5EF4-FFF2-40B4-BE49-F238E27FC236}">
                <a16:creationId xmlns:a16="http://schemas.microsoft.com/office/drawing/2014/main" id="{BD30FC11-91E5-4C95-AC66-0FA9B77F3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01375" cy="928489"/>
          </a:xfrm>
          <a:prstGeom prst="rect">
            <a:avLst/>
          </a:prstGeom>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6" name="Rectangle: Rounded Corners 5">
            <a:extLst>
              <a:ext uri="{FF2B5EF4-FFF2-40B4-BE49-F238E27FC236}">
                <a16:creationId xmlns:a16="http://schemas.microsoft.com/office/drawing/2014/main" id="{E92D7A3E-4CCF-4C28-8236-875A34020E63}"/>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D81A3FD1-4736-403B-B8F4-FF2413500168}"/>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học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9ED18FC9-ED2E-4D16-9C2C-2CA11DCF8A94}"/>
              </a:ext>
            </a:extLst>
          </p:cNvPr>
          <p:cNvSpPr/>
          <p:nvPr/>
        </p:nvSpPr>
        <p:spPr>
          <a:xfrm>
            <a:off x="6671600" y="4108095"/>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Ngưỡng</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25DAE477-4773-4B71-A9BC-9B604096BAB3}"/>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nhớ</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EA5F66B0-CD9E-477B-A465-AA49FEB5F005}"/>
              </a:ext>
            </a:extLst>
          </p:cNvPr>
          <p:cNvSpPr/>
          <p:nvPr/>
        </p:nvSpPr>
        <p:spPr>
          <a:xfrm>
            <a:off x="6671600" y="5191008"/>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C31968B5-9C4D-456D-A498-DE49FAD3B16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sổ</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nhà</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em</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64B58CF3-04CB-475D-BA07-E92E647C745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5BB82FDE-8EA3-4DB5-B64A-30FD8786723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FC3FBEAD-E0AF-49D8-967F-99EE4057B1C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C00AA037-8ECD-4F53-B5E6-D14BB99D69F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800021"/>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Cambria" panose="02040503050406030204" pitchFamily="18" charset="0"/>
                <a:ea typeface="Arial-Rounded" panose="020B0500000000000000" pitchFamily="34" charset="0"/>
                <a:cs typeface="Arial-Rounded" panose="020B0500000000000000" pitchFamily="34" charset="0"/>
              </a:rPr>
              <a:t>4. </a:t>
            </a:r>
            <a:r>
              <a:rPr lang="vi-VN" sz="4400" dirty="0">
                <a:solidFill>
                  <a:srgbClr val="000000"/>
                </a:solidFill>
                <a:latin typeface="Cambria" panose="02040503050406030204" pitchFamily="18" charset="0"/>
                <a:ea typeface="Arial-Rounded" panose="020B0500000000000000" pitchFamily="34" charset="0"/>
                <a:cs typeface="Arial-Rounded" panose="020B0500000000000000" pitchFamily="34" charset="0"/>
              </a:rPr>
              <a:t>Bố đã làm gì để hai chị em cảm thấy rất 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985247FC-A474-4DB9-A657-3A7A22C7F457}"/>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0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Bố đã choàng tay ôm hai chị em vào lòng và cảm ơn hai chị em. Bố còn nói là bố rất yêu hai chị em nữa.</a:t>
            </a:r>
          </a:p>
        </p:txBody>
      </p:sp>
      <p:pic>
        <p:nvPicPr>
          <p:cNvPr id="18" name="Picture 17">
            <a:extLst>
              <a:ext uri="{FF2B5EF4-FFF2-40B4-BE49-F238E27FC236}">
                <a16:creationId xmlns:a16="http://schemas.microsoft.com/office/drawing/2014/main" id="{CF3F7826-640D-4A62-82FB-67F05B2FE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34851" y="762001"/>
            <a:ext cx="11130217" cy="1230908"/>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5.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thích</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nhất</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chi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tiết</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nào</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trong</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câu</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chuyện</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trên</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Vì</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sao</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FA82A12A-0872-4AF0-8F4C-BD52CC31A82E}"/>
              </a:ext>
            </a:extLst>
          </p:cNvPr>
          <p:cNvSpPr/>
          <p:nvPr/>
        </p:nvSpPr>
        <p:spPr>
          <a:xfrm>
            <a:off x="89542" y="3180080"/>
            <a:ext cx="11878938"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3600"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Gợi</a:t>
            </a:r>
            <a:r>
              <a:rPr lang="en-US"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ý: </a:t>
            </a: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 thích nhất chi tiết hai chị em cùng chuẩn bị thiệp để tặng bố. Vì qua hành động và lời nói của hai chị em thì em có thể thấy được tình yêu thương mà hai bạn dành cho bố của mình.</a:t>
            </a:r>
          </a:p>
        </p:txBody>
      </p:sp>
      <p:sp>
        <p:nvSpPr>
          <p:cNvPr id="2" name="Rectangle: Rounded Corners 1">
            <a:hlinkClick r:id="rId3" action="ppaction://hlinksldjump"/>
            <a:extLst>
              <a:ext uri="{FF2B5EF4-FFF2-40B4-BE49-F238E27FC236}">
                <a16:creationId xmlns:a16="http://schemas.microsoft.com/office/drawing/2014/main" id="{F47D495D-5951-47EE-A124-7B63F059BFF4}"/>
              </a:ext>
            </a:extLst>
          </p:cNvPr>
          <p:cNvSpPr/>
          <p:nvPr/>
        </p:nvSpPr>
        <p:spPr>
          <a:xfrm>
            <a:off x="11745992" y="599440"/>
            <a:ext cx="252968"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rPr>
              <a:t>5</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527A16A-8897-48A1-B4BB-00785DA691FD}"/>
              </a:ext>
            </a:extLst>
          </p:cNvPr>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E432AB13-8714-4159-A581-0ACCC8287F9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61EC3CD0-371C-47A7-9701-C99902BEC9E4}"/>
              </a:ext>
            </a:extLst>
          </p:cNvPr>
          <p:cNvSpPr txBox="1"/>
          <p:nvPr/>
        </p:nvSpPr>
        <p:spPr>
          <a:xfrm>
            <a:off x="2051176" y="456504"/>
            <a:ext cx="9337129" cy="861774"/>
          </a:xfrm>
          <a:prstGeom prst="rect">
            <a:avLst/>
          </a:prstGeom>
          <a:noFill/>
        </p:spPr>
        <p:txBody>
          <a:bodyPr wrap="square" rtlCol="0">
            <a:spAutoFit/>
          </a:bodyPr>
          <a:lstStyle/>
          <a:p>
            <a:pPr algn="ctr">
              <a:defRPr/>
            </a:pP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Nội</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dung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chính</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của</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bài</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đọc</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là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gì</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3" name="Picture 22" descr="Shape&#10;&#10;Description automatically generated">
            <a:extLst>
              <a:ext uri="{FF2B5EF4-FFF2-40B4-BE49-F238E27FC236}">
                <a16:creationId xmlns:a16="http://schemas.microsoft.com/office/drawing/2014/main" id="{CD398090-7E5C-4142-B55E-05B44EA6C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a:extLst>
              <a:ext uri="{FF2B5EF4-FFF2-40B4-BE49-F238E27FC236}">
                <a16:creationId xmlns:a16="http://schemas.microsoft.com/office/drawing/2014/main" id="{7D9EC425-17E2-44C1-9BC7-8A1CC68BA8B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Bài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đọc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nói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lên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yêu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thương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sâu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sắc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của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hai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chị</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em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dành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cho</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bố</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của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mình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khi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làm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tặng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bố</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món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quà</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sinh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nhật</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đặc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biệt</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Qua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đó</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ta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thấy</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được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trong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gia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cần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sự</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sẻ</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chia,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quan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tâm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săn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sóc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lẫn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nhau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5" name="Picture 24" descr="A picture containing text&#10;&#10;Description automatically generated">
            <a:extLst>
              <a:ext uri="{FF2B5EF4-FFF2-40B4-BE49-F238E27FC236}">
                <a16:creationId xmlns:a16="http://schemas.microsoft.com/office/drawing/2014/main" id="{465AD5B5-D58D-466C-BDAA-CE5BCC2110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26" name="Am-thanh-lam-phep-bang-cay-dua-than-www_tiengdong_com">
            <a:hlinkClick r:id="" action="ppaction://media"/>
            <a:extLst>
              <a:ext uri="{FF2B5EF4-FFF2-40B4-BE49-F238E27FC236}">
                <a16:creationId xmlns:a16="http://schemas.microsoft.com/office/drawing/2014/main" id="{370DE212-A98E-4B85-95AF-A30EBD82E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Scale>
                                      <p:cBhvr>
                                        <p:cTn id="3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5"/>
                                        </p:tgtEl>
                                        <p:attrNameLst>
                                          <p:attrName>ppt_x</p:attrName>
                                          <p:attrName>ppt_y</p:attrName>
                                        </p:attrNameLst>
                                      </p:cBhvr>
                                    </p:animMotion>
                                    <p:animEffect transition="in" filter="fade">
                                      <p:cBhvr>
                                        <p:cTn id="40" dur="1000"/>
                                        <p:tgtEl>
                                          <p:spTgt spid="25"/>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6"/>
                                        </p:tgtEl>
                                      </p:cBhvr>
                                    </p:cmd>
                                  </p:childTnLst>
                                </p:cTn>
                              </p:par>
                              <p:par>
                                <p:cTn id="44" presetID="14" presetClass="entr" presetSubtype="10" fill="hold" grpId="0" nodeType="with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6" dur="500"/>
                                        <p:tgtEl>
                                          <p:spTgt spid="24">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6"/>
                </p:tgtEl>
              </p:cMediaNode>
            </p:audio>
          </p:childTnLst>
        </p:cTn>
      </p:par>
    </p:tnLst>
    <p:bldLst>
      <p:bldP spid="20" grpId="0" animBg="1"/>
      <p:bldP spid="21" grpId="0" animBg="1"/>
      <p:bldP spid="22" grpId="0"/>
      <p:bldP spid="22" grpId="1"/>
      <p:bldP spid="2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8" y="560889"/>
            <a:ext cx="4712153"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4625568"/>
                <a:gd name="connsiteY0" fmla="*/ 104286 h 625703"/>
                <a:gd name="connsiteX1" fmla="*/ 104286 w 4625568"/>
                <a:gd name="connsiteY1" fmla="*/ 0 h 625703"/>
                <a:gd name="connsiteX2" fmla="*/ 568071 w 4625568"/>
                <a:gd name="connsiteY2" fmla="*/ 0 h 625703"/>
                <a:gd name="connsiteX3" fmla="*/ 1031855 w 4625568"/>
                <a:gd name="connsiteY3" fmla="*/ 0 h 625703"/>
                <a:gd name="connsiteX4" fmla="*/ 1451470 w 4625568"/>
                <a:gd name="connsiteY4" fmla="*/ 0 h 625703"/>
                <a:gd name="connsiteX5" fmla="*/ 1915254 w 4625568"/>
                <a:gd name="connsiteY5" fmla="*/ 0 h 625703"/>
                <a:gd name="connsiteX6" fmla="*/ 2511549 w 4625568"/>
                <a:gd name="connsiteY6" fmla="*/ 0 h 625703"/>
                <a:gd name="connsiteX7" fmla="*/ 2975333 w 4625568"/>
                <a:gd name="connsiteY7" fmla="*/ 0 h 625703"/>
                <a:gd name="connsiteX8" fmla="*/ 3527458 w 4625568"/>
                <a:gd name="connsiteY8" fmla="*/ 0 h 625703"/>
                <a:gd name="connsiteX9" fmla="*/ 4035412 w 4625568"/>
                <a:gd name="connsiteY9" fmla="*/ 0 h 625703"/>
                <a:gd name="connsiteX10" fmla="*/ 4521282 w 4625568"/>
                <a:gd name="connsiteY10" fmla="*/ 0 h 625703"/>
                <a:gd name="connsiteX11" fmla="*/ 4625568 w 4625568"/>
                <a:gd name="connsiteY11" fmla="*/ 104286 h 625703"/>
                <a:gd name="connsiteX12" fmla="*/ 4625568 w 4625568"/>
                <a:gd name="connsiteY12" fmla="*/ 521417 h 625703"/>
                <a:gd name="connsiteX13" fmla="*/ 4521282 w 4625568"/>
                <a:gd name="connsiteY13" fmla="*/ 625703 h 625703"/>
                <a:gd name="connsiteX14" fmla="*/ 4057497 w 4625568"/>
                <a:gd name="connsiteY14" fmla="*/ 625703 h 625703"/>
                <a:gd name="connsiteX15" fmla="*/ 3461203 w 4625568"/>
                <a:gd name="connsiteY15" fmla="*/ 625703 h 625703"/>
                <a:gd name="connsiteX16" fmla="*/ 3041588 w 4625568"/>
                <a:gd name="connsiteY16" fmla="*/ 625703 h 625703"/>
                <a:gd name="connsiteX17" fmla="*/ 2533634 w 4625568"/>
                <a:gd name="connsiteY17" fmla="*/ 625703 h 625703"/>
                <a:gd name="connsiteX18" fmla="*/ 1937339 w 4625568"/>
                <a:gd name="connsiteY18" fmla="*/ 625703 h 625703"/>
                <a:gd name="connsiteX19" fmla="*/ 1341045 w 4625568"/>
                <a:gd name="connsiteY19" fmla="*/ 625703 h 625703"/>
                <a:gd name="connsiteX20" fmla="*/ 921430 w 4625568"/>
                <a:gd name="connsiteY20" fmla="*/ 625703 h 625703"/>
                <a:gd name="connsiteX21" fmla="*/ 104286 w 4625568"/>
                <a:gd name="connsiteY21" fmla="*/ 625703 h 625703"/>
                <a:gd name="connsiteX22" fmla="*/ 0 w 4625568"/>
                <a:gd name="connsiteY22" fmla="*/ 521417 h 625703"/>
                <a:gd name="connsiteX23" fmla="*/ 0 w 4625568"/>
                <a:gd name="connsiteY23" fmla="*/ 104286 h 62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25568" h="625703" fill="none" extrusionOk="0">
                  <a:moveTo>
                    <a:pt x="0" y="104286"/>
                  </a:moveTo>
                  <a:cubicBezTo>
                    <a:pt x="-2946" y="53086"/>
                    <a:pt x="42613" y="-1812"/>
                    <a:pt x="104286" y="0"/>
                  </a:cubicBezTo>
                  <a:cubicBezTo>
                    <a:pt x="251195" y="-45691"/>
                    <a:pt x="338272" y="22073"/>
                    <a:pt x="568071" y="0"/>
                  </a:cubicBezTo>
                  <a:cubicBezTo>
                    <a:pt x="797871" y="-22073"/>
                    <a:pt x="901652" y="46488"/>
                    <a:pt x="1031855" y="0"/>
                  </a:cubicBezTo>
                  <a:cubicBezTo>
                    <a:pt x="1162058" y="-46488"/>
                    <a:pt x="1280844" y="7252"/>
                    <a:pt x="1451470" y="0"/>
                  </a:cubicBezTo>
                  <a:cubicBezTo>
                    <a:pt x="1622096" y="-7252"/>
                    <a:pt x="1747573" y="44635"/>
                    <a:pt x="1915254" y="0"/>
                  </a:cubicBezTo>
                  <a:cubicBezTo>
                    <a:pt x="2082935" y="-44635"/>
                    <a:pt x="2334359" y="46747"/>
                    <a:pt x="2511549" y="0"/>
                  </a:cubicBezTo>
                  <a:cubicBezTo>
                    <a:pt x="2688739" y="-46747"/>
                    <a:pt x="2800538" y="55590"/>
                    <a:pt x="2975333" y="0"/>
                  </a:cubicBezTo>
                  <a:cubicBezTo>
                    <a:pt x="3150128" y="-55590"/>
                    <a:pt x="3289205" y="10489"/>
                    <a:pt x="3527458" y="0"/>
                  </a:cubicBezTo>
                  <a:cubicBezTo>
                    <a:pt x="3765711" y="-10489"/>
                    <a:pt x="3858743" y="16769"/>
                    <a:pt x="4035412" y="0"/>
                  </a:cubicBezTo>
                  <a:cubicBezTo>
                    <a:pt x="4212081" y="-16769"/>
                    <a:pt x="4398272" y="17451"/>
                    <a:pt x="4521282" y="0"/>
                  </a:cubicBezTo>
                  <a:cubicBezTo>
                    <a:pt x="4593389" y="6519"/>
                    <a:pt x="4628129" y="46606"/>
                    <a:pt x="4625568" y="104286"/>
                  </a:cubicBezTo>
                  <a:cubicBezTo>
                    <a:pt x="4632661" y="203658"/>
                    <a:pt x="4617723" y="317374"/>
                    <a:pt x="4625568" y="521417"/>
                  </a:cubicBezTo>
                  <a:cubicBezTo>
                    <a:pt x="4635778" y="584546"/>
                    <a:pt x="4589425" y="623284"/>
                    <a:pt x="4521282" y="625703"/>
                  </a:cubicBezTo>
                  <a:cubicBezTo>
                    <a:pt x="4362071" y="653354"/>
                    <a:pt x="4233941" y="615059"/>
                    <a:pt x="4057497" y="625703"/>
                  </a:cubicBezTo>
                  <a:cubicBezTo>
                    <a:pt x="3881054" y="636347"/>
                    <a:pt x="3681793" y="602069"/>
                    <a:pt x="3461203" y="625703"/>
                  </a:cubicBezTo>
                  <a:cubicBezTo>
                    <a:pt x="3240613" y="649337"/>
                    <a:pt x="3181067" y="610403"/>
                    <a:pt x="3041588" y="625703"/>
                  </a:cubicBezTo>
                  <a:cubicBezTo>
                    <a:pt x="2902109" y="641003"/>
                    <a:pt x="2718413" y="592343"/>
                    <a:pt x="2533634" y="625703"/>
                  </a:cubicBezTo>
                  <a:cubicBezTo>
                    <a:pt x="2348855" y="659063"/>
                    <a:pt x="2062140" y="585777"/>
                    <a:pt x="1937339" y="625703"/>
                  </a:cubicBezTo>
                  <a:cubicBezTo>
                    <a:pt x="1812538" y="665629"/>
                    <a:pt x="1461648" y="568065"/>
                    <a:pt x="1341045" y="625703"/>
                  </a:cubicBezTo>
                  <a:cubicBezTo>
                    <a:pt x="1220442" y="683341"/>
                    <a:pt x="1034499" y="584003"/>
                    <a:pt x="921430" y="625703"/>
                  </a:cubicBezTo>
                  <a:cubicBezTo>
                    <a:pt x="808361" y="667403"/>
                    <a:pt x="285929" y="598723"/>
                    <a:pt x="104286" y="625703"/>
                  </a:cubicBezTo>
                  <a:cubicBezTo>
                    <a:pt x="36580" y="625693"/>
                    <a:pt x="-10736" y="592066"/>
                    <a:pt x="0" y="521417"/>
                  </a:cubicBezTo>
                  <a:cubicBezTo>
                    <a:pt x="-43730" y="426008"/>
                    <a:pt x="31657" y="267517"/>
                    <a:pt x="0" y="104286"/>
                  </a:cubicBezTo>
                  <a:close/>
                </a:path>
                <a:path w="4625568" h="625703" stroke="0" extrusionOk="0">
                  <a:moveTo>
                    <a:pt x="0" y="104286"/>
                  </a:moveTo>
                  <a:cubicBezTo>
                    <a:pt x="-1898" y="46129"/>
                    <a:pt x="59724" y="9923"/>
                    <a:pt x="104286" y="0"/>
                  </a:cubicBezTo>
                  <a:cubicBezTo>
                    <a:pt x="267343" y="-13606"/>
                    <a:pt x="404365" y="63073"/>
                    <a:pt x="700580" y="0"/>
                  </a:cubicBezTo>
                  <a:cubicBezTo>
                    <a:pt x="996795" y="-63073"/>
                    <a:pt x="1151714" y="31728"/>
                    <a:pt x="1296875" y="0"/>
                  </a:cubicBezTo>
                  <a:cubicBezTo>
                    <a:pt x="1442037" y="-31728"/>
                    <a:pt x="1772028" y="47795"/>
                    <a:pt x="1893169" y="0"/>
                  </a:cubicBezTo>
                  <a:cubicBezTo>
                    <a:pt x="2014310" y="-47795"/>
                    <a:pt x="2215432" y="59552"/>
                    <a:pt x="2533634" y="0"/>
                  </a:cubicBezTo>
                  <a:cubicBezTo>
                    <a:pt x="2851837" y="-59552"/>
                    <a:pt x="2857523" y="34059"/>
                    <a:pt x="2997418" y="0"/>
                  </a:cubicBezTo>
                  <a:cubicBezTo>
                    <a:pt x="3137313" y="-34059"/>
                    <a:pt x="3305761" y="56457"/>
                    <a:pt x="3549543" y="0"/>
                  </a:cubicBezTo>
                  <a:cubicBezTo>
                    <a:pt x="3793326" y="-56457"/>
                    <a:pt x="4219643" y="35231"/>
                    <a:pt x="4521282" y="0"/>
                  </a:cubicBezTo>
                  <a:cubicBezTo>
                    <a:pt x="4587357" y="14325"/>
                    <a:pt x="4622455" y="35334"/>
                    <a:pt x="4625568" y="104286"/>
                  </a:cubicBezTo>
                  <a:cubicBezTo>
                    <a:pt x="4656422" y="230885"/>
                    <a:pt x="4600721" y="430225"/>
                    <a:pt x="4625568" y="521417"/>
                  </a:cubicBezTo>
                  <a:cubicBezTo>
                    <a:pt x="4627784" y="584495"/>
                    <a:pt x="4577765" y="631444"/>
                    <a:pt x="4521282" y="625703"/>
                  </a:cubicBezTo>
                  <a:cubicBezTo>
                    <a:pt x="4359695" y="626344"/>
                    <a:pt x="4127770" y="595021"/>
                    <a:pt x="3880818" y="625703"/>
                  </a:cubicBezTo>
                  <a:cubicBezTo>
                    <a:pt x="3633866" y="656385"/>
                    <a:pt x="3563706" y="620242"/>
                    <a:pt x="3417033" y="625703"/>
                  </a:cubicBezTo>
                  <a:cubicBezTo>
                    <a:pt x="3270361" y="631164"/>
                    <a:pt x="2964488" y="567671"/>
                    <a:pt x="2776569" y="625703"/>
                  </a:cubicBezTo>
                  <a:cubicBezTo>
                    <a:pt x="2588650" y="683735"/>
                    <a:pt x="2276648" y="580921"/>
                    <a:pt x="2136104" y="625703"/>
                  </a:cubicBezTo>
                  <a:cubicBezTo>
                    <a:pt x="1995561" y="670485"/>
                    <a:pt x="1793970" y="598659"/>
                    <a:pt x="1628150" y="625703"/>
                  </a:cubicBezTo>
                  <a:cubicBezTo>
                    <a:pt x="1462330" y="652747"/>
                    <a:pt x="1242828" y="571557"/>
                    <a:pt x="987685" y="625703"/>
                  </a:cubicBezTo>
                  <a:cubicBezTo>
                    <a:pt x="732543" y="679849"/>
                    <a:pt x="339203" y="555658"/>
                    <a:pt x="104286" y="625703"/>
                  </a:cubicBezTo>
                  <a:cubicBezTo>
                    <a:pt x="50344" y="629422"/>
                    <a:pt x="4069" y="583194"/>
                    <a:pt x="0" y="521417"/>
                  </a:cubicBezTo>
                  <a:cubicBezTo>
                    <a:pt x="-6434" y="422038"/>
                    <a:pt x="27486" y="229047"/>
                    <a:pt x="0" y="104286"/>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8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209619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53646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38" y="0"/>
            <a:ext cx="6491662" cy="3526732"/>
          </a:xfrm>
          <a:prstGeom prst="rect">
            <a:avLst/>
          </a:prstGeom>
        </p:spPr>
      </p:pic>
      <p:pic>
        <p:nvPicPr>
          <p:cNvPr id="6" name="Google Shape;170;p11">
            <a:extLst>
              <a:ext uri="{FF2B5EF4-FFF2-40B4-BE49-F238E27FC236}">
                <a16:creationId xmlns:a16="http://schemas.microsoft.com/office/drawing/2014/main" id="{173568D9-9FDD-4775-91D9-EF1EA045796C}"/>
              </a:ext>
            </a:extLst>
          </p:cNvPr>
          <p:cNvPicPr preferRelativeResize="0"/>
          <p:nvPr/>
        </p:nvPicPr>
        <p:blipFill rotWithShape="1">
          <a:blip r:embed="rId3">
            <a:alphaModFix/>
          </a:blip>
          <a:srcRect/>
          <a:stretch/>
        </p:blipFill>
        <p:spPr>
          <a:xfrm>
            <a:off x="0" y="325821"/>
            <a:ext cx="4722364" cy="6532179"/>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43E8E5EA-9E82-4C2D-8F1D-8200F93C1C4F}"/>
              </a:ext>
            </a:extLst>
          </p:cNvPr>
          <p:cNvPicPr>
            <a:picLocks noChangeAspect="1"/>
          </p:cNvPicPr>
          <p:nvPr/>
        </p:nvPicPr>
        <p:blipFill>
          <a:blip r:embed="rId4"/>
          <a:stretch>
            <a:fillRect/>
          </a:stretch>
        </p:blipFill>
        <p:spPr>
          <a:xfrm>
            <a:off x="6688064" y="399395"/>
            <a:ext cx="4574214" cy="223299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5"/>
          <a:stretch>
            <a:fillRect/>
          </a:stretch>
        </p:blipFill>
        <p:spPr>
          <a:xfrm>
            <a:off x="3947468" y="3046353"/>
            <a:ext cx="3893249" cy="3893249"/>
          </a:xfrm>
          <a:prstGeom prst="rect">
            <a:avLst/>
          </a:prstGeom>
        </p:spPr>
      </p:pic>
      <p:pic>
        <p:nvPicPr>
          <p:cNvPr id="7" name="图片 1">
            <a:extLst>
              <a:ext uri="{FF2B5EF4-FFF2-40B4-BE49-F238E27FC236}">
                <a16:creationId xmlns:a16="http://schemas.microsoft.com/office/drawing/2014/main" id="{CEA0BCF1-4033-4AD2-A954-A8BBA8C03A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2620" y="3762375"/>
            <a:ext cx="2952991" cy="2952991"/>
          </a:xfrm>
          <a:prstGeom prst="rect">
            <a:avLst/>
          </a:prstGeom>
        </p:spPr>
      </p:pic>
    </p:spTree>
    <p:extLst>
      <p:ext uri="{BB962C8B-B14F-4D97-AF65-F5344CB8AC3E}">
        <p14:creationId xmlns:p14="http://schemas.microsoft.com/office/powerpoint/2010/main" val="407735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8D44C825-EB4D-4E8F-BB97-CCA525B85C40}"/>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F56A8DC-0D0F-4E95-A8F6-905D983307F7}"/>
              </a:ext>
            </a:extLst>
          </p:cNvPr>
          <p:cNvSpPr txBox="1"/>
          <p:nvPr/>
        </p:nvSpPr>
        <p:spPr>
          <a:xfrm>
            <a:off x="973394" y="412955"/>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Bám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vật</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đó</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để</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cho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vững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nghĩa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sau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đây</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DB01C567-9642-4461-B755-B0B4D73EE336}"/>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men</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4F505CBA-5B36-4984-A2F4-C30D555CE59C}"/>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thong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thả</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5FB37523-EFC0-402E-98C8-08F7A7E63811}"/>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nhanh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E2E43B8-9D90-4C64-9213-00A73E0B057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bộ</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EA175400-4608-44D6-AAF9-8E4862519ED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E6593704-4F21-44A1-8797-73C03448434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50F0600B-1B40-4066-86A2-22BDFEA0B6D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FBE2D2D8-D1A5-4BD6-AD22-6375A53FC81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3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39" name="Picture 3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pic>
        <p:nvPicPr>
          <p:cNvPr id="52" name="Picture 51">
            <a:hlinkClick r:id="rId5" action="ppaction://hlinksldjump"/>
            <a:extLst>
              <a:ext uri="{FF2B5EF4-FFF2-40B4-BE49-F238E27FC236}">
                <a16:creationId xmlns:a16="http://schemas.microsoft.com/office/drawing/2014/main" id="{6CCE9CD5-6A18-4A81-B412-78D160FFEB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3" name="Rectangle: Rounded Corners 52">
            <a:extLst>
              <a:ext uri="{FF2B5EF4-FFF2-40B4-BE49-F238E27FC236}">
                <a16:creationId xmlns:a16="http://schemas.microsoft.com/office/drawing/2014/main" id="{6F0386ED-4E7D-4BD2-8456-747FECDEFC17}"/>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a16="http://schemas.microsoft.com/office/drawing/2014/main" id="{7E5C7DB1-1F17-409E-8993-837F316B2C38}"/>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3.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Điền</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tiếp</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câu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thơ</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ơi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ấy</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ngôi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sao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khuya</a:t>
            </a:r>
            <a:endPar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Soi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55" name="Rectangle: Rounded Corners 54">
            <a:extLst>
              <a:ext uri="{FF2B5EF4-FFF2-40B4-BE49-F238E27FC236}">
                <a16:creationId xmlns:a16="http://schemas.microsoft.com/office/drawing/2014/main" id="{DFCA0007-12EF-438D-817B-94379A16AB95}"/>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giấc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ngủ</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32FBE7B9-DBCB-4218-86AA-7EC748D5D46A}"/>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trang</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sách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8477CC-2C61-4C6D-A105-524D1A97C67E}"/>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sân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nhà</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390465B7-CCFB-4BA9-86D0-0DC434D10101}"/>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giấc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mơ</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59" name="Picture 6" descr="Káº¿t quáº£ hÃ¬nh áº£nh cho right wrong tick icon">
            <a:extLst>
              <a:ext uri="{FF2B5EF4-FFF2-40B4-BE49-F238E27FC236}">
                <a16:creationId xmlns:a16="http://schemas.microsoft.com/office/drawing/2014/main" id="{316DC6F5-EA2E-4F1C-B161-EB613504537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right wrong tick icon">
            <a:extLst>
              <a:ext uri="{FF2B5EF4-FFF2-40B4-BE49-F238E27FC236}">
                <a16:creationId xmlns:a16="http://schemas.microsoft.com/office/drawing/2014/main" id="{C6C1F210-8019-404E-B2FF-53A496725A8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a:extLst>
              <a:ext uri="{FF2B5EF4-FFF2-40B4-BE49-F238E27FC236}">
                <a16:creationId xmlns:a16="http://schemas.microsoft.com/office/drawing/2014/main" id="{B520D447-81AB-41C8-B6DC-7C6C74B85D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a:extLst>
              <a:ext uri="{FF2B5EF4-FFF2-40B4-BE49-F238E27FC236}">
                <a16:creationId xmlns:a16="http://schemas.microsoft.com/office/drawing/2014/main" id="{6C0060D4-9C6D-4457-BBA0-6A22F9468D9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7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6"/>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8"/>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7"/>
                  </p:tgtEl>
                </p:cond>
              </p:nextCondLst>
            </p:seq>
            <p:seq concurrent="1" nextAc="seek">
              <p:cTn id="40" restart="whenNotActive" fill="hold" evtFilter="cancelBubble" nodeType="interactiveSeq">
                <p:stCondLst>
                  <p:cond evt="onClick" delay="0">
                    <p:tgtEl>
                      <p:spTgt spid="5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55"/>
                  </p:tgtEl>
                </p:cond>
              </p:nextCondLst>
            </p:seq>
          </p:childTnLst>
        </p:cTn>
      </p:par>
    </p:tnLst>
    <p:bldLst>
      <p:bldP spid="115" grpId="0" animBg="1"/>
      <p:bldP spid="116" grpId="0" animBg="1"/>
      <p:bldP spid="117" grpId="0" animBg="1"/>
      <p:bldP spid="1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4C3AF587-E1CF-4FA6-8EDA-B6FCA1497BDE}"/>
              </a:ext>
            </a:extLst>
          </p:cNvPr>
          <p:cNvSpPr/>
          <p:nvPr/>
        </p:nvSpPr>
        <p:spPr>
          <a:xfrm>
            <a:off x="1485900" y="4695824"/>
            <a:ext cx="8198887" cy="1914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vi-VN" sz="2800" dirty="0">
                <a:solidFill>
                  <a:prstClr val="white"/>
                </a:solidFill>
              </a:rPr>
              <a:t>Em đã làm những việc gì để thể hiện tình cảm yêu thương đối với người thân của em?</a:t>
            </a:r>
            <a:endParaRPr kumimoji="0" lang="vi-VN" sz="2800" b="0" i="0" u="none" strike="noStrike" kern="1200" cap="none" spc="0" normalizeH="0" baseline="0" noProof="0" dirty="0">
              <a:ln>
                <a:noFill/>
              </a:ln>
              <a:solidFill>
                <a:prstClr val="white"/>
              </a:solidFill>
              <a:effectLst/>
              <a:uLnTx/>
              <a:uFillTx/>
              <a:latin typeface="Arial"/>
              <a:ea typeface="微软雅黑"/>
              <a:cs typeface="+mn-cs"/>
            </a:endParaRPr>
          </a:p>
        </p:txBody>
      </p:sp>
      <p:pic>
        <p:nvPicPr>
          <p:cNvPr id="4" name="Picture 3" descr="A picture containing text, yellow, doll&#10;&#10;Description automatically generated">
            <a:extLst>
              <a:ext uri="{FF2B5EF4-FFF2-40B4-BE49-F238E27FC236}">
                <a16:creationId xmlns:a16="http://schemas.microsoft.com/office/drawing/2014/main" id="{C62C2E6F-58A5-44D5-9763-EDAB80511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500" y="161923"/>
            <a:ext cx="5715000" cy="4286250"/>
          </a:xfrm>
          <a:prstGeom prst="rect">
            <a:avLst/>
          </a:prstGeom>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9511302" y="345681"/>
            <a:ext cx="2240845" cy="1649853"/>
          </a:xfrm>
          <a:prstGeom prst="rect">
            <a:avLst/>
          </a:prstGeom>
          <a:noFill/>
          <a:ln>
            <a:noFill/>
          </a:ln>
        </p:spPr>
      </p:pic>
      <p:pic>
        <p:nvPicPr>
          <p:cNvPr id="10" name="图片 5">
            <a:extLst>
              <a:ext uri="{FF2B5EF4-FFF2-40B4-BE49-F238E27FC236}">
                <a16:creationId xmlns:a16="http://schemas.microsoft.com/office/drawing/2014/main" id="{826FB01E-98FD-4E77-8B86-B338F41D7A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4410" y="1706800"/>
            <a:ext cx="3453227" cy="4746641"/>
          </a:xfrm>
          <a:prstGeom prst="rect">
            <a:avLst/>
          </a:prstGeom>
        </p:spPr>
      </p:pic>
      <p:pic>
        <p:nvPicPr>
          <p:cNvPr id="3" name="Picture 2">
            <a:extLst>
              <a:ext uri="{FF2B5EF4-FFF2-40B4-BE49-F238E27FC236}">
                <a16:creationId xmlns:a16="http://schemas.microsoft.com/office/drawing/2014/main" id="{4960F893-FAA4-4BDA-BB92-6E5972F3C0B4}"/>
              </a:ext>
            </a:extLst>
          </p:cNvPr>
          <p:cNvPicPr>
            <a:picLocks noChangeAspect="1"/>
          </p:cNvPicPr>
          <p:nvPr/>
        </p:nvPicPr>
        <p:blipFill>
          <a:blip r:embed="rId5"/>
          <a:stretch>
            <a:fillRect/>
          </a:stretch>
        </p:blipFill>
        <p:spPr>
          <a:xfrm>
            <a:off x="5546583" y="1645209"/>
            <a:ext cx="6139204" cy="1072989"/>
          </a:xfrm>
          <a:prstGeom prst="rect">
            <a:avLst/>
          </a:prstGeom>
        </p:spPr>
      </p:pic>
      <p:pic>
        <p:nvPicPr>
          <p:cNvPr id="6" name="Picture 5">
            <a:extLst>
              <a:ext uri="{FF2B5EF4-FFF2-40B4-BE49-F238E27FC236}">
                <a16:creationId xmlns:a16="http://schemas.microsoft.com/office/drawing/2014/main" id="{62CB466B-6B38-40A9-B1F8-2EEFF6DBC175}"/>
              </a:ext>
            </a:extLst>
          </p:cNvPr>
          <p:cNvPicPr>
            <a:picLocks noChangeAspect="1"/>
          </p:cNvPicPr>
          <p:nvPr/>
        </p:nvPicPr>
        <p:blipFill>
          <a:blip r:embed="rId6"/>
          <a:stretch>
            <a:fillRect/>
          </a:stretch>
        </p:blipFill>
        <p:spPr>
          <a:xfrm>
            <a:off x="3077053" y="2586056"/>
            <a:ext cx="8535140" cy="1457070"/>
          </a:xfrm>
          <a:prstGeom prst="rect">
            <a:avLst/>
          </a:prstGeom>
        </p:spPr>
      </p:pic>
      <p:pic>
        <p:nvPicPr>
          <p:cNvPr id="12" name="Picture 11">
            <a:extLst>
              <a:ext uri="{FF2B5EF4-FFF2-40B4-BE49-F238E27FC236}">
                <a16:creationId xmlns:a16="http://schemas.microsoft.com/office/drawing/2014/main" id="{88FDAE47-4BA2-42D5-8955-5394F8247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6541" y="4348481"/>
            <a:ext cx="2998753" cy="2698878"/>
          </a:xfrm>
          <a:prstGeom prst="rect">
            <a:avLst/>
          </a:prstGeom>
        </p:spPr>
      </p:pic>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1</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21" name="Picture 20" descr="Text&#10;&#10;Description automatically generated">
            <a:extLst>
              <a:ext uri="{FF2B5EF4-FFF2-40B4-BE49-F238E27FC236}">
                <a16:creationId xmlns:a16="http://schemas.microsoft.com/office/drawing/2014/main" id="{89C10CAF-8CEE-4DD2-8AF6-537F0B574608}"/>
              </a:ext>
            </a:extLst>
          </p:cNvPr>
          <p:cNvPicPr>
            <a:picLocks noChangeAspect="1"/>
          </p:cNvPicPr>
          <p:nvPr/>
        </p:nvPicPr>
        <p:blipFill>
          <a:blip r:embed="rId10"/>
          <a:stretch>
            <a:fillRect/>
          </a:stretch>
        </p:blipFill>
        <p:spPr>
          <a:xfrm>
            <a:off x="3977943" y="2251149"/>
            <a:ext cx="4824200" cy="2809729"/>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12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536AF253-C62A-4EEA-8DAD-370A5AE1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extLst>
      <p:ext uri="{BB962C8B-B14F-4D97-AF65-F5344CB8AC3E}">
        <p14:creationId xmlns:p14="http://schemas.microsoft.com/office/powerpoint/2010/main" val="285016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2268</Words>
  <Application>Microsoft Office PowerPoint</Application>
  <PresentationFormat>Widescreen</PresentationFormat>
  <Paragraphs>192</Paragraphs>
  <Slides>36</Slides>
  <Notes>8</Notes>
  <HiddenSlides>0</HiddenSlides>
  <MMClips>3</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36</vt:i4>
      </vt:variant>
    </vt:vector>
  </HeadingPairs>
  <TitlesOfParts>
    <vt:vector size="61" baseType="lpstr">
      <vt:lpstr>等线</vt:lpstr>
      <vt:lpstr>等线 Light</vt:lpstr>
      <vt:lpstr>微软雅黑</vt:lpstr>
      <vt:lpstr>宋体</vt:lpstr>
      <vt:lpstr>Arial</vt:lpstr>
      <vt:lpstr>Arial Black</vt:lpstr>
      <vt:lpstr>Arial-Rounded</vt:lpstr>
      <vt:lpstr>Calibri</vt:lpstr>
      <vt:lpstr>Calibri Light</vt:lpstr>
      <vt:lpstr>Cambria</vt:lpstr>
      <vt:lpstr>Chewy</vt:lpstr>
      <vt:lpstr>Coiny</vt:lpstr>
      <vt:lpstr>Comfortaa</vt:lpstr>
      <vt:lpstr>Delius Unicase</vt:lpstr>
      <vt:lpstr>iCiel Cadena</vt:lpstr>
      <vt:lpstr>inpin heiti</vt:lpstr>
      <vt:lpstr>Times New Roman</vt:lpstr>
      <vt:lpstr>字魂36号-正文宋楷</vt:lpstr>
      <vt:lpstr>汉仪小麦体简</vt:lpstr>
      <vt:lpstr>Office Theme</vt:lpstr>
      <vt:lpstr>1_Office 主题</vt:lpstr>
      <vt:lpstr>5_Office 主题​​</vt:lpstr>
      <vt:lpstr>Office 主题</vt:lpstr>
      <vt:lpstr>2_Office 主题​​</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P180921</cp:lastModifiedBy>
  <cp:revision>26</cp:revision>
  <dcterms:created xsi:type="dcterms:W3CDTF">2022-07-27T07:39:04Z</dcterms:created>
  <dcterms:modified xsi:type="dcterms:W3CDTF">2023-11-06T14:38:18Z</dcterms:modified>
</cp:coreProperties>
</file>