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30" r:id="rId2"/>
    <p:sldId id="323" r:id="rId3"/>
    <p:sldId id="326" r:id="rId4"/>
    <p:sldId id="324" r:id="rId5"/>
    <p:sldId id="260" r:id="rId6"/>
    <p:sldId id="262" r:id="rId7"/>
    <p:sldId id="263" r:id="rId8"/>
    <p:sldId id="264" r:id="rId9"/>
    <p:sldId id="267" r:id="rId10"/>
    <p:sldId id="268" r:id="rId11"/>
    <p:sldId id="303" r:id="rId12"/>
    <p:sldId id="304" r:id="rId13"/>
    <p:sldId id="327" r:id="rId14"/>
    <p:sldId id="325" r:id="rId15"/>
    <p:sldId id="305" r:id="rId16"/>
    <p:sldId id="306" r:id="rId17"/>
    <p:sldId id="307" r:id="rId18"/>
    <p:sldId id="308" r:id="rId19"/>
    <p:sldId id="309" r:id="rId20"/>
    <p:sldId id="310" r:id="rId21"/>
    <p:sldId id="311" r:id="rId22"/>
    <p:sldId id="328" r:id="rId23"/>
    <p:sldId id="329" r:id="rId24"/>
    <p:sldId id="312" r:id="rId25"/>
    <p:sldId id="313" r:id="rId26"/>
    <p:sldId id="314" r:id="rId27"/>
    <p:sldId id="315" r:id="rId28"/>
    <p:sldId id="316" r:id="rId29"/>
    <p:sldId id="317" r:id="rId30"/>
    <p:sldId id="318" r:id="rId31"/>
    <p:sldId id="319" r:id="rId32"/>
    <p:sldId id="320" r:id="rId33"/>
    <p:sldId id="321"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032" y="4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9C274-69EE-4D8C-8AB5-A18E4605617C}" type="datetimeFigureOut">
              <a:rPr lang="en-US" smtClean="0"/>
              <a:pPr/>
              <a:t>11/18/2023</a:t>
            </a:fld>
            <a:endParaRPr lang="en-US"/>
          </a:p>
        </p:txBody>
      </p:sp>
      <p:sp>
        <p:nvSpPr>
          <p:cNvPr id="4" name="Nơi giữ chỗ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09D4E-69DC-4108-86BF-7063DDA23E8E}" type="slidenum">
              <a:rPr lang="en-US" smtClean="0"/>
              <a:pPr/>
              <a:t>‹#›</a:t>
            </a:fld>
            <a:endParaRPr lang="en-US"/>
          </a:p>
        </p:txBody>
      </p:sp>
    </p:spTree>
    <p:extLst>
      <p:ext uri="{BB962C8B-B14F-4D97-AF65-F5344CB8AC3E}">
        <p14:creationId xmlns:p14="http://schemas.microsoft.com/office/powerpoint/2010/main" val="18835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A120BDA-872C-4CC1-9DD3-44A5231BCE5B}" type="slidenum">
              <a:rPr lang="en-US" smtClean="0"/>
              <a:pPr/>
              <a:t>5</a:t>
            </a:fld>
            <a:endParaRPr lang="en-US"/>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5FD3527-4075-4D9A-99D8-39146DCCEA21}" type="slidenum">
              <a:rPr lang="en-US" smtClean="0"/>
              <a:pPr/>
              <a:t>10</a:t>
            </a:fld>
            <a:endParaRPr lang="en-U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5042CF-0071-403C-8FEB-FB582CFAB1B0}" type="slidenum">
              <a:rPr lang="en-US"/>
              <a:pPr/>
              <a:t>25</a:t>
            </a:fld>
            <a:endParaRPr lang="en-US"/>
          </a:p>
        </p:txBody>
      </p:sp>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3EC642C-2C80-4FBC-825A-86B5983E8001}" type="slidenum">
              <a:rPr lang="en-US" sz="1200">
                <a:effectLst/>
              </a:rPr>
              <a:pPr algn="r" eaLnBrk="1" hangingPunct="1"/>
              <a:t>25</a:t>
            </a:fld>
            <a:endParaRPr lang="en-US" sz="1200">
              <a:effectLst/>
            </a:endParaRPr>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p:txBody>
          <a:bodyPr/>
          <a:lstStyle/>
          <a:p>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8FC2E1E-4CE4-478F-A826-0F087F8C129F}" type="slidenum">
              <a:rPr lang="en-US"/>
              <a:pPr/>
              <a:t>26</a:t>
            </a:fld>
            <a:endParaRPr lang="en-US"/>
          </a:p>
        </p:txBody>
      </p:sp>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1F85664-C230-4F09-BC1D-6B4A380543B7}" type="slidenum">
              <a:rPr lang="en-US" sz="1200">
                <a:effectLst/>
              </a:rPr>
              <a:pPr algn="r" eaLnBrk="1" hangingPunct="1"/>
              <a:t>26</a:t>
            </a:fld>
            <a:endParaRPr lang="en-US" sz="1200">
              <a:effectLst/>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p:txBody>
          <a:bodyPr/>
          <a:lstStyle/>
          <a:p>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467FFA-5674-4DA6-BA5D-96E63767F751}" type="slidenum">
              <a:rPr lang="en-US"/>
              <a:pPr/>
              <a:t>27</a:t>
            </a:fld>
            <a:endParaRPr lang="en-US"/>
          </a:p>
        </p:txBody>
      </p:sp>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3A3607F-020F-495E-8184-BC460E22D28F}" type="slidenum">
              <a:rPr lang="en-US" sz="1200">
                <a:effectLst/>
              </a:rPr>
              <a:pPr algn="r" eaLnBrk="1" hangingPunct="1"/>
              <a:t>27</a:t>
            </a:fld>
            <a:endParaRPr lang="en-US" sz="1200">
              <a:effectLst/>
            </a:endParaRPr>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p:txBody>
          <a:bodyPr/>
          <a:lstStyle/>
          <a:p>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4CD69F-37C5-4C5F-892F-60AFE46C904F}" type="slidenum">
              <a:rPr lang="en-US"/>
              <a:pPr/>
              <a:t>28</a:t>
            </a:fld>
            <a:endParaRPr lang="en-US"/>
          </a:p>
        </p:txBody>
      </p:sp>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739D5FE-8664-4089-B159-795839B8321B}" type="slidenum">
              <a:rPr lang="en-US" sz="1200">
                <a:effectLst/>
              </a:rPr>
              <a:pPr algn="r" eaLnBrk="1" hangingPunct="1"/>
              <a:t>28</a:t>
            </a:fld>
            <a:endParaRPr lang="en-US" sz="1200">
              <a:effectLst/>
            </a:endParaRPr>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p:txBody>
          <a:bodyPr/>
          <a:lstStyle/>
          <a:p>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CF7B71-B87A-4E5C-AE3F-E83508B4AB7A}" type="slidenum">
              <a:rPr lang="en-US"/>
              <a:pPr/>
              <a:t>29</a:t>
            </a:fld>
            <a:endParaRPr lang="en-US"/>
          </a:p>
        </p:txBody>
      </p:sp>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279348F-3320-4104-8FB5-684F90C3BAB2}" type="slidenum">
              <a:rPr lang="en-US" sz="1200">
                <a:effectLst/>
              </a:rPr>
              <a:pPr algn="r" eaLnBrk="1" hangingPunct="1"/>
              <a:t>29</a:t>
            </a:fld>
            <a:endParaRPr lang="en-US" sz="1200">
              <a:effectLst/>
            </a:endParaRPr>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p:txBody>
          <a:bodyPr/>
          <a:lstStyle/>
          <a:p>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C34447-E17D-453C-A404-380153968A83}" type="slidenum">
              <a:rPr lang="en-US"/>
              <a:pPr/>
              <a:t>30</a:t>
            </a:fld>
            <a:endParaRPr lang="en-US"/>
          </a:p>
        </p:txBody>
      </p:sp>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85B2934-28EC-41D7-8073-37B977977ADF}" type="slidenum">
              <a:rPr lang="en-US" sz="1200">
                <a:effectLst/>
              </a:rPr>
              <a:pPr algn="r" eaLnBrk="1" hangingPunct="1"/>
              <a:t>30</a:t>
            </a:fld>
            <a:endParaRPr lang="en-US" sz="1200">
              <a:effectLst/>
            </a:endParaRPr>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4C1E15F-D88A-4F35-96DF-03231D07100E}"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28923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63278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11921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14712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75846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405932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42155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490055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F3F52989-C4AD-4518-8CFB-5F9A58F5368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C04C1A47-75CD-45BA-B205-86CF60982648}" type="datetime1">
              <a:rPr lang="vi-VN" smtClean="0"/>
              <a:t>18/11/2023</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940AF78E-C85B-474A-8C73-068D0B2B3CB1}" type="datetime1">
              <a:rPr lang="vi-VN" smtClean="0"/>
              <a:t>18/11/2023</a:t>
            </a:fld>
            <a:endParaRPr lang="en-US"/>
          </a:p>
        </p:txBody>
      </p:sp>
      <p:sp>
        <p:nvSpPr>
          <p:cNvPr id="8" name="Nơi giữ chỗ cho Chân trang 7"/>
          <p:cNvSpPr>
            <a:spLocks noGrp="1"/>
          </p:cNvSpPr>
          <p:nvPr>
            <p:ph type="ftr" sz="quarter" idx="11"/>
          </p:nvPr>
        </p:nvSpPr>
        <p:spPr/>
        <p:txBody>
          <a:bodyPr/>
          <a:lstStyle/>
          <a:p>
            <a:r>
              <a:rPr lang="en-US"/>
              <a:t>Giáo viên: Quan Văn Thắng</a:t>
            </a:r>
          </a:p>
        </p:txBody>
      </p:sp>
      <p:sp>
        <p:nvSpPr>
          <p:cNvPr id="9" name="Nơi giữ chỗ cho Số hiệu Bản chiếu 8"/>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9F043305-BDAE-4937-BF47-B90EA58E853F}" type="datetime1">
              <a:rPr lang="vi-VN" smtClean="0"/>
              <a:t>18/11/2023</a:t>
            </a:fld>
            <a:endParaRPr lang="en-US"/>
          </a:p>
        </p:txBody>
      </p:sp>
      <p:sp>
        <p:nvSpPr>
          <p:cNvPr id="4" name="Nơi giữ chỗ cho Chân trang 3"/>
          <p:cNvSpPr>
            <a:spLocks noGrp="1"/>
          </p:cNvSpPr>
          <p:nvPr>
            <p:ph type="ftr" sz="quarter" idx="11"/>
          </p:nvPr>
        </p:nvSpPr>
        <p:spPr/>
        <p:txBody>
          <a:bodyPr/>
          <a:lstStyle/>
          <a:p>
            <a:r>
              <a:rPr lang="en-US"/>
              <a:t>Giáo viên: Quan Văn Thắng</a:t>
            </a:r>
          </a:p>
        </p:txBody>
      </p:sp>
      <p:sp>
        <p:nvSpPr>
          <p:cNvPr id="5" name="Nơi giữ chỗ cho Số hiệu Bản chiếu 4"/>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DFCC3E2B-B9B0-40EE-8573-59AB722845D5}" type="datetime1">
              <a:rPr lang="vi-VN" smtClean="0"/>
              <a:t>18/11/2023</a:t>
            </a:fld>
            <a:endParaRPr lang="en-US"/>
          </a:p>
        </p:txBody>
      </p:sp>
      <p:sp>
        <p:nvSpPr>
          <p:cNvPr id="3" name="Nơi giữ chỗ cho Chân trang 2"/>
          <p:cNvSpPr>
            <a:spLocks noGrp="1"/>
          </p:cNvSpPr>
          <p:nvPr>
            <p:ph type="ftr" sz="quarter" idx="11"/>
          </p:nvPr>
        </p:nvSpPr>
        <p:spPr/>
        <p:txBody>
          <a:bodyPr/>
          <a:lstStyle/>
          <a:p>
            <a:r>
              <a:rPr lang="en-US"/>
              <a:t>Giáo viên: Quan Văn Thắng</a:t>
            </a:r>
          </a:p>
        </p:txBody>
      </p:sp>
      <p:sp>
        <p:nvSpPr>
          <p:cNvPr id="4" name="Nơi giữ chỗ cho Số hiệu Bản chiếu 3"/>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DFCC3E2B-B9B0-40EE-8573-59AB722845D5}" type="datetime1">
              <a:rPr lang="vi-VN" smtClean="0"/>
              <a:t>18/11/2023</a:t>
            </a:fld>
            <a:endParaRPr lang="en-US"/>
          </a:p>
        </p:txBody>
      </p:sp>
      <p:sp>
        <p:nvSpPr>
          <p:cNvPr id="3" name="Nơi giữ chỗ cho Chân trang 2"/>
          <p:cNvSpPr>
            <a:spLocks noGrp="1"/>
          </p:cNvSpPr>
          <p:nvPr>
            <p:ph type="ftr" sz="quarter" idx="11"/>
          </p:nvPr>
        </p:nvSpPr>
        <p:spPr/>
        <p:txBody>
          <a:bodyPr/>
          <a:lstStyle/>
          <a:p>
            <a:r>
              <a:rPr lang="en-US"/>
              <a:t>Giáo viên: Quan Văn Thắng</a:t>
            </a:r>
          </a:p>
        </p:txBody>
      </p:sp>
      <p:sp>
        <p:nvSpPr>
          <p:cNvPr id="4" name="Nơi giữ chỗ cho Số hiệu Bản chiếu 3"/>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706932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DFCC3E2B-B9B0-40EE-8573-59AB722845D5}" type="datetime1">
              <a:rPr lang="vi-VN" smtClean="0"/>
              <a:t>18/11/2023</a:t>
            </a:fld>
            <a:endParaRPr lang="en-US"/>
          </a:p>
        </p:txBody>
      </p:sp>
      <p:sp>
        <p:nvSpPr>
          <p:cNvPr id="3" name="Nơi giữ chỗ cho Chân trang 2"/>
          <p:cNvSpPr>
            <a:spLocks noGrp="1"/>
          </p:cNvSpPr>
          <p:nvPr>
            <p:ph type="ftr" sz="quarter" idx="11"/>
          </p:nvPr>
        </p:nvSpPr>
        <p:spPr/>
        <p:txBody>
          <a:bodyPr/>
          <a:lstStyle/>
          <a:p>
            <a:r>
              <a:rPr lang="en-US"/>
              <a:t>Giáo viên: Quan Văn Thắng</a:t>
            </a:r>
          </a:p>
        </p:txBody>
      </p:sp>
      <p:sp>
        <p:nvSpPr>
          <p:cNvPr id="4" name="Nơi giữ chỗ cho Số hiệu Bản chiếu 3"/>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1295282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DFCC3E2B-B9B0-40EE-8573-59AB722845D5}" type="datetime1">
              <a:rPr lang="vi-VN" smtClean="0"/>
              <a:t>18/11/2023</a:t>
            </a:fld>
            <a:endParaRPr lang="en-US"/>
          </a:p>
        </p:txBody>
      </p:sp>
      <p:sp>
        <p:nvSpPr>
          <p:cNvPr id="3" name="Nơi giữ chỗ cho Chân trang 2"/>
          <p:cNvSpPr>
            <a:spLocks noGrp="1"/>
          </p:cNvSpPr>
          <p:nvPr>
            <p:ph type="ftr" sz="quarter" idx="11"/>
          </p:nvPr>
        </p:nvSpPr>
        <p:spPr/>
        <p:txBody>
          <a:bodyPr/>
          <a:lstStyle/>
          <a:p>
            <a:r>
              <a:rPr lang="en-US"/>
              <a:t>Giáo viên: Quan Văn Thắng</a:t>
            </a:r>
          </a:p>
        </p:txBody>
      </p:sp>
      <p:sp>
        <p:nvSpPr>
          <p:cNvPr id="4" name="Nơi giữ chỗ cho Số hiệu Bản chiếu 3"/>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1756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DFCC3E2B-B9B0-40EE-8573-59AB722845D5}" type="datetime1">
              <a:rPr lang="vi-VN" smtClean="0"/>
              <a:t>18/11/2023</a:t>
            </a:fld>
            <a:endParaRPr lang="en-US"/>
          </a:p>
        </p:txBody>
      </p:sp>
      <p:sp>
        <p:nvSpPr>
          <p:cNvPr id="3" name="Nơi giữ chỗ cho Chân trang 2"/>
          <p:cNvSpPr>
            <a:spLocks noGrp="1"/>
          </p:cNvSpPr>
          <p:nvPr>
            <p:ph type="ftr" sz="quarter" idx="11"/>
          </p:nvPr>
        </p:nvSpPr>
        <p:spPr/>
        <p:txBody>
          <a:bodyPr/>
          <a:lstStyle/>
          <a:p>
            <a:r>
              <a:rPr lang="en-US"/>
              <a:t>Giáo viên: Quan Văn Thắng</a:t>
            </a:r>
          </a:p>
        </p:txBody>
      </p:sp>
      <p:sp>
        <p:nvSpPr>
          <p:cNvPr id="4" name="Nơi giữ chỗ cho Số hiệu Bản chiếu 3"/>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3459290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2FED5396-D709-4577-9216-A0FE22F8EC4F}" type="datetime1">
              <a:rPr lang="vi-VN" smtClean="0"/>
              <a:t>18/11/2023</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7DE9C084-6B94-426B-AF7E-975D904576D1}" type="datetime1">
              <a:rPr lang="vi-VN" smtClean="0"/>
              <a:t>18/11/2023</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5C77E9BA-4FF0-4570-BE01-F71274F8D1C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5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1945024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2F8E1D8-DEB4-4E50-B4B1-000129522836}"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4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338286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183585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422523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72921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0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369416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BC054C98-7540-44BA-BD1B-D258ECB197AC}" type="datetime1">
              <a:rPr lang="vi-VN" smtClean="0"/>
              <a:t>18/11/2023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625B2C2C-25C1-4E6D-87E7-827B619DE4DC}" type="slidenum">
              <a:rPr lang="en-US" smtClean="0"/>
              <a:pPr/>
              <a:t>‹#›</a:t>
            </a:fld>
            <a:endParaRPr lang="en-US"/>
          </a:p>
        </p:txBody>
      </p:sp>
    </p:spTree>
    <p:extLst>
      <p:ext uri="{BB962C8B-B14F-4D97-AF65-F5344CB8AC3E}">
        <p14:creationId xmlns:p14="http://schemas.microsoft.com/office/powerpoint/2010/main" val="12619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4724-81D7-4C66-A4B9-72909148FC01}" type="datetime1">
              <a:rPr lang="vi-VN" smtClean="0"/>
              <a:t>18/11/2023</a:t>
            </a:fld>
            <a:endParaRPr lang="en-US"/>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Giáo viên: Quan Văn Thắng</a:t>
            </a: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B2C2C-25C1-4E6D-87E7-827B619DE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 id="2147483667" r:id="rId12"/>
    <p:sldLayoutId id="2147483666" r:id="rId13"/>
    <p:sldLayoutId id="2147483664" r:id="rId14"/>
    <p:sldLayoutId id="2147483663" r:id="rId15"/>
    <p:sldLayoutId id="2147483662" r:id="rId16"/>
    <p:sldLayoutId id="2147483660" r:id="rId17"/>
    <p:sldLayoutId id="2147483651" r:id="rId18"/>
    <p:sldLayoutId id="2147483652" r:id="rId19"/>
    <p:sldLayoutId id="2147483653" r:id="rId20"/>
    <p:sldLayoutId id="2147483654" r:id="rId21"/>
    <p:sldLayoutId id="2147483655" r:id="rId22"/>
    <p:sldLayoutId id="2147483678" r:id="rId23"/>
    <p:sldLayoutId id="2147483668" r:id="rId24"/>
    <p:sldLayoutId id="2147483665" r:id="rId25"/>
    <p:sldLayoutId id="2147483661" r:id="rId26"/>
    <p:sldLayoutId id="2147483656" r:id="rId27"/>
    <p:sldLayoutId id="2147483657" r:id="rId28"/>
    <p:sldLayoutId id="2147483658" r:id="rId29"/>
    <p:sldLayoutId id="2147483659" r:id="rId30"/>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22.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wmf"/><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1.wmf"/><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28.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39.gif"/><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gif"/></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30.png"/><Relationship Id="rId4" Type="http://schemas.openxmlformats.org/officeDocument/2006/relationships/image" Target="../media/image41.gi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41.gi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41.gif"/></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wmf"/><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0.gif"/><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ideo" Target="https://www.youtube.com/embed/PZDnjOn5EII" TargetMode="External"/><Relationship Id="rId6" Type="http://schemas.openxmlformats.org/officeDocument/2006/relationships/image" Target="../media/image9.gif"/><Relationship Id="rId11" Type="http://schemas.openxmlformats.org/officeDocument/2006/relationships/image" Target="../media/image14.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gif"/><Relationship Id="rId9"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2.xml"/><Relationship Id="rId5" Type="http://schemas.openxmlformats.org/officeDocument/2006/relationships/image" Target="../media/image1.wmf"/><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 y="-76200"/>
            <a:ext cx="12192000" cy="6858000"/>
          </a:xfrm>
          <a:prstGeom prst="rect">
            <a:avLst/>
          </a:prstGeom>
          <a:solidFill>
            <a:srgbClr val="FFFFCC"/>
          </a:solidFill>
          <a:ln w="76200" cmpd="tri">
            <a:solidFill>
              <a:srgbClr val="0000FF"/>
            </a:solidFill>
            <a:miter lim="800000"/>
            <a:headEnd/>
            <a:tailEnd/>
          </a:ln>
        </p:spPr>
        <p:txBody>
          <a:bodyPr wrap="none" anchor="ctr"/>
          <a:lstStyle/>
          <a:p>
            <a:pPr eaLnBrk="1" hangingPunct="1"/>
            <a:endParaRPr lang="vi-VN" altLang="en-US">
              <a:solidFill>
                <a:srgbClr val="000000"/>
              </a:solidFill>
              <a:latin typeface="Arial" pitchFamily="34" charset="0"/>
              <a:cs typeface="Arial" pitchFamily="34" charset="0"/>
            </a:endParaRPr>
          </a:p>
        </p:txBody>
      </p:sp>
      <p:pic>
        <p:nvPicPr>
          <p:cNvPr id="8196"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0" y="5002214"/>
            <a:ext cx="12192000" cy="1855787"/>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uk-UA" altLang="en-US">
              <a:solidFill>
                <a:srgbClr val="000000"/>
              </a:solidFill>
              <a:latin typeface="VN-NTime" pitchFamily="2" charset="0"/>
              <a:cs typeface="Arial" pitchFamily="34" charset="0"/>
            </a:endParaRPr>
          </a:p>
        </p:txBody>
      </p:sp>
      <p:pic>
        <p:nvPicPr>
          <p:cNvPr id="8198" name="Picture 6"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4999038"/>
            <a:ext cx="2639484"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WordArt 7"/>
          <p:cNvSpPr>
            <a:spLocks noChangeArrowheads="1" noChangeShapeType="1" noTextEdit="1"/>
          </p:cNvSpPr>
          <p:nvPr/>
        </p:nvSpPr>
        <p:spPr bwMode="auto">
          <a:xfrm>
            <a:off x="609600" y="2990850"/>
            <a:ext cx="11074400" cy="1244600"/>
          </a:xfrm>
          <a:prstGeom prst="rect">
            <a:avLst/>
          </a:prstGeom>
        </p:spPr>
        <p:txBody>
          <a:bodyPr wrap="none" fromWordArt="1">
            <a:prstTxWarp prst="textPlain">
              <a:avLst>
                <a:gd name="adj" fmla="val 50000"/>
              </a:avLst>
            </a:prstTxWarp>
          </a:bodyPr>
          <a:lstStyle/>
          <a:p>
            <a:pPr algn="ctr"/>
            <a:r>
              <a:rPr lang="en-US" sz="3200" b="1" kern="10" dirty="0">
                <a:ln w="19050">
                  <a:solidFill>
                    <a:srgbClr val="000000"/>
                  </a:solidFill>
                  <a:round/>
                  <a:headEnd/>
                  <a:tailEnd/>
                </a:ln>
                <a:solidFill>
                  <a:srgbClr val="0000FF"/>
                </a:solidFill>
                <a:effectLst>
                  <a:outerShdw dist="35921" dir="2700000" algn="ctr" rotWithShape="0">
                    <a:srgbClr val="990000"/>
                  </a:outerShdw>
                </a:effectLst>
                <a:latin typeface="Times New Roman"/>
                <a:cs typeface="Times New Roman"/>
              </a:rPr>
              <a:t>HÀNH TRÌNH CỦA BẦY ONG</a:t>
            </a:r>
          </a:p>
        </p:txBody>
      </p:sp>
      <p:pic>
        <p:nvPicPr>
          <p:cNvPr id="8200" name="Picture 8" descr="li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3556000" y="6400800"/>
            <a:ext cx="5757333"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WordArt 11"/>
          <p:cNvSpPr>
            <a:spLocks noChangeArrowheads="1" noChangeShapeType="1" noTextEdit="1"/>
          </p:cNvSpPr>
          <p:nvPr/>
        </p:nvSpPr>
        <p:spPr bwMode="auto">
          <a:xfrm>
            <a:off x="1016000" y="723900"/>
            <a:ext cx="10160000" cy="723900"/>
          </a:xfrm>
          <a:prstGeom prst="rect">
            <a:avLst/>
          </a:prstGeom>
        </p:spPr>
        <p:txBody>
          <a:bodyPr spcFirstLastPara="1" wrap="none" fromWordArt="1">
            <a:prstTxWarp prst="textArchUp">
              <a:avLst>
                <a:gd name="adj" fmla="val 10800004"/>
              </a:avLst>
            </a:prstTxWarp>
          </a:bodyPr>
          <a:lstStyle/>
          <a:p>
            <a:pPr algn="ctr"/>
            <a:endParaRPr lang="en-US" sz="3600" b="1" kern="10" dirty="0">
              <a:ln w="9525">
                <a:solidFill>
                  <a:srgbClr val="000000"/>
                </a:solidFill>
                <a:round/>
                <a:headEnd/>
                <a:tailEnd/>
              </a:ln>
              <a:solidFill>
                <a:srgbClr val="0000FF"/>
              </a:solidFill>
              <a:effectLst>
                <a:outerShdw dist="107763" dir="2700000" algn="ctr" rotWithShape="0">
                  <a:srgbClr val="FF00FF">
                    <a:alpha val="50000"/>
                  </a:srgbClr>
                </a:outerShdw>
              </a:effectLst>
              <a:latin typeface="Times New Roman"/>
              <a:cs typeface="Times New Roman"/>
            </a:endParaRPr>
          </a:p>
        </p:txBody>
      </p:sp>
      <p:sp>
        <p:nvSpPr>
          <p:cNvPr id="33804" name="WordArt 12"/>
          <p:cNvSpPr>
            <a:spLocks noChangeArrowheads="1" noChangeShapeType="1" noTextEdit="1"/>
          </p:cNvSpPr>
          <p:nvPr/>
        </p:nvSpPr>
        <p:spPr bwMode="auto">
          <a:xfrm>
            <a:off x="3556000" y="1737900"/>
            <a:ext cx="4572000" cy="828675"/>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 ĐỌC</a:t>
            </a:r>
          </a:p>
        </p:txBody>
      </p:sp>
      <p:pic>
        <p:nvPicPr>
          <p:cNvPr id="8205"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261600" y="1"/>
            <a:ext cx="17272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4800" y="5665788"/>
            <a:ext cx="16256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787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3"/>
                                        </p:tgtEl>
                                        <p:attrNameLst>
                                          <p:attrName>stroke.color</p:attrName>
                                        </p:attrNameLst>
                                      </p:cBhvr>
                                      <p:to>
                                        <a:schemeClr val="accent2"/>
                                      </p:to>
                                    </p:animClr>
                                    <p:set>
                                      <p:cBhvr>
                                        <p:cTn id="7" dur="2000" fill="hold"/>
                                        <p:tgtEl>
                                          <p:spTgt spid="33803"/>
                                        </p:tgtEl>
                                        <p:attrNameLst>
                                          <p:attrName>stroke.on</p:attrName>
                                        </p:attrNameLst>
                                      </p:cBhvr>
                                      <p:to>
                                        <p:strVal val="true"/>
                                      </p:to>
                                    </p:set>
                                  </p:childTnLst>
                                </p:cTn>
                              </p:par>
                              <p:par>
                                <p:cTn id="8" presetID="21" presetClass="emph" presetSubtype="0" repeatCount="indefinite" fill="hold" grpId="0" nodeType="withEffect" nodePh="1">
                                  <p:stCondLst>
                                    <p:cond delay="0"/>
                                  </p:stCondLst>
                                  <p:endCondLst>
                                    <p:cond evt="onNext" delay="0">
                                      <p:tgtEl>
                                        <p:sldTgt/>
                                      </p:tgtEl>
                                    </p:cond>
                                    <p:cond evt="begin" delay="0">
                                      <p:tn val="8"/>
                                    </p:cond>
                                  </p:endCondLst>
                                  <p:childTnLst>
                                    <p:animClr clrSpc="hsl" dir="cw">
                                      <p:cBhvr override="childStyle">
                                        <p:cTn id="9" dur="500" fill="hold"/>
                                        <p:tgtEl>
                                          <p:spTgt spid="33803"/>
                                        </p:tgtEl>
                                        <p:attrNameLst>
                                          <p:attrName>style.color</p:attrName>
                                        </p:attrNameLst>
                                      </p:cBhvr>
                                      <p:by>
                                        <p:hsl h="7200000" s="0" l="0"/>
                                      </p:by>
                                    </p:animClr>
                                    <p:animClr clrSpc="hsl" dir="cw">
                                      <p:cBhvr>
                                        <p:cTn id="10" dur="500" fill="hold"/>
                                        <p:tgtEl>
                                          <p:spTgt spid="33803"/>
                                        </p:tgtEl>
                                        <p:attrNameLst>
                                          <p:attrName>fillcolor</p:attrName>
                                        </p:attrNameLst>
                                      </p:cBhvr>
                                      <p:by>
                                        <p:hsl h="7200000" s="0" l="0"/>
                                      </p:by>
                                    </p:animClr>
                                    <p:animClr clrSpc="hsl" dir="cw">
                                      <p:cBhvr>
                                        <p:cTn id="11" dur="500" fill="hold"/>
                                        <p:tgtEl>
                                          <p:spTgt spid="33803"/>
                                        </p:tgtEl>
                                        <p:attrNameLst>
                                          <p:attrName>stroke.color</p:attrName>
                                        </p:attrNameLst>
                                      </p:cBhvr>
                                      <p:by>
                                        <p:hsl h="7200000" s="0" l="0"/>
                                      </p:by>
                                    </p:animClr>
                                    <p:set>
                                      <p:cBhvr>
                                        <p:cTn id="12" dur="500" fill="hold"/>
                                        <p:tgtEl>
                                          <p:spTgt spid="33803"/>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33804"/>
                                        </p:tgtEl>
                                        <p:attrNameLst>
                                          <p:attrName>stroke.color</p:attrName>
                                        </p:attrNameLst>
                                      </p:cBhvr>
                                      <p:to>
                                        <a:schemeClr val="accent2"/>
                                      </p:to>
                                    </p:animClr>
                                    <p:set>
                                      <p:cBhvr>
                                        <p:cTn id="15" dur="2000" fill="hold"/>
                                        <p:tgtEl>
                                          <p:spTgt spid="33804"/>
                                        </p:tgtEl>
                                        <p:attrNameLst>
                                          <p:attrName>stroke.on</p:attrName>
                                        </p:attrNameLst>
                                      </p:cBhvr>
                                      <p:to>
                                        <p:strVal val="true"/>
                                      </p:to>
                                    </p:set>
                                  </p:childTnLst>
                                </p:cTn>
                              </p:par>
                              <p:par>
                                <p:cTn id="1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7" dur="500" fill="hold"/>
                                        <p:tgtEl>
                                          <p:spTgt spid="33804"/>
                                        </p:tgtEl>
                                        <p:attrNameLst>
                                          <p:attrName>style.color</p:attrName>
                                        </p:attrNameLst>
                                      </p:cBhvr>
                                      <p:by>
                                        <p:hsl h="7200000" s="0" l="0"/>
                                      </p:by>
                                    </p:animClr>
                                    <p:animClr clrSpc="hsl" dir="cw">
                                      <p:cBhvr>
                                        <p:cTn id="18" dur="500" fill="hold"/>
                                        <p:tgtEl>
                                          <p:spTgt spid="33804"/>
                                        </p:tgtEl>
                                        <p:attrNameLst>
                                          <p:attrName>fillcolor</p:attrName>
                                        </p:attrNameLst>
                                      </p:cBhvr>
                                      <p:by>
                                        <p:hsl h="7200000" s="0" l="0"/>
                                      </p:by>
                                    </p:animClr>
                                    <p:animClr clrSpc="hsl" dir="cw">
                                      <p:cBhvr>
                                        <p:cTn id="19" dur="500" fill="hold"/>
                                        <p:tgtEl>
                                          <p:spTgt spid="33804"/>
                                        </p:tgtEl>
                                        <p:attrNameLst>
                                          <p:attrName>stroke.color</p:attrName>
                                        </p:attrNameLst>
                                      </p:cBhvr>
                                      <p:by>
                                        <p:hsl h="7200000" s="0" l="0"/>
                                      </p:by>
                                    </p:animClr>
                                    <p:set>
                                      <p:cBhvr>
                                        <p:cTn id="20" dur="500" fill="hold"/>
                                        <p:tgtEl>
                                          <p:spTgt spid="338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P spid="3380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oasu3"/>
          <p:cNvPicPr>
            <a:picLocks noChangeAspect="1" noChangeArrowheads="1"/>
          </p:cNvPicPr>
          <p:nvPr/>
        </p:nvPicPr>
        <p:blipFill>
          <a:blip r:embed="rId3" cstate="print"/>
          <a:srcRect/>
          <a:stretch>
            <a:fillRect/>
          </a:stretch>
        </p:blipFill>
        <p:spPr bwMode="auto">
          <a:xfrm>
            <a:off x="0" y="0"/>
            <a:ext cx="12192000" cy="6851650"/>
          </a:xfrm>
          <a:prstGeom prst="rect">
            <a:avLst/>
          </a:prstGeom>
          <a:noFill/>
          <a:ln w="9525">
            <a:noFill/>
            <a:miter lim="800000"/>
            <a:headEnd/>
            <a:tailEnd/>
          </a:ln>
        </p:spPr>
      </p:pic>
      <p:pic>
        <p:nvPicPr>
          <p:cNvPr id="17411" name="Picture 9" descr="CG11"/>
          <p:cNvPicPr>
            <a:picLocks noChangeAspect="1" noChangeArrowheads="1"/>
          </p:cNvPicPr>
          <p:nvPr/>
        </p:nvPicPr>
        <p:blipFill>
          <a:blip r:embed="rId4" cstate="print"/>
          <a:srcRect/>
          <a:stretch>
            <a:fillRect/>
          </a:stretch>
        </p:blipFill>
        <p:spPr bwMode="auto">
          <a:xfrm>
            <a:off x="1524001" y="5470526"/>
            <a:ext cx="1419225" cy="1387475"/>
          </a:xfrm>
          <a:prstGeom prst="rect">
            <a:avLst/>
          </a:prstGeom>
          <a:noFill/>
          <a:ln w="9525">
            <a:noFill/>
            <a:miter lim="800000"/>
            <a:headEnd/>
            <a:tailEnd/>
          </a:ln>
        </p:spPr>
      </p:pic>
      <p:sp>
        <p:nvSpPr>
          <p:cNvPr id="9" name="AutoShape 6"/>
          <p:cNvSpPr>
            <a:spLocks noChangeArrowheads="1"/>
          </p:cNvSpPr>
          <p:nvPr/>
        </p:nvSpPr>
        <p:spPr bwMode="auto">
          <a:xfrm>
            <a:off x="3733800" y="0"/>
            <a:ext cx="4876800" cy="2667000"/>
          </a:xfrm>
          <a:prstGeom prst="cloudCallout">
            <a:avLst>
              <a:gd name="adj1" fmla="val -44532"/>
              <a:gd name="adj2" fmla="val 70000"/>
            </a:avLst>
          </a:prstGeom>
          <a:solidFill>
            <a:srgbClr val="00B0F0"/>
          </a:solidFill>
          <a:ln w="9525">
            <a:solidFill>
              <a:schemeClr val="tx1"/>
            </a:solidFill>
            <a:round/>
            <a:headEnd/>
            <a:tailEnd/>
          </a:ln>
        </p:spPr>
        <p:txBody>
          <a:bodyPr/>
          <a:lstStyle/>
          <a:p>
            <a:pPr algn="ctr"/>
            <a:endParaRPr lang="en-US" sz="2800">
              <a:latin typeface=".VnTime" pitchFamily="34" charset="0"/>
            </a:endParaRPr>
          </a:p>
          <a:p>
            <a:pPr algn="ctr"/>
            <a:r>
              <a:rPr lang="en-US" sz="2800">
                <a:latin typeface=".VnTime" pitchFamily="34" charset="0"/>
              </a:rPr>
              <a:t>H·y gi÷ lÊy mµu xanh</a:t>
            </a:r>
          </a:p>
        </p:txBody>
      </p:sp>
      <p:pic>
        <p:nvPicPr>
          <p:cNvPr id="10" name="Picture 7" descr="54"/>
          <p:cNvPicPr>
            <a:picLocks noChangeAspect="1" noChangeArrowheads="1"/>
          </p:cNvPicPr>
          <p:nvPr/>
        </p:nvPicPr>
        <p:blipFill>
          <a:blip r:embed="rId5" cstate="print"/>
          <a:srcRect/>
          <a:stretch>
            <a:fillRect/>
          </a:stretch>
        </p:blipFill>
        <p:spPr bwMode="auto">
          <a:xfrm>
            <a:off x="1524000" y="3429000"/>
            <a:ext cx="3200400" cy="3429000"/>
          </a:xfrm>
          <a:prstGeom prst="rect">
            <a:avLst/>
          </a:prstGeom>
          <a:solidFill>
            <a:schemeClr val="bg1"/>
          </a:solidFill>
          <a:ln w="9525">
            <a:noFill/>
            <a:miter lim="800000"/>
            <a:headEnd/>
            <a:tailEnd/>
          </a:ln>
        </p:spPr>
      </p:pic>
      <p:grpSp>
        <p:nvGrpSpPr>
          <p:cNvPr id="11" name="Group 47"/>
          <p:cNvGrpSpPr>
            <a:grpSpLocks/>
          </p:cNvGrpSpPr>
          <p:nvPr/>
        </p:nvGrpSpPr>
        <p:grpSpPr bwMode="auto">
          <a:xfrm>
            <a:off x="25400" y="65313"/>
            <a:ext cx="12192000" cy="6858000"/>
            <a:chOff x="0" y="0"/>
            <a:chExt cx="5760" cy="4320"/>
          </a:xfrm>
        </p:grpSpPr>
        <p:sp>
          <p:nvSpPr>
            <p:cNvPr id="1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th"/>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pic>
        <p:nvPicPr>
          <p:cNvPr id="9231" name="Picture 15" descr="000"/>
          <p:cNvPicPr>
            <a:picLocks noChangeAspect="1" noChangeArrowheads="1"/>
          </p:cNvPicPr>
          <p:nvPr/>
        </p:nvPicPr>
        <p:blipFill>
          <a:blip r:embed="rId3" cstate="print"/>
          <a:srcRect/>
          <a:stretch>
            <a:fillRect/>
          </a:stretch>
        </p:blipFill>
        <p:spPr bwMode="auto">
          <a:xfrm>
            <a:off x="762000" y="0"/>
            <a:ext cx="10287000" cy="6858000"/>
          </a:xfrm>
          <a:prstGeom prst="rect">
            <a:avLst/>
          </a:prstGeom>
          <a:noFill/>
        </p:spPr>
      </p:pic>
      <p:grpSp>
        <p:nvGrpSpPr>
          <p:cNvPr id="4" name="Group 47"/>
          <p:cNvGrpSpPr>
            <a:grpSpLocks/>
          </p:cNvGrpSpPr>
          <p:nvPr/>
        </p:nvGrpSpPr>
        <p:grpSpPr bwMode="auto">
          <a:xfrm>
            <a:off x="25400" y="65313"/>
            <a:ext cx="12192000" cy="6858000"/>
            <a:chOff x="0" y="0"/>
            <a:chExt cx="5760" cy="4320"/>
          </a:xfrm>
        </p:grpSpPr>
        <p:sp>
          <p:nvSpPr>
            <p:cNvPr id="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6"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hỗ dành sẵn cho Số hiệu Bản chiếu 9"/>
          <p:cNvSpPr>
            <a:spLocks noGrp="1"/>
          </p:cNvSpPr>
          <p:nvPr>
            <p:ph type="sldNum" sz="quarter" idx="12"/>
          </p:nvPr>
        </p:nvSpPr>
        <p:spPr/>
        <p:txBody>
          <a:bodyPr/>
          <a:lstStyle/>
          <a:p>
            <a:fld id="{625B2C2C-25C1-4E6D-87E7-827B619DE4DC}"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9231"/>
                                        </p:tgtEl>
                                        <p:attrNameLst>
                                          <p:attrName>style.visibility</p:attrName>
                                        </p:attrNameLst>
                                      </p:cBhvr>
                                      <p:to>
                                        <p:strVal val="visible"/>
                                      </p:to>
                                    </p:set>
                                    <p:anim from="(-#ppt_w/2)" to="(#ppt_x)" calcmode="lin" valueType="num">
                                      <p:cBhvr>
                                        <p:cTn id="7" dur="600" fill="hold">
                                          <p:stCondLst>
                                            <p:cond delay="0"/>
                                          </p:stCondLst>
                                        </p:cTn>
                                        <p:tgtEl>
                                          <p:spTgt spid="9231"/>
                                        </p:tgtEl>
                                        <p:attrNameLst>
                                          <p:attrName>ppt_x</p:attrName>
                                        </p:attrNameLst>
                                      </p:cBhvr>
                                    </p:anim>
                                    <p:anim from="0" to="-1.0" calcmode="lin" valueType="num">
                                      <p:cBhvr>
                                        <p:cTn id="8" dur="200" decel="50000" autoRev="1" fill="hold">
                                          <p:stCondLst>
                                            <p:cond delay="600"/>
                                          </p:stCondLst>
                                        </p:cTn>
                                        <p:tgtEl>
                                          <p:spTgt spid="9231"/>
                                        </p:tgtEl>
                                        <p:attrNameLst>
                                          <p:attrName>xshear</p:attrName>
                                        </p:attrNameLst>
                                      </p:cBhvr>
                                    </p:anim>
                                    <p:animScale>
                                      <p:cBhvr>
                                        <p:cTn id="9" dur="200" decel="100000" autoRev="1" fill="hold">
                                          <p:stCondLst>
                                            <p:cond delay="600"/>
                                          </p:stCondLst>
                                        </p:cTn>
                                        <p:tgtEl>
                                          <p:spTgt spid="9231"/>
                                        </p:tgtEl>
                                      </p:cBhvr>
                                      <p:from x="100000" y="100000"/>
                                      <p:to x="80000" y="100000"/>
                                    </p:animScale>
                                    <p:anim by="(#ppt_h/3+#ppt_w*0.1)" calcmode="lin" valueType="num">
                                      <p:cBhvr additive="sum">
                                        <p:cTn id="10" dur="200" decel="100000" autoRev="1" fill="hold">
                                          <p:stCondLst>
                                            <p:cond delay="600"/>
                                          </p:stCondLst>
                                        </p:cTn>
                                        <p:tgtEl>
                                          <p:spTgt spid="923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xit" presetSubtype="0" decel="100000" fill="hold" nodeType="clickEffect">
                                  <p:stCondLst>
                                    <p:cond delay="0"/>
                                  </p:stCondLst>
                                  <p:childTnLst>
                                    <p:anim calcmode="lin" valueType="num">
                                      <p:cBhvr>
                                        <p:cTn id="14" dur="500"/>
                                        <p:tgtEl>
                                          <p:spTgt spid="9231"/>
                                        </p:tgtEl>
                                        <p:attrNameLst>
                                          <p:attrName>ppt_w</p:attrName>
                                        </p:attrNameLst>
                                      </p:cBhvr>
                                      <p:tavLst>
                                        <p:tav tm="0">
                                          <p:val>
                                            <p:strVal val="ppt_w"/>
                                          </p:val>
                                        </p:tav>
                                        <p:tav tm="100000">
                                          <p:val>
                                            <p:strVal val="ppt_w*0.05"/>
                                          </p:val>
                                        </p:tav>
                                      </p:tavLst>
                                    </p:anim>
                                    <p:anim calcmode="lin" valueType="num">
                                      <p:cBhvr>
                                        <p:cTn id="15" dur="500"/>
                                        <p:tgtEl>
                                          <p:spTgt spid="9231"/>
                                        </p:tgtEl>
                                        <p:attrNameLst>
                                          <p:attrName>ppt_h</p:attrName>
                                        </p:attrNameLst>
                                      </p:cBhvr>
                                      <p:tavLst>
                                        <p:tav tm="0">
                                          <p:val>
                                            <p:strVal val="ppt_h"/>
                                          </p:val>
                                        </p:tav>
                                        <p:tav tm="100000">
                                          <p:val>
                                            <p:strVal val="ppt_h"/>
                                          </p:val>
                                        </p:tav>
                                      </p:tavLst>
                                    </p:anim>
                                    <p:anim calcmode="lin" valueType="num">
                                      <p:cBhvr>
                                        <p:cTn id="16" dur="500"/>
                                        <p:tgtEl>
                                          <p:spTgt spid="9231"/>
                                        </p:tgtEl>
                                        <p:attrNameLst>
                                          <p:attrName>ppt_x</p:attrName>
                                        </p:attrNameLst>
                                      </p:cBhvr>
                                      <p:tavLst>
                                        <p:tav tm="0">
                                          <p:val>
                                            <p:strVal val="ppt_x"/>
                                          </p:val>
                                        </p:tav>
                                        <p:tav tm="100000">
                                          <p:val>
                                            <p:strVal val="ppt_x-.2"/>
                                          </p:val>
                                        </p:tav>
                                      </p:tavLst>
                                    </p:anim>
                                    <p:anim calcmode="lin" valueType="num">
                                      <p:cBhvr>
                                        <p:cTn id="17" dur="500"/>
                                        <p:tgtEl>
                                          <p:spTgt spid="9231"/>
                                        </p:tgtEl>
                                        <p:attrNameLst>
                                          <p:attrName>ppt_y</p:attrName>
                                        </p:attrNameLst>
                                      </p:cBhvr>
                                      <p:tavLst>
                                        <p:tav tm="0">
                                          <p:val>
                                            <p:strVal val="ppt_y"/>
                                          </p:val>
                                        </p:tav>
                                        <p:tav tm="100000">
                                          <p:val>
                                            <p:strVal val="ppt_y"/>
                                          </p:val>
                                        </p:tav>
                                      </p:tavLst>
                                    </p:anim>
                                    <p:animEffect transition="out" filter="fade">
                                      <p:cBhvr>
                                        <p:cTn id="18" dur="500"/>
                                        <p:tgtEl>
                                          <p:spTgt spid="9231"/>
                                        </p:tgtEl>
                                      </p:cBhvr>
                                    </p:animEffect>
                                    <p:set>
                                      <p:cBhvr>
                                        <p:cTn id="19" dur="1" fill="hold">
                                          <p:stCondLst>
                                            <p:cond delay="499"/>
                                          </p:stCondLst>
                                        </p:cTn>
                                        <p:tgtEl>
                                          <p:spTgt spid="92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71684"/>
                                        </p:tgtEl>
                                        <p:attrNameLst>
                                          <p:attrName>style.visibility</p:attrName>
                                        </p:attrNameLst>
                                      </p:cBhvr>
                                      <p:to>
                                        <p:strVal val="visible"/>
                                      </p:to>
                                    </p:set>
                                    <p:anim calcmode="lin" valueType="num">
                                      <p:cBhvr>
                                        <p:cTn id="24" dur="1000" fill="hold"/>
                                        <p:tgtEl>
                                          <p:spTgt spid="71684"/>
                                        </p:tgtEl>
                                        <p:attrNameLst>
                                          <p:attrName>ppt_w</p:attrName>
                                        </p:attrNameLst>
                                      </p:cBhvr>
                                      <p:tavLst>
                                        <p:tav tm="0">
                                          <p:val>
                                            <p:fltVal val="0"/>
                                          </p:val>
                                        </p:tav>
                                        <p:tav tm="100000">
                                          <p:val>
                                            <p:strVal val="#ppt_w"/>
                                          </p:val>
                                        </p:tav>
                                      </p:tavLst>
                                    </p:anim>
                                    <p:anim calcmode="lin" valueType="num">
                                      <p:cBhvr>
                                        <p:cTn id="25" dur="1000" fill="hold"/>
                                        <p:tgtEl>
                                          <p:spTgt spid="71684"/>
                                        </p:tgtEl>
                                        <p:attrNameLst>
                                          <p:attrName>ppt_h</p:attrName>
                                        </p:attrNameLst>
                                      </p:cBhvr>
                                      <p:tavLst>
                                        <p:tav tm="0">
                                          <p:val>
                                            <p:fltVal val="0"/>
                                          </p:val>
                                        </p:tav>
                                        <p:tav tm="100000">
                                          <p:val>
                                            <p:strVal val="#ppt_h"/>
                                          </p:val>
                                        </p:tav>
                                      </p:tavLst>
                                    </p:anim>
                                    <p:anim calcmode="lin" valueType="num">
                                      <p:cBhvr>
                                        <p:cTn id="26" dur="1000" fill="hold"/>
                                        <p:tgtEl>
                                          <p:spTgt spid="7168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16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5" name="Rectangle 35"/>
          <p:cNvSpPr>
            <a:spLocks noRot="1" noChangeArrowheads="1"/>
          </p:cNvSpPr>
          <p:nvPr/>
        </p:nvSpPr>
        <p:spPr bwMode="auto">
          <a:xfrm>
            <a:off x="1978025" y="381001"/>
            <a:ext cx="8510588" cy="1325563"/>
          </a:xfrm>
          <a:prstGeom prst="rect">
            <a:avLst/>
          </a:prstGeom>
          <a:noFill/>
          <a:ln w="9525">
            <a:noFill/>
            <a:miter lim="800000"/>
            <a:headEnd/>
            <a:tailEnd/>
          </a:ln>
          <a:effectLst/>
        </p:spPr>
        <p:txBody>
          <a:bodyPr anchor="ctr"/>
          <a:lstStyle/>
          <a:p>
            <a:pPr algn="r" eaLnBrk="1" hangingPunct="1"/>
            <a:br>
              <a:rPr lang="en-US" sz="4000" b="1" i="1" dirty="0">
                <a:solidFill>
                  <a:schemeClr val="tx2"/>
                </a:solidFill>
              </a:rPr>
            </a:br>
            <a:endParaRPr lang="en-US" sz="4000" b="1" i="1" dirty="0">
              <a:solidFill>
                <a:schemeClr val="tx2"/>
              </a:solidFill>
            </a:endParaRPr>
          </a:p>
        </p:txBody>
      </p:sp>
      <p:sp>
        <p:nvSpPr>
          <p:cNvPr id="27"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sp>
        <p:nvSpPr>
          <p:cNvPr id="26625" name="Rectangle 1"/>
          <p:cNvSpPr>
            <a:spLocks noChangeArrowheads="1"/>
          </p:cNvSpPr>
          <p:nvPr/>
        </p:nvSpPr>
        <p:spPr bwMode="auto">
          <a:xfrm>
            <a:off x="1066800" y="1713938"/>
            <a:ext cx="10515600" cy="435503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algn="ctr" fontAlgn="base">
              <a:spcBef>
                <a:spcPct val="0"/>
              </a:spcBef>
              <a:spcAft>
                <a:spcPct val="0"/>
              </a:spcAft>
            </a:pPr>
            <a:r>
              <a:rPr lang="en-US" sz="4000" b="1" dirty="0" err="1">
                <a:latin typeface="Times New Roman" pitchFamily="18" charset="0"/>
                <a:ea typeface="Times New Roman" pitchFamily="18" charset="0"/>
                <a:cs typeface="Times New Roman" pitchFamily="18" charset="0"/>
              </a:rPr>
              <a:t>Yêu</a:t>
            </a:r>
            <a:r>
              <a:rPr lang="en-US" sz="4000" b="1" dirty="0">
                <a:latin typeface="Times New Roman" pitchFamily="18" charset="0"/>
                <a:ea typeface="Times New Roman" pitchFamily="18" charset="0"/>
                <a:cs typeface="Times New Roman" pitchFamily="18" charset="0"/>
              </a:rPr>
              <a:t> </a:t>
            </a:r>
            <a:r>
              <a:rPr lang="en-US" sz="4000" b="1" dirty="0" err="1">
                <a:latin typeface="Times New Roman" pitchFamily="18" charset="0"/>
                <a:ea typeface="Times New Roman" pitchFamily="18" charset="0"/>
                <a:cs typeface="Times New Roman" pitchFamily="18" charset="0"/>
              </a:rPr>
              <a:t>cầu</a:t>
            </a:r>
            <a:r>
              <a:rPr lang="en-US" sz="4000" b="1" dirty="0">
                <a:latin typeface="Times New Roman" pitchFamily="18" charset="0"/>
                <a:ea typeface="Times New Roman" pitchFamily="18" charset="0"/>
                <a:cs typeface="Times New Roman" pitchFamily="18" charset="0"/>
              </a:rPr>
              <a:t> </a:t>
            </a:r>
            <a:r>
              <a:rPr lang="en-US" sz="4000" b="1" dirty="0" err="1">
                <a:latin typeface="Times New Roman" pitchFamily="18" charset="0"/>
                <a:ea typeface="Times New Roman" pitchFamily="18" charset="0"/>
                <a:cs typeface="Times New Roman" pitchFamily="18" charset="0"/>
              </a:rPr>
              <a:t>cần</a:t>
            </a:r>
            <a:r>
              <a:rPr lang="en-US" sz="4000" b="1" dirty="0">
                <a:latin typeface="Times New Roman" pitchFamily="18" charset="0"/>
                <a:ea typeface="Times New Roman" pitchFamily="18" charset="0"/>
                <a:cs typeface="Times New Roman" pitchFamily="18" charset="0"/>
              </a:rPr>
              <a:t> </a:t>
            </a:r>
            <a:r>
              <a:rPr lang="en-US" sz="4000" b="1" dirty="0" err="1">
                <a:latin typeface="Times New Roman" pitchFamily="18" charset="0"/>
                <a:ea typeface="Times New Roman" pitchFamily="18" charset="0"/>
                <a:cs typeface="Times New Roman" pitchFamily="18" charset="0"/>
              </a:rPr>
              <a:t>đạt</a:t>
            </a:r>
            <a:endParaRPr lang="en-US" sz="4000" dirty="0">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Biết</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đọc</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diễn</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cảm</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bài</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thơ</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ngắt</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nhịp</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đúng</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những</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câu</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thơ</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lục</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bát</a:t>
            </a:r>
            <a:r>
              <a:rPr lang="en-US" sz="4000" dirty="0">
                <a:latin typeface="Times New Roman" pitchFamily="18" charset="0"/>
                <a:ea typeface="Times New Roman" pitchFamily="18" charset="0"/>
                <a:cs typeface="Times New Roman" pitchFamily="18" charset="0"/>
              </a:rPr>
              <a:t>.</a:t>
            </a:r>
          </a:p>
          <a:p>
            <a:pPr eaLnBrk="0" fontAlgn="base" hangingPunct="0">
              <a:spcBef>
                <a:spcPct val="0"/>
              </a:spcBef>
              <a:spcAft>
                <a:spcPct val="0"/>
              </a:spcAft>
            </a:pP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Hiểu</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những</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phẩm</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chất</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đáng</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quý</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của</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bầy</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ong</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Cần</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cù</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làm</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việc</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để</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giúp</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ích</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cho</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đời</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Trả</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lời</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được</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các</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câu</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hỏi</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thuộc</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hai</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khổ</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thơ</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cuối</a:t>
            </a:r>
            <a:r>
              <a:rPr lang="en-US" sz="4000" dirty="0">
                <a:latin typeface="Times New Roman" pitchFamily="18" charset="0"/>
                <a:ea typeface="Times New Roman" pitchFamily="18" charset="0"/>
                <a:cs typeface="Times New Roman" pitchFamily="18" charset="0"/>
              </a:rPr>
              <a:t> </a:t>
            </a:r>
            <a:r>
              <a:rPr lang="en-US" sz="4000" dirty="0" err="1">
                <a:latin typeface="Times New Roman" pitchFamily="18" charset="0"/>
                <a:ea typeface="Times New Roman" pitchFamily="18" charset="0"/>
                <a:cs typeface="Times New Roman" pitchFamily="18" charset="0"/>
              </a:rPr>
              <a:t>bài</a:t>
            </a:r>
            <a:r>
              <a:rPr lang="en-US" sz="4000" dirty="0">
                <a:latin typeface="Times New Roman" pitchFamily="18" charset="0"/>
                <a:ea typeface="Times New Roman" pitchFamily="18" charset="0"/>
                <a:cs typeface="Times New Roman" pitchFamily="18" charset="0"/>
              </a:rPr>
              <a:t>).  </a:t>
            </a:r>
          </a:p>
          <a:p>
            <a:pPr eaLnBrk="0" fontAlgn="base" hangingPunct="0">
              <a:spcBef>
                <a:spcPct val="0"/>
              </a:spcBef>
              <a:spcAft>
                <a:spcPct val="0"/>
              </a:spcAft>
            </a:pPr>
            <a:endParaRPr lang="en-US" sz="4000" dirty="0">
              <a:latin typeface="Times New Roman" pitchFamily="18" charset="0"/>
              <a:cs typeface="Times New Roman" pitchFamily="18" charset="0"/>
            </a:endParaRPr>
          </a:p>
        </p:txBody>
      </p:sp>
      <p:grpSp>
        <p:nvGrpSpPr>
          <p:cNvPr id="8" name="Group 47"/>
          <p:cNvGrpSpPr>
            <a:grpSpLocks/>
          </p:cNvGrpSpPr>
          <p:nvPr/>
        </p:nvGrpSpPr>
        <p:grpSpPr bwMode="auto">
          <a:xfrm>
            <a:off x="25400" y="65313"/>
            <a:ext cx="12192000" cy="6858000"/>
            <a:chOff x="0" y="0"/>
            <a:chExt cx="5760" cy="4320"/>
          </a:xfrm>
        </p:grpSpPr>
        <p:sp>
          <p:nvSpPr>
            <p:cNvPr id="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12</a:t>
            </a:fld>
            <a:endParaRPr lang="en-US"/>
          </a:p>
        </p:txBody>
      </p:sp>
      <p:sp>
        <p:nvSpPr>
          <p:cNvPr id="17" name="TextBox 16"/>
          <p:cNvSpPr txBox="1">
            <a:spLocks noChangeArrowheads="1"/>
          </p:cNvSpPr>
          <p:nvPr/>
        </p:nvSpPr>
        <p:spPr bwMode="auto">
          <a:xfrm>
            <a:off x="6477000" y="1225489"/>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dirty="0" err="1">
                <a:solidFill>
                  <a:srgbClr val="0000FF"/>
                </a:solidFill>
                <a:latin typeface="Times New Roman" pitchFamily="18" charset="0"/>
              </a:rPr>
              <a:t>Nguyễn</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Đức</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Mậu</a:t>
            </a:r>
            <a:endParaRPr lang="en-US" altLang="en-US" sz="280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wedge">
                                      <p:cBhvr>
                                        <p:cTn id="7"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2235200" y="13414"/>
            <a:ext cx="8432800" cy="12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3700" b="1">
                <a:solidFill>
                  <a:srgbClr val="FF0000"/>
                </a:solidFill>
                <a:latin typeface="Times New Roman" pitchFamily="18" charset="0"/>
              </a:rPr>
              <a:t>Hành trình của bầy ong</a:t>
            </a:r>
          </a:p>
          <a:p>
            <a:pPr algn="ctr" eaLnBrk="1" hangingPunct="1"/>
            <a:r>
              <a:rPr lang="en-US" altLang="en-US" sz="3400" b="1" i="1">
                <a:solidFill>
                  <a:srgbClr val="FF0000"/>
                </a:solidFill>
                <a:latin typeface="Times New Roman" pitchFamily="18" charset="0"/>
              </a:rPr>
              <a:t>(Trích)</a:t>
            </a:r>
          </a:p>
        </p:txBody>
      </p:sp>
      <p:sp>
        <p:nvSpPr>
          <p:cNvPr id="24579" name="TextBox 4"/>
          <p:cNvSpPr txBox="1">
            <a:spLocks noChangeArrowheads="1"/>
          </p:cNvSpPr>
          <p:nvPr/>
        </p:nvSpPr>
        <p:spPr bwMode="auto">
          <a:xfrm>
            <a:off x="-116417" y="1066800"/>
            <a:ext cx="6822017" cy="588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800" dirty="0">
                <a:latin typeface="Times New Roman" pitchFamily="18" charset="0"/>
              </a:rPr>
              <a:t>        </a:t>
            </a:r>
            <a:r>
              <a:rPr lang="en-US" altLang="en-US" sz="2600" dirty="0" err="1">
                <a:latin typeface="Times New Roman" pitchFamily="18" charset="0"/>
              </a:rPr>
              <a:t>Với</a:t>
            </a:r>
            <a:r>
              <a:rPr lang="en-US" altLang="en-US" sz="2600" dirty="0">
                <a:latin typeface="Times New Roman" pitchFamily="18" charset="0"/>
              </a:rPr>
              <a:t> </a:t>
            </a:r>
            <a:r>
              <a:rPr lang="en-US" altLang="en-US" sz="2600" dirty="0" err="1">
                <a:latin typeface="Times New Roman" pitchFamily="18" charset="0"/>
              </a:rPr>
              <a:t>đôi</a:t>
            </a:r>
            <a:r>
              <a:rPr lang="en-US" altLang="en-US" sz="2600" dirty="0">
                <a:latin typeface="Times New Roman" pitchFamily="18" charset="0"/>
              </a:rPr>
              <a:t> </a:t>
            </a:r>
            <a:r>
              <a:rPr lang="en-US" altLang="en-US" sz="2600" dirty="0" err="1">
                <a:latin typeface="Times New Roman" pitchFamily="18" charset="0"/>
              </a:rPr>
              <a:t>cánh</a:t>
            </a:r>
            <a:r>
              <a:rPr lang="en-US" altLang="en-US" sz="2600" dirty="0">
                <a:latin typeface="Times New Roman" pitchFamily="18" charset="0"/>
              </a:rPr>
              <a:t> </a:t>
            </a:r>
            <a:r>
              <a:rPr lang="en-US" altLang="en-US" sz="2600" dirty="0" err="1">
                <a:latin typeface="Times New Roman" pitchFamily="18" charset="0"/>
              </a:rPr>
              <a:t>đẫm</a:t>
            </a:r>
            <a:r>
              <a:rPr lang="en-US" altLang="en-US" sz="2600" dirty="0">
                <a:latin typeface="Times New Roman" pitchFamily="18" charset="0"/>
              </a:rPr>
              <a:t> </a:t>
            </a:r>
            <a:r>
              <a:rPr lang="en-US" altLang="en-US" sz="2600" dirty="0" err="1">
                <a:latin typeface="Times New Roman" pitchFamily="18" charset="0"/>
              </a:rPr>
              <a:t>nắng</a:t>
            </a:r>
            <a:r>
              <a:rPr lang="en-US" altLang="en-US" sz="2600" dirty="0">
                <a:latin typeface="Times New Roman" pitchFamily="18" charset="0"/>
              </a:rPr>
              <a:t> </a:t>
            </a:r>
            <a:r>
              <a:rPr lang="en-US" altLang="en-US" sz="2600" dirty="0" err="1">
                <a:latin typeface="Times New Roman" pitchFamily="18" charset="0"/>
              </a:rPr>
              <a:t>trời</a:t>
            </a:r>
            <a:r>
              <a:rPr lang="en-US" altLang="en-US" sz="2600" dirty="0">
                <a:latin typeface="Times New Roman" pitchFamily="18" charset="0"/>
              </a:rPr>
              <a:t> </a:t>
            </a:r>
          </a:p>
          <a:p>
            <a:pPr eaLnBrk="1" hangingPunct="1"/>
            <a:r>
              <a:rPr lang="en-US" altLang="en-US" sz="2600" dirty="0">
                <a:latin typeface="Times New Roman" pitchFamily="18" charset="0"/>
              </a:rPr>
              <a:t> </a:t>
            </a:r>
            <a:r>
              <a:rPr lang="en-US" altLang="en-US" sz="2600" dirty="0" err="1">
                <a:latin typeface="Times New Roman" pitchFamily="18" charset="0"/>
              </a:rPr>
              <a:t>Bầy</a:t>
            </a:r>
            <a:r>
              <a:rPr lang="en-US" altLang="en-US" sz="2600" dirty="0">
                <a:latin typeface="Times New Roman" pitchFamily="18" charset="0"/>
              </a:rPr>
              <a:t> </a:t>
            </a:r>
            <a:r>
              <a:rPr lang="en-US" altLang="en-US" sz="2600" dirty="0" err="1">
                <a:latin typeface="Times New Roman" pitchFamily="18" charset="0"/>
              </a:rPr>
              <a:t>ong</a:t>
            </a:r>
            <a:r>
              <a:rPr lang="en-US" altLang="en-US" sz="2600" dirty="0">
                <a:latin typeface="Times New Roman" pitchFamily="18" charset="0"/>
              </a:rPr>
              <a:t> bay </a:t>
            </a:r>
            <a:r>
              <a:rPr lang="en-US" altLang="en-US" sz="2600" dirty="0" err="1">
                <a:latin typeface="Times New Roman" pitchFamily="18" charset="0"/>
              </a:rPr>
              <a:t>đến</a:t>
            </a:r>
            <a:r>
              <a:rPr lang="en-US" altLang="en-US" sz="2600" dirty="0">
                <a:latin typeface="Times New Roman" pitchFamily="18" charset="0"/>
              </a:rPr>
              <a:t> </a:t>
            </a:r>
            <a:r>
              <a:rPr lang="en-US" altLang="en-US" sz="2600" dirty="0" err="1">
                <a:latin typeface="Times New Roman" pitchFamily="18" charset="0"/>
              </a:rPr>
              <a:t>trọn</a:t>
            </a:r>
            <a:r>
              <a:rPr lang="en-US" altLang="en-US" sz="2600" dirty="0">
                <a:latin typeface="Times New Roman" pitchFamily="18" charset="0"/>
              </a:rPr>
              <a:t> </a:t>
            </a:r>
            <a:r>
              <a:rPr lang="en-US" altLang="en-US" sz="2600" dirty="0" err="1">
                <a:latin typeface="Times New Roman" pitchFamily="18" charset="0"/>
              </a:rPr>
              <a:t>đời</a:t>
            </a:r>
            <a:r>
              <a:rPr lang="en-US" altLang="en-US" sz="2600" dirty="0">
                <a:latin typeface="Times New Roman" pitchFamily="18" charset="0"/>
              </a:rPr>
              <a:t> </a:t>
            </a:r>
            <a:r>
              <a:rPr lang="en-US" altLang="en-US" sz="2600" dirty="0" err="1">
                <a:latin typeface="Times New Roman" pitchFamily="18" charset="0"/>
              </a:rPr>
              <a:t>tìm</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a:t>
            </a:r>
          </a:p>
          <a:p>
            <a:pPr eaLnBrk="1" hangingPunct="1"/>
            <a:r>
              <a:rPr lang="en-US" altLang="en-US" sz="2600" dirty="0">
                <a:latin typeface="Times New Roman" pitchFamily="18" charset="0"/>
              </a:rPr>
              <a:t>       </a:t>
            </a:r>
            <a:r>
              <a:rPr lang="en-US" altLang="en-US" sz="2600" dirty="0" err="1">
                <a:latin typeface="Times New Roman" pitchFamily="18" charset="0"/>
              </a:rPr>
              <a:t>Không</a:t>
            </a:r>
            <a:r>
              <a:rPr lang="en-US" altLang="en-US" sz="2600" dirty="0">
                <a:latin typeface="Times New Roman" pitchFamily="18" charset="0"/>
              </a:rPr>
              <a:t> </a:t>
            </a:r>
            <a:r>
              <a:rPr lang="en-US" altLang="en-US" sz="2600" dirty="0" err="1">
                <a:latin typeface="Times New Roman" pitchFamily="18" charset="0"/>
              </a:rPr>
              <a:t>gian</a:t>
            </a:r>
            <a:r>
              <a:rPr lang="en-US" altLang="en-US" sz="2600" dirty="0">
                <a:latin typeface="Times New Roman" pitchFamily="18" charset="0"/>
              </a:rPr>
              <a:t> </a:t>
            </a:r>
            <a:r>
              <a:rPr lang="en-US" altLang="en-US" sz="2600" dirty="0" err="1">
                <a:latin typeface="Times New Roman" pitchFamily="18" charset="0"/>
              </a:rPr>
              <a:t>là</a:t>
            </a:r>
            <a:r>
              <a:rPr lang="en-US" altLang="en-US" sz="2600" dirty="0">
                <a:latin typeface="Times New Roman" pitchFamily="18" charset="0"/>
              </a:rPr>
              <a:t> </a:t>
            </a:r>
            <a:r>
              <a:rPr lang="en-US" altLang="en-US" sz="2600" dirty="0" err="1">
                <a:latin typeface="Times New Roman" pitchFamily="18" charset="0"/>
              </a:rPr>
              <a:t>nẻo</a:t>
            </a:r>
            <a:r>
              <a:rPr lang="en-US" altLang="en-US" sz="2600" dirty="0">
                <a:latin typeface="Times New Roman" pitchFamily="18" charset="0"/>
              </a:rPr>
              <a:t> </a:t>
            </a:r>
            <a:r>
              <a:rPr lang="en-US" altLang="en-US" sz="2600" dirty="0" err="1">
                <a:latin typeface="Times New Roman" pitchFamily="18" charset="0"/>
              </a:rPr>
              <a:t>đường</a:t>
            </a:r>
            <a:r>
              <a:rPr lang="en-US" altLang="en-US" sz="2600" dirty="0">
                <a:latin typeface="Times New Roman" pitchFamily="18" charset="0"/>
              </a:rPr>
              <a:t> </a:t>
            </a:r>
            <a:r>
              <a:rPr lang="en-US" altLang="en-US" sz="2600" dirty="0" err="1">
                <a:latin typeface="Times New Roman" pitchFamily="18" charset="0"/>
              </a:rPr>
              <a:t>xa</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Thời</a:t>
            </a:r>
            <a:r>
              <a:rPr lang="en-US" altLang="en-US" sz="2600" dirty="0">
                <a:latin typeface="Times New Roman" pitchFamily="18" charset="0"/>
              </a:rPr>
              <a:t> </a:t>
            </a:r>
            <a:r>
              <a:rPr lang="en-US" altLang="en-US" sz="2600" dirty="0" err="1">
                <a:latin typeface="Times New Roman" pitchFamily="18" charset="0"/>
              </a:rPr>
              <a:t>gian</a:t>
            </a:r>
            <a:r>
              <a:rPr lang="en-US" altLang="en-US" sz="2600" dirty="0">
                <a:latin typeface="Times New Roman" pitchFamily="18" charset="0"/>
              </a:rPr>
              <a:t> </a:t>
            </a:r>
            <a:r>
              <a:rPr lang="en-US" altLang="en-US" sz="2600" dirty="0" err="1">
                <a:latin typeface="Times New Roman" pitchFamily="18" charset="0"/>
              </a:rPr>
              <a:t>vô</a:t>
            </a:r>
            <a:r>
              <a:rPr lang="en-US" altLang="en-US" sz="2600" dirty="0">
                <a:latin typeface="Times New Roman" pitchFamily="18" charset="0"/>
              </a:rPr>
              <a:t> </a:t>
            </a:r>
            <a:r>
              <a:rPr lang="en-US" altLang="en-US" sz="2600" dirty="0" err="1">
                <a:latin typeface="Times New Roman" pitchFamily="18" charset="0"/>
              </a:rPr>
              <a:t>tận</a:t>
            </a:r>
            <a:r>
              <a:rPr lang="en-US" altLang="en-US" sz="2600" dirty="0">
                <a:latin typeface="Times New Roman" pitchFamily="18" charset="0"/>
              </a:rPr>
              <a:t> </a:t>
            </a:r>
            <a:r>
              <a:rPr lang="en-US" altLang="en-US" sz="2600" dirty="0" err="1">
                <a:latin typeface="Times New Roman" pitchFamily="18" charset="0"/>
              </a:rPr>
              <a:t>mở</a:t>
            </a:r>
            <a:r>
              <a:rPr lang="en-US" altLang="en-US" sz="2600" dirty="0">
                <a:latin typeface="Times New Roman" pitchFamily="18" charset="0"/>
              </a:rPr>
              <a:t> </a:t>
            </a:r>
            <a:r>
              <a:rPr lang="en-US" altLang="en-US" sz="2600" dirty="0" err="1">
                <a:latin typeface="Times New Roman" pitchFamily="18" charset="0"/>
              </a:rPr>
              <a:t>ra</a:t>
            </a:r>
            <a:r>
              <a:rPr lang="en-US" altLang="en-US" sz="2600" dirty="0">
                <a:latin typeface="Times New Roman" pitchFamily="18" charset="0"/>
              </a:rPr>
              <a:t> </a:t>
            </a:r>
            <a:r>
              <a:rPr lang="en-US" altLang="en-US" sz="2600" dirty="0" err="1">
                <a:latin typeface="Times New Roman" pitchFamily="18" charset="0"/>
              </a:rPr>
              <a:t>sắc</a:t>
            </a:r>
            <a:r>
              <a:rPr lang="en-US" altLang="en-US" sz="2600" dirty="0">
                <a:latin typeface="Times New Roman" pitchFamily="18" charset="0"/>
              </a:rPr>
              <a:t> </a:t>
            </a:r>
            <a:r>
              <a:rPr lang="en-US" altLang="en-US" sz="2600" dirty="0" err="1">
                <a:latin typeface="Times New Roman" pitchFamily="18" charset="0"/>
              </a:rPr>
              <a:t>màu</a:t>
            </a:r>
            <a:r>
              <a:rPr lang="en-US" altLang="en-US" sz="2600" dirty="0">
                <a:latin typeface="Times New Roman" pitchFamily="18" charset="0"/>
              </a:rPr>
              <a:t>.</a:t>
            </a:r>
          </a:p>
          <a:p>
            <a:pPr eaLnBrk="1" hangingPunct="1"/>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Tìm</a:t>
            </a:r>
            <a:r>
              <a:rPr lang="en-US" altLang="en-US" sz="2600" dirty="0">
                <a:latin typeface="Times New Roman" pitchFamily="18" charset="0"/>
              </a:rPr>
              <a:t> </a:t>
            </a:r>
            <a:r>
              <a:rPr lang="en-US" altLang="en-US" sz="2600" dirty="0" err="1">
                <a:latin typeface="Times New Roman" pitchFamily="18" charset="0"/>
              </a:rPr>
              <a:t>nơi</a:t>
            </a:r>
            <a:r>
              <a:rPr lang="en-US" altLang="en-US" sz="2600" dirty="0">
                <a:latin typeface="Times New Roman" pitchFamily="18" charset="0"/>
              </a:rPr>
              <a:t> </a:t>
            </a:r>
            <a:r>
              <a:rPr lang="en-US" altLang="en-US" sz="2600" dirty="0" err="1">
                <a:latin typeface="Times New Roman" pitchFamily="18" charset="0"/>
              </a:rPr>
              <a:t>thăm</a:t>
            </a:r>
            <a:r>
              <a:rPr lang="en-US" altLang="en-US" sz="2600" dirty="0">
                <a:latin typeface="Times New Roman" pitchFamily="18" charset="0"/>
              </a:rPr>
              <a:t> </a:t>
            </a:r>
            <a:r>
              <a:rPr lang="en-US" altLang="en-US" sz="2600" dirty="0" err="1">
                <a:latin typeface="Times New Roman" pitchFamily="18" charset="0"/>
              </a:rPr>
              <a:t>thẳm</a:t>
            </a:r>
            <a:r>
              <a:rPr lang="en-US" altLang="en-US" sz="2600" dirty="0">
                <a:latin typeface="Times New Roman" pitchFamily="18" charset="0"/>
              </a:rPr>
              <a:t> </a:t>
            </a:r>
            <a:r>
              <a:rPr lang="en-US" altLang="en-US" sz="2600" dirty="0" err="1">
                <a:latin typeface="Times New Roman" pitchFamily="18" charset="0"/>
              </a:rPr>
              <a:t>rừng</a:t>
            </a:r>
            <a:r>
              <a:rPr lang="en-US" altLang="en-US" sz="2600" dirty="0">
                <a:latin typeface="Times New Roman" pitchFamily="18" charset="0"/>
              </a:rPr>
              <a:t> </a:t>
            </a:r>
            <a:r>
              <a:rPr lang="en-US" altLang="en-US" sz="2600" dirty="0" err="1">
                <a:latin typeface="Times New Roman" pitchFamily="18" charset="0"/>
              </a:rPr>
              <a:t>sâu</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Bập</a:t>
            </a:r>
            <a:r>
              <a:rPr lang="en-US" altLang="en-US" sz="2600" dirty="0">
                <a:latin typeface="Times New Roman" pitchFamily="18" charset="0"/>
              </a:rPr>
              <a:t> </a:t>
            </a:r>
            <a:r>
              <a:rPr lang="en-US" altLang="en-US" sz="2600" dirty="0" err="1">
                <a:latin typeface="Times New Roman" pitchFamily="18" charset="0"/>
              </a:rPr>
              <a:t>bùng</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 </a:t>
            </a:r>
            <a:r>
              <a:rPr lang="en-US" altLang="en-US" sz="2600" dirty="0" err="1">
                <a:latin typeface="Times New Roman" pitchFamily="18" charset="0"/>
              </a:rPr>
              <a:t>chuối</a:t>
            </a:r>
            <a:r>
              <a:rPr lang="en-US" altLang="en-US" sz="2600" dirty="0">
                <a:latin typeface="Times New Roman" pitchFamily="18" charset="0"/>
              </a:rPr>
              <a:t>, </a:t>
            </a:r>
            <a:r>
              <a:rPr lang="en-US" altLang="en-US" sz="2600" dirty="0" err="1">
                <a:latin typeface="Times New Roman" pitchFamily="18" charset="0"/>
              </a:rPr>
              <a:t>trắng</a:t>
            </a:r>
            <a:r>
              <a:rPr lang="en-US" altLang="en-US" sz="2600" dirty="0">
                <a:latin typeface="Times New Roman" pitchFamily="18" charset="0"/>
              </a:rPr>
              <a:t> </a:t>
            </a:r>
            <a:r>
              <a:rPr lang="en-US" altLang="en-US" sz="2600" dirty="0" err="1">
                <a:latin typeface="Times New Roman" pitchFamily="18" charset="0"/>
              </a:rPr>
              <a:t>màu</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 ban.</a:t>
            </a:r>
          </a:p>
          <a:p>
            <a:pPr eaLnBrk="1" hangingPunct="1"/>
            <a:r>
              <a:rPr lang="en-US" altLang="en-US" sz="2600" dirty="0">
                <a:latin typeface="Times New Roman" pitchFamily="18" charset="0"/>
              </a:rPr>
              <a:t>       </a:t>
            </a:r>
            <a:r>
              <a:rPr lang="en-US" altLang="en-US" sz="2600" dirty="0" err="1">
                <a:latin typeface="Times New Roman" pitchFamily="18" charset="0"/>
              </a:rPr>
              <a:t>Tìm</a:t>
            </a:r>
            <a:r>
              <a:rPr lang="en-US" altLang="en-US" sz="2600" dirty="0">
                <a:latin typeface="Times New Roman" pitchFamily="18" charset="0"/>
              </a:rPr>
              <a:t> </a:t>
            </a:r>
            <a:r>
              <a:rPr lang="en-US" altLang="en-US" sz="2600" dirty="0" err="1">
                <a:latin typeface="Times New Roman" pitchFamily="18" charset="0"/>
              </a:rPr>
              <a:t>nơi</a:t>
            </a:r>
            <a:r>
              <a:rPr lang="en-US" altLang="en-US" sz="2600" dirty="0">
                <a:latin typeface="Times New Roman" pitchFamily="18" charset="0"/>
              </a:rPr>
              <a:t> </a:t>
            </a:r>
            <a:r>
              <a:rPr lang="en-US" altLang="en-US" sz="2600" dirty="0" err="1">
                <a:latin typeface="Times New Roman" pitchFamily="18" charset="0"/>
              </a:rPr>
              <a:t>bờ</a:t>
            </a:r>
            <a:r>
              <a:rPr lang="en-US" altLang="en-US" sz="2600" dirty="0">
                <a:latin typeface="Times New Roman" pitchFamily="18" charset="0"/>
              </a:rPr>
              <a:t> </a:t>
            </a:r>
            <a:r>
              <a:rPr lang="en-US" altLang="en-US" sz="2600" dirty="0" err="1">
                <a:latin typeface="Times New Roman" pitchFamily="18" charset="0"/>
              </a:rPr>
              <a:t>biển</a:t>
            </a:r>
            <a:r>
              <a:rPr lang="en-US" altLang="en-US" sz="2600" dirty="0">
                <a:latin typeface="Times New Roman" pitchFamily="18" charset="0"/>
              </a:rPr>
              <a:t> </a:t>
            </a:r>
            <a:r>
              <a:rPr lang="en-US" altLang="en-US" sz="2600" dirty="0" err="1">
                <a:latin typeface="Times New Roman" pitchFamily="18" charset="0"/>
              </a:rPr>
              <a:t>sóng</a:t>
            </a:r>
            <a:r>
              <a:rPr lang="en-US" altLang="en-US" sz="2600" dirty="0">
                <a:latin typeface="Times New Roman" pitchFamily="18" charset="0"/>
              </a:rPr>
              <a:t> </a:t>
            </a:r>
            <a:r>
              <a:rPr lang="en-US" altLang="en-US" sz="2600" dirty="0" err="1">
                <a:latin typeface="Times New Roman" pitchFamily="18" charset="0"/>
              </a:rPr>
              <a:t>tràn</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Hàng</a:t>
            </a:r>
            <a:r>
              <a:rPr lang="en-US" altLang="en-US" sz="2600" dirty="0">
                <a:latin typeface="Times New Roman" pitchFamily="18" charset="0"/>
              </a:rPr>
              <a:t> </a:t>
            </a:r>
            <a:r>
              <a:rPr lang="en-US" altLang="en-US" sz="2600" dirty="0" err="1">
                <a:latin typeface="Times New Roman" pitchFamily="18" charset="0"/>
              </a:rPr>
              <a:t>cây</a:t>
            </a:r>
            <a:r>
              <a:rPr lang="en-US" altLang="en-US" sz="2600" dirty="0">
                <a:latin typeface="Times New Roman" pitchFamily="18" charset="0"/>
              </a:rPr>
              <a:t> </a:t>
            </a:r>
            <a:r>
              <a:rPr lang="en-US" altLang="en-US" sz="2600" dirty="0" err="1">
                <a:latin typeface="Times New Roman" pitchFamily="18" charset="0"/>
              </a:rPr>
              <a:t>chắn</a:t>
            </a:r>
            <a:r>
              <a:rPr lang="en-US" altLang="en-US" sz="2600" dirty="0">
                <a:latin typeface="Times New Roman" pitchFamily="18" charset="0"/>
              </a:rPr>
              <a:t> </a:t>
            </a:r>
            <a:r>
              <a:rPr lang="en-US" altLang="en-US" sz="2600" dirty="0" err="1">
                <a:latin typeface="Times New Roman" pitchFamily="18" charset="0"/>
              </a:rPr>
              <a:t>bão</a:t>
            </a:r>
            <a:r>
              <a:rPr lang="en-US" altLang="en-US" sz="2600" dirty="0">
                <a:latin typeface="Times New Roman" pitchFamily="18" charset="0"/>
              </a:rPr>
              <a:t> </a:t>
            </a:r>
            <a:r>
              <a:rPr lang="en-US" altLang="en-US" sz="2600" dirty="0" err="1">
                <a:latin typeface="Times New Roman" pitchFamily="18" charset="0"/>
              </a:rPr>
              <a:t>dịu</a:t>
            </a:r>
            <a:r>
              <a:rPr lang="en-US" altLang="en-US" sz="2600" dirty="0">
                <a:latin typeface="Times New Roman" pitchFamily="18" charset="0"/>
              </a:rPr>
              <a:t> </a:t>
            </a:r>
            <a:r>
              <a:rPr lang="en-US" altLang="en-US" sz="2600" dirty="0" err="1">
                <a:latin typeface="Times New Roman" pitchFamily="18" charset="0"/>
              </a:rPr>
              <a:t>dàng</a:t>
            </a:r>
            <a:r>
              <a:rPr lang="en-US" altLang="en-US" sz="2600" dirty="0">
                <a:latin typeface="Times New Roman" pitchFamily="18" charset="0"/>
              </a:rPr>
              <a:t> </a:t>
            </a:r>
            <a:r>
              <a:rPr lang="en-US" altLang="en-US" sz="2600" dirty="0" err="1">
                <a:latin typeface="Times New Roman" pitchFamily="18" charset="0"/>
              </a:rPr>
              <a:t>mùa</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a:t>
            </a:r>
          </a:p>
          <a:p>
            <a:pPr eaLnBrk="1" hangingPunct="1"/>
            <a:r>
              <a:rPr lang="en-US" altLang="en-US" sz="2600" dirty="0">
                <a:latin typeface="Times New Roman" pitchFamily="18" charset="0"/>
              </a:rPr>
              <a:t>        </a:t>
            </a:r>
            <a:r>
              <a:rPr lang="en-US" altLang="en-US" sz="2600" dirty="0" err="1">
                <a:latin typeface="Times New Roman" pitchFamily="18" charset="0"/>
              </a:rPr>
              <a:t>Tìm</a:t>
            </a:r>
            <a:r>
              <a:rPr lang="en-US" altLang="en-US" sz="2600" dirty="0">
                <a:latin typeface="Times New Roman" pitchFamily="18" charset="0"/>
              </a:rPr>
              <a:t> </a:t>
            </a:r>
            <a:r>
              <a:rPr lang="en-US" altLang="en-US" sz="2600" dirty="0" err="1">
                <a:latin typeface="Times New Roman" pitchFamily="18" charset="0"/>
              </a:rPr>
              <a:t>nơi</a:t>
            </a:r>
            <a:r>
              <a:rPr lang="en-US" altLang="en-US" sz="2600" dirty="0">
                <a:latin typeface="Times New Roman" pitchFamily="18" charset="0"/>
              </a:rPr>
              <a:t> </a:t>
            </a:r>
            <a:r>
              <a:rPr lang="en-US" altLang="en-US" sz="2600" dirty="0" err="1">
                <a:latin typeface="Times New Roman" pitchFamily="18" charset="0"/>
              </a:rPr>
              <a:t>quần</a:t>
            </a:r>
            <a:r>
              <a:rPr lang="en-US" altLang="en-US" sz="2600" dirty="0">
                <a:latin typeface="Times New Roman" pitchFamily="18" charset="0"/>
              </a:rPr>
              <a:t> </a:t>
            </a:r>
            <a:r>
              <a:rPr lang="en-US" altLang="en-US" sz="2600" dirty="0" err="1">
                <a:latin typeface="Times New Roman" pitchFamily="18" charset="0"/>
              </a:rPr>
              <a:t>đảo</a:t>
            </a:r>
            <a:r>
              <a:rPr lang="en-US" altLang="en-US" sz="2600" dirty="0">
                <a:latin typeface="Times New Roman" pitchFamily="18" charset="0"/>
              </a:rPr>
              <a:t> </a:t>
            </a:r>
            <a:r>
              <a:rPr lang="en-US" altLang="en-US" sz="2600" dirty="0" err="1">
                <a:latin typeface="Times New Roman" pitchFamily="18" charset="0"/>
              </a:rPr>
              <a:t>khơi</a:t>
            </a:r>
            <a:r>
              <a:rPr lang="en-US" altLang="en-US" sz="2600" dirty="0">
                <a:latin typeface="Times New Roman" pitchFamily="18" charset="0"/>
              </a:rPr>
              <a:t> </a:t>
            </a:r>
            <a:r>
              <a:rPr lang="en-US" altLang="en-US" sz="2600" dirty="0" err="1">
                <a:latin typeface="Times New Roman" pitchFamily="18" charset="0"/>
              </a:rPr>
              <a:t>xa</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a:t>
            </a:r>
            <a:r>
              <a:rPr lang="en-US" altLang="en-US" sz="2600" dirty="0" err="1">
                <a:latin typeface="Times New Roman" pitchFamily="18" charset="0"/>
              </a:rPr>
              <a:t>loài</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 </a:t>
            </a:r>
            <a:r>
              <a:rPr lang="en-US" altLang="en-US" sz="2600" dirty="0" err="1">
                <a:latin typeface="Times New Roman" pitchFamily="18" charset="0"/>
              </a:rPr>
              <a:t>nở</a:t>
            </a:r>
            <a:r>
              <a:rPr lang="en-US" altLang="en-US" sz="2600" dirty="0">
                <a:latin typeface="Times New Roman" pitchFamily="18" charset="0"/>
              </a:rPr>
              <a:t> </a:t>
            </a:r>
            <a:r>
              <a:rPr lang="en-US" altLang="en-US" sz="2600" dirty="0" err="1">
                <a:latin typeface="Times New Roman" pitchFamily="18" charset="0"/>
              </a:rPr>
              <a:t>như</a:t>
            </a:r>
            <a:r>
              <a:rPr lang="en-US" altLang="en-US" sz="2600" dirty="0">
                <a:latin typeface="Times New Roman" pitchFamily="18" charset="0"/>
              </a:rPr>
              <a:t> </a:t>
            </a:r>
            <a:r>
              <a:rPr lang="en-US" altLang="en-US" sz="2600" dirty="0" err="1">
                <a:latin typeface="Times New Roman" pitchFamily="18" charset="0"/>
              </a:rPr>
              <a:t>là</a:t>
            </a:r>
            <a:r>
              <a:rPr lang="en-US" altLang="en-US" sz="2600" dirty="0">
                <a:latin typeface="Times New Roman" pitchFamily="18" charset="0"/>
              </a:rPr>
              <a:t> </a:t>
            </a:r>
            <a:r>
              <a:rPr lang="en-US" altLang="en-US" sz="2600" dirty="0" err="1">
                <a:latin typeface="Times New Roman" pitchFamily="18" charset="0"/>
              </a:rPr>
              <a:t>không</a:t>
            </a:r>
            <a:r>
              <a:rPr lang="en-US" altLang="en-US" sz="2600" dirty="0">
                <a:latin typeface="Times New Roman" pitchFamily="18" charset="0"/>
              </a:rPr>
              <a:t> </a:t>
            </a:r>
            <a:r>
              <a:rPr lang="en-US" altLang="en-US" sz="2600" dirty="0" err="1">
                <a:latin typeface="Times New Roman" pitchFamily="18" charset="0"/>
              </a:rPr>
              <a:t>tên</a:t>
            </a:r>
            <a:r>
              <a:rPr lang="en-US" altLang="en-US" sz="2600" dirty="0">
                <a:latin typeface="Times New Roman" pitchFamily="18" charset="0"/>
              </a:rPr>
              <a:t> …</a:t>
            </a:r>
          </a:p>
          <a:p>
            <a:pPr algn="ctr" eaLnBrk="1" hangingPunct="1"/>
            <a:endParaRPr lang="en-US" altLang="en-US" sz="2900" dirty="0">
              <a:latin typeface="Times New Roman" pitchFamily="18" charset="0"/>
            </a:endParaRPr>
          </a:p>
          <a:p>
            <a:pPr algn="ctr" eaLnBrk="1" hangingPunct="1"/>
            <a:endParaRPr lang="en-US" altLang="en-US" sz="2900" dirty="0">
              <a:latin typeface="Times New Roman" pitchFamily="18" charset="0"/>
            </a:endParaRPr>
          </a:p>
          <a:p>
            <a:pPr algn="ctr" eaLnBrk="1" hangingPunct="1"/>
            <a:endParaRPr lang="en-US" altLang="en-US" sz="2900" dirty="0">
              <a:latin typeface="Times New Roman" pitchFamily="18" charset="0"/>
            </a:endParaRPr>
          </a:p>
        </p:txBody>
      </p:sp>
      <p:sp>
        <p:nvSpPr>
          <p:cNvPr id="24580" name="TextBox 5"/>
          <p:cNvSpPr txBox="1">
            <a:spLocks noChangeArrowheads="1"/>
          </p:cNvSpPr>
          <p:nvPr/>
        </p:nvSpPr>
        <p:spPr bwMode="auto">
          <a:xfrm>
            <a:off x="5791200" y="1165730"/>
            <a:ext cx="6604000" cy="57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r>
              <a:rPr lang="en-US" altLang="en-US" sz="2600" dirty="0">
                <a:latin typeface="Times New Roman" pitchFamily="18" charset="0"/>
              </a:rPr>
              <a:t>       </a:t>
            </a:r>
            <a:r>
              <a:rPr lang="en-US" altLang="en-US" sz="2600" dirty="0" err="1">
                <a:latin typeface="Times New Roman" pitchFamily="18" charset="0"/>
              </a:rPr>
              <a:t>Bầy</a:t>
            </a:r>
            <a:r>
              <a:rPr lang="en-US" altLang="en-US" sz="2600" dirty="0">
                <a:latin typeface="Times New Roman" pitchFamily="18" charset="0"/>
              </a:rPr>
              <a:t> </a:t>
            </a:r>
            <a:r>
              <a:rPr lang="en-US" altLang="en-US" sz="2600" dirty="0" err="1">
                <a:latin typeface="Times New Roman" pitchFamily="18" charset="0"/>
              </a:rPr>
              <a:t>ong</a:t>
            </a:r>
            <a:r>
              <a:rPr lang="en-US" altLang="en-US" sz="2600" dirty="0">
                <a:latin typeface="Times New Roman" pitchFamily="18" charset="0"/>
              </a:rPr>
              <a:t> </a:t>
            </a:r>
            <a:r>
              <a:rPr lang="en-US" altLang="en-US" sz="2600" dirty="0" err="1">
                <a:latin typeface="Times New Roman" pitchFamily="18" charset="0"/>
              </a:rPr>
              <a:t>rong</a:t>
            </a:r>
            <a:r>
              <a:rPr lang="en-US" altLang="en-US" sz="2600" dirty="0">
                <a:latin typeface="Times New Roman" pitchFamily="18" charset="0"/>
              </a:rPr>
              <a:t> </a:t>
            </a:r>
            <a:r>
              <a:rPr lang="en-US" altLang="en-US" sz="2600" dirty="0" err="1">
                <a:latin typeface="Times New Roman" pitchFamily="18" charset="0"/>
              </a:rPr>
              <a:t>ruổi</a:t>
            </a:r>
            <a:r>
              <a:rPr lang="en-US" altLang="en-US" sz="2600" dirty="0">
                <a:latin typeface="Times New Roman" pitchFamily="18" charset="0"/>
              </a:rPr>
              <a:t> </a:t>
            </a:r>
            <a:r>
              <a:rPr lang="en-US" altLang="en-US" sz="2600" dirty="0" err="1">
                <a:latin typeface="Times New Roman" pitchFamily="18" charset="0"/>
              </a:rPr>
              <a:t>trăm</a:t>
            </a:r>
            <a:r>
              <a:rPr lang="en-US" altLang="en-US" sz="2600" dirty="0">
                <a:latin typeface="Times New Roman" pitchFamily="18" charset="0"/>
              </a:rPr>
              <a:t> </a:t>
            </a:r>
            <a:r>
              <a:rPr lang="en-US" altLang="en-US" sz="2600" dirty="0" err="1">
                <a:latin typeface="Times New Roman" pitchFamily="18" charset="0"/>
              </a:rPr>
              <a:t>miền</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Rù</a:t>
            </a:r>
            <a:r>
              <a:rPr lang="en-US" altLang="en-US" sz="2600" dirty="0">
                <a:latin typeface="Times New Roman" pitchFamily="18" charset="0"/>
              </a:rPr>
              <a:t> </a:t>
            </a:r>
            <a:r>
              <a:rPr lang="en-US" altLang="en-US" sz="2600" dirty="0" err="1">
                <a:latin typeface="Times New Roman" pitchFamily="18" charset="0"/>
              </a:rPr>
              <a:t>rì</a:t>
            </a:r>
            <a:r>
              <a:rPr lang="en-US" altLang="en-US" sz="2600" dirty="0">
                <a:latin typeface="Times New Roman" pitchFamily="18" charset="0"/>
              </a:rPr>
              <a:t> </a:t>
            </a:r>
            <a:r>
              <a:rPr lang="en-US" altLang="en-US" sz="2600" dirty="0" err="1">
                <a:latin typeface="Times New Roman" pitchFamily="18" charset="0"/>
              </a:rPr>
              <a:t>đôi</a:t>
            </a:r>
            <a:r>
              <a:rPr lang="en-US" altLang="en-US" sz="2600" dirty="0">
                <a:latin typeface="Times New Roman" pitchFamily="18" charset="0"/>
              </a:rPr>
              <a:t> </a:t>
            </a:r>
            <a:r>
              <a:rPr lang="en-US" altLang="en-US" sz="2600" dirty="0" err="1">
                <a:latin typeface="Times New Roman" pitchFamily="18" charset="0"/>
              </a:rPr>
              <a:t>cánh</a:t>
            </a:r>
            <a:r>
              <a:rPr lang="en-US" altLang="en-US" sz="2600" dirty="0">
                <a:latin typeface="Times New Roman" pitchFamily="18" charset="0"/>
              </a:rPr>
              <a:t> </a:t>
            </a:r>
            <a:r>
              <a:rPr lang="en-US" altLang="en-US" sz="2600" dirty="0" err="1">
                <a:latin typeface="Times New Roman" pitchFamily="18" charset="0"/>
              </a:rPr>
              <a:t>nối</a:t>
            </a:r>
            <a:r>
              <a:rPr lang="en-US" altLang="en-US" sz="2600" dirty="0">
                <a:latin typeface="Times New Roman" pitchFamily="18" charset="0"/>
              </a:rPr>
              <a:t> </a:t>
            </a:r>
            <a:r>
              <a:rPr lang="en-US" altLang="en-US" sz="2600" dirty="0" err="1">
                <a:latin typeface="Times New Roman" pitchFamily="18" charset="0"/>
              </a:rPr>
              <a:t>liền</a:t>
            </a:r>
            <a:r>
              <a:rPr lang="en-US" altLang="en-US" sz="2600" dirty="0">
                <a:latin typeface="Times New Roman" pitchFamily="18" charset="0"/>
              </a:rPr>
              <a:t> </a:t>
            </a:r>
            <a:r>
              <a:rPr lang="en-US" altLang="en-US" sz="2600" dirty="0" err="1">
                <a:latin typeface="Times New Roman" pitchFamily="18" charset="0"/>
              </a:rPr>
              <a:t>mùa</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a:t>
            </a:r>
          </a:p>
          <a:p>
            <a:pPr eaLnBrk="1" hangingPunct="1"/>
            <a:r>
              <a:rPr lang="en-US" altLang="en-US" sz="2600" dirty="0">
                <a:latin typeface="Times New Roman" pitchFamily="18" charset="0"/>
              </a:rPr>
              <a:t>       </a:t>
            </a:r>
            <a:r>
              <a:rPr lang="en-US" altLang="en-US" sz="2600" dirty="0" err="1">
                <a:latin typeface="Times New Roman" pitchFamily="18" charset="0"/>
              </a:rPr>
              <a:t>Nối</a:t>
            </a:r>
            <a:r>
              <a:rPr lang="en-US" altLang="en-US" sz="2600" dirty="0">
                <a:latin typeface="Times New Roman" pitchFamily="18" charset="0"/>
              </a:rPr>
              <a:t> </a:t>
            </a:r>
            <a:r>
              <a:rPr lang="en-US" altLang="en-US" sz="2600" dirty="0" err="1">
                <a:latin typeface="Times New Roman" pitchFamily="18" charset="0"/>
              </a:rPr>
              <a:t>rừng</a:t>
            </a:r>
            <a:r>
              <a:rPr lang="en-US" altLang="en-US" sz="2600" dirty="0">
                <a:latin typeface="Times New Roman" pitchFamily="18" charset="0"/>
              </a:rPr>
              <a:t> </a:t>
            </a:r>
            <a:r>
              <a:rPr lang="en-US" altLang="en-US" sz="2600" dirty="0" err="1">
                <a:latin typeface="Times New Roman" pitchFamily="18" charset="0"/>
              </a:rPr>
              <a:t>hoang</a:t>
            </a:r>
            <a:r>
              <a:rPr lang="en-US" altLang="en-US" sz="2600" dirty="0">
                <a:latin typeface="Times New Roman" pitchFamily="18" charset="0"/>
              </a:rPr>
              <a:t> </a:t>
            </a:r>
            <a:r>
              <a:rPr lang="en-US" altLang="en-US" sz="2600" dirty="0" err="1">
                <a:latin typeface="Times New Roman" pitchFamily="18" charset="0"/>
              </a:rPr>
              <a:t>với</a:t>
            </a:r>
            <a:r>
              <a:rPr lang="en-US" altLang="en-US" sz="2600" dirty="0">
                <a:latin typeface="Times New Roman" pitchFamily="18" charset="0"/>
              </a:rPr>
              <a:t> </a:t>
            </a:r>
            <a:r>
              <a:rPr lang="en-US" altLang="en-US" sz="2600" dirty="0" err="1">
                <a:latin typeface="Times New Roman" pitchFamily="18" charset="0"/>
              </a:rPr>
              <a:t>biển</a:t>
            </a:r>
            <a:r>
              <a:rPr lang="en-US" altLang="en-US" sz="2600" dirty="0">
                <a:latin typeface="Times New Roman" pitchFamily="18" charset="0"/>
              </a:rPr>
              <a:t> </a:t>
            </a:r>
            <a:r>
              <a:rPr lang="en-US" altLang="en-US" sz="2600" dirty="0" err="1">
                <a:latin typeface="Times New Roman" pitchFamily="18" charset="0"/>
              </a:rPr>
              <a:t>xa</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Đất</a:t>
            </a:r>
            <a:r>
              <a:rPr lang="en-US" altLang="en-US" sz="2600" dirty="0">
                <a:latin typeface="Times New Roman" pitchFamily="18" charset="0"/>
              </a:rPr>
              <a:t> </a:t>
            </a:r>
            <a:r>
              <a:rPr lang="en-US" altLang="en-US" sz="2600" dirty="0" err="1">
                <a:latin typeface="Times New Roman" pitchFamily="18" charset="0"/>
              </a:rPr>
              <a:t>nơi</a:t>
            </a:r>
            <a:r>
              <a:rPr lang="en-US" altLang="en-US" sz="2600" dirty="0">
                <a:latin typeface="Times New Roman" pitchFamily="18" charset="0"/>
              </a:rPr>
              <a:t> </a:t>
            </a:r>
            <a:r>
              <a:rPr lang="en-US" altLang="en-US" sz="2600" dirty="0" err="1">
                <a:latin typeface="Times New Roman" pitchFamily="18" charset="0"/>
              </a:rPr>
              <a:t>đâu</a:t>
            </a:r>
            <a:r>
              <a:rPr lang="en-US" altLang="en-US" sz="2600" dirty="0">
                <a:latin typeface="Times New Roman" pitchFamily="18" charset="0"/>
              </a:rPr>
              <a:t> </a:t>
            </a:r>
            <a:r>
              <a:rPr lang="en-US" altLang="en-US" sz="2600" dirty="0" err="1">
                <a:latin typeface="Times New Roman" pitchFamily="18" charset="0"/>
              </a:rPr>
              <a:t>cũng</a:t>
            </a:r>
            <a:r>
              <a:rPr lang="en-US" altLang="en-US" sz="2600" dirty="0">
                <a:latin typeface="Times New Roman" pitchFamily="18" charset="0"/>
              </a:rPr>
              <a:t> </a:t>
            </a:r>
            <a:r>
              <a:rPr lang="en-US" altLang="en-US" sz="2600" dirty="0" err="1">
                <a:latin typeface="Times New Roman" pitchFamily="18" charset="0"/>
              </a:rPr>
              <a:t>tìm</a:t>
            </a:r>
            <a:r>
              <a:rPr lang="en-US" altLang="en-US" sz="2600" dirty="0">
                <a:latin typeface="Times New Roman" pitchFamily="18" charset="0"/>
              </a:rPr>
              <a:t> </a:t>
            </a:r>
            <a:r>
              <a:rPr lang="en-US" altLang="en-US" sz="2600" dirty="0" err="1">
                <a:latin typeface="Times New Roman" pitchFamily="18" charset="0"/>
              </a:rPr>
              <a:t>ra</a:t>
            </a:r>
            <a:r>
              <a:rPr lang="en-US" altLang="en-US" sz="2600" dirty="0">
                <a:latin typeface="Times New Roman" pitchFamily="18" charset="0"/>
              </a:rPr>
              <a:t> </a:t>
            </a:r>
            <a:r>
              <a:rPr lang="en-US" altLang="en-US" sz="2600" dirty="0" err="1">
                <a:latin typeface="Times New Roman" pitchFamily="18" charset="0"/>
              </a:rPr>
              <a:t>ngọt</a:t>
            </a:r>
            <a:r>
              <a:rPr lang="en-US" altLang="en-US" sz="2600" dirty="0">
                <a:latin typeface="Times New Roman" pitchFamily="18" charset="0"/>
              </a:rPr>
              <a:t> </a:t>
            </a:r>
            <a:r>
              <a:rPr lang="en-US" altLang="en-US" sz="2600" dirty="0" err="1">
                <a:latin typeface="Times New Roman" pitchFamily="18" charset="0"/>
              </a:rPr>
              <a:t>ngào</a:t>
            </a:r>
            <a:r>
              <a:rPr lang="en-US" altLang="en-US" sz="2600" dirty="0">
                <a:latin typeface="Times New Roman" pitchFamily="18" charset="0"/>
              </a:rPr>
              <a:t>.</a:t>
            </a:r>
          </a:p>
          <a:p>
            <a:pPr eaLnBrk="1" hangingPunct="1"/>
            <a:r>
              <a:rPr lang="en-US" altLang="en-US" sz="2600" dirty="0">
                <a:latin typeface="Times New Roman" pitchFamily="18" charset="0"/>
              </a:rPr>
              <a:t>       (</a:t>
            </a:r>
            <a:r>
              <a:rPr lang="en-US" altLang="en-US" sz="2600" dirty="0" err="1">
                <a:latin typeface="Times New Roman" pitchFamily="18" charset="0"/>
              </a:rPr>
              <a:t>Nếu</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 </a:t>
            </a:r>
            <a:r>
              <a:rPr lang="en-US" altLang="en-US" sz="2600" dirty="0" err="1">
                <a:latin typeface="Times New Roman" pitchFamily="18" charset="0"/>
              </a:rPr>
              <a:t>có</a:t>
            </a:r>
            <a:r>
              <a:rPr lang="en-US" altLang="en-US" sz="2600" dirty="0">
                <a:latin typeface="Times New Roman" pitchFamily="18" charset="0"/>
              </a:rPr>
              <a:t> ở </a:t>
            </a:r>
            <a:r>
              <a:rPr lang="en-US" altLang="en-US" sz="2600" dirty="0" err="1">
                <a:latin typeface="Times New Roman" pitchFamily="18" charset="0"/>
              </a:rPr>
              <a:t>trời</a:t>
            </a:r>
            <a:r>
              <a:rPr lang="en-US" altLang="en-US" sz="2600" dirty="0">
                <a:latin typeface="Times New Roman" pitchFamily="18" charset="0"/>
              </a:rPr>
              <a:t> </a:t>
            </a:r>
            <a:r>
              <a:rPr lang="en-US" altLang="en-US" sz="2600" dirty="0" err="1">
                <a:latin typeface="Times New Roman" pitchFamily="18" charset="0"/>
              </a:rPr>
              <a:t>cao</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Thì</a:t>
            </a:r>
            <a:r>
              <a:rPr lang="en-US" altLang="en-US" sz="2600" dirty="0">
                <a:latin typeface="Times New Roman" pitchFamily="18" charset="0"/>
              </a:rPr>
              <a:t> </a:t>
            </a:r>
            <a:r>
              <a:rPr lang="en-US" altLang="en-US" sz="2600" dirty="0" err="1">
                <a:latin typeface="Times New Roman" pitchFamily="18" charset="0"/>
              </a:rPr>
              <a:t>bầy</a:t>
            </a:r>
            <a:r>
              <a:rPr lang="en-US" altLang="en-US" sz="2600" dirty="0">
                <a:latin typeface="Times New Roman" pitchFamily="18" charset="0"/>
              </a:rPr>
              <a:t> </a:t>
            </a:r>
            <a:r>
              <a:rPr lang="en-US" altLang="en-US" sz="2600" dirty="0" err="1">
                <a:latin typeface="Times New Roman" pitchFamily="18" charset="0"/>
              </a:rPr>
              <a:t>ong</a:t>
            </a:r>
            <a:r>
              <a:rPr lang="en-US" altLang="en-US" sz="2600" dirty="0">
                <a:latin typeface="Times New Roman" pitchFamily="18" charset="0"/>
              </a:rPr>
              <a:t> </a:t>
            </a:r>
            <a:r>
              <a:rPr lang="en-US" altLang="en-US" sz="2600" dirty="0" err="1">
                <a:latin typeface="Times New Roman" pitchFamily="18" charset="0"/>
              </a:rPr>
              <a:t>cũng</a:t>
            </a:r>
            <a:r>
              <a:rPr lang="en-US" altLang="en-US" sz="2600" dirty="0">
                <a:latin typeface="Times New Roman" pitchFamily="18" charset="0"/>
              </a:rPr>
              <a:t> </a:t>
            </a:r>
            <a:r>
              <a:rPr lang="en-US" altLang="en-US" sz="2600" dirty="0" err="1">
                <a:latin typeface="Times New Roman" pitchFamily="18" charset="0"/>
              </a:rPr>
              <a:t>mang</a:t>
            </a:r>
            <a:r>
              <a:rPr lang="en-US" altLang="en-US" sz="2600" dirty="0">
                <a:latin typeface="Times New Roman" pitchFamily="18" charset="0"/>
              </a:rPr>
              <a:t> </a:t>
            </a:r>
            <a:r>
              <a:rPr lang="en-US" altLang="en-US" sz="2600" dirty="0" err="1">
                <a:latin typeface="Times New Roman" pitchFamily="18" charset="0"/>
              </a:rPr>
              <a:t>vào</a:t>
            </a:r>
            <a:r>
              <a:rPr lang="en-US" altLang="en-US" sz="2600" dirty="0">
                <a:latin typeface="Times New Roman" pitchFamily="18" charset="0"/>
              </a:rPr>
              <a:t> </a:t>
            </a:r>
            <a:r>
              <a:rPr lang="en-US" altLang="en-US" sz="2600" dirty="0" err="1">
                <a:latin typeface="Times New Roman" pitchFamily="18" charset="0"/>
              </a:rPr>
              <a:t>mật</a:t>
            </a:r>
            <a:r>
              <a:rPr lang="en-US" altLang="en-US" sz="2600" dirty="0">
                <a:latin typeface="Times New Roman" pitchFamily="18" charset="0"/>
              </a:rPr>
              <a:t> </a:t>
            </a:r>
            <a:r>
              <a:rPr lang="en-US" altLang="en-US" sz="2600" dirty="0" err="1">
                <a:latin typeface="Times New Roman" pitchFamily="18" charset="0"/>
              </a:rPr>
              <a:t>thơm</a:t>
            </a:r>
            <a:r>
              <a:rPr lang="en-US" altLang="en-US" sz="2600" dirty="0">
                <a:latin typeface="Times New Roman" pitchFamily="18" charset="0"/>
              </a:rPr>
              <a:t>)</a:t>
            </a:r>
          </a:p>
          <a:p>
            <a:pPr eaLnBrk="1" hangingPunct="1"/>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Chắt</a:t>
            </a:r>
            <a:r>
              <a:rPr lang="en-US" altLang="en-US" sz="2600" dirty="0">
                <a:latin typeface="Times New Roman" pitchFamily="18" charset="0"/>
              </a:rPr>
              <a:t> </a:t>
            </a:r>
            <a:r>
              <a:rPr lang="en-US" altLang="en-US" sz="2600" dirty="0" err="1">
                <a:latin typeface="Times New Roman" pitchFamily="18" charset="0"/>
              </a:rPr>
              <a:t>trong</a:t>
            </a:r>
            <a:r>
              <a:rPr lang="en-US" altLang="en-US" sz="2600" dirty="0">
                <a:latin typeface="Times New Roman" pitchFamily="18" charset="0"/>
              </a:rPr>
              <a:t> </a:t>
            </a:r>
            <a:r>
              <a:rPr lang="en-US" altLang="en-US" sz="2600" dirty="0" err="1">
                <a:latin typeface="Times New Roman" pitchFamily="18" charset="0"/>
              </a:rPr>
              <a:t>vị</a:t>
            </a:r>
            <a:r>
              <a:rPr lang="en-US" altLang="en-US" sz="2600" dirty="0">
                <a:latin typeface="Times New Roman" pitchFamily="18" charset="0"/>
              </a:rPr>
              <a:t> </a:t>
            </a:r>
            <a:r>
              <a:rPr lang="en-US" altLang="en-US" sz="2600" dirty="0" err="1">
                <a:latin typeface="Times New Roman" pitchFamily="18" charset="0"/>
              </a:rPr>
              <a:t>ngọt</a:t>
            </a:r>
            <a:r>
              <a:rPr lang="en-US" altLang="en-US" sz="2600" dirty="0">
                <a:latin typeface="Times New Roman" pitchFamily="18" charset="0"/>
              </a:rPr>
              <a:t> </a:t>
            </a:r>
            <a:r>
              <a:rPr lang="en-US" altLang="en-US" sz="2600" dirty="0" err="1">
                <a:latin typeface="Times New Roman" pitchFamily="18" charset="0"/>
              </a:rPr>
              <a:t>mùi</a:t>
            </a:r>
            <a:r>
              <a:rPr lang="en-US" altLang="en-US" sz="2600" dirty="0">
                <a:latin typeface="Times New Roman" pitchFamily="18" charset="0"/>
              </a:rPr>
              <a:t> </a:t>
            </a:r>
            <a:r>
              <a:rPr lang="en-US" altLang="en-US" sz="2600" dirty="0" err="1">
                <a:latin typeface="Times New Roman" pitchFamily="18" charset="0"/>
              </a:rPr>
              <a:t>hương</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Lặng</a:t>
            </a:r>
            <a:r>
              <a:rPr lang="en-US" altLang="en-US" sz="2600" dirty="0">
                <a:latin typeface="Times New Roman" pitchFamily="18" charset="0"/>
              </a:rPr>
              <a:t> </a:t>
            </a:r>
            <a:r>
              <a:rPr lang="en-US" altLang="en-US" sz="2600" dirty="0" err="1">
                <a:latin typeface="Times New Roman" pitchFamily="18" charset="0"/>
              </a:rPr>
              <a:t>thầm</a:t>
            </a:r>
            <a:r>
              <a:rPr lang="en-US" altLang="en-US" sz="2600" dirty="0">
                <a:latin typeface="Times New Roman" pitchFamily="18" charset="0"/>
              </a:rPr>
              <a:t> </a:t>
            </a:r>
            <a:r>
              <a:rPr lang="en-US" altLang="en-US" sz="2600" dirty="0" err="1">
                <a:latin typeface="Times New Roman" pitchFamily="18" charset="0"/>
              </a:rPr>
              <a:t>thay</a:t>
            </a:r>
            <a:r>
              <a:rPr lang="en-US" altLang="en-US" sz="2600" dirty="0">
                <a:latin typeface="Times New Roman" pitchFamily="18" charset="0"/>
              </a:rPr>
              <a:t> </a:t>
            </a:r>
            <a:r>
              <a:rPr lang="en-US" altLang="en-US" sz="2600" dirty="0" err="1">
                <a:latin typeface="Times New Roman" pitchFamily="18" charset="0"/>
              </a:rPr>
              <a:t>những</a:t>
            </a:r>
            <a:r>
              <a:rPr lang="en-US" altLang="en-US" sz="2600" dirty="0">
                <a:latin typeface="Times New Roman" pitchFamily="18" charset="0"/>
              </a:rPr>
              <a:t> con </a:t>
            </a:r>
            <a:r>
              <a:rPr lang="en-US" altLang="en-US" sz="2600" dirty="0" err="1">
                <a:latin typeface="Times New Roman" pitchFamily="18" charset="0"/>
              </a:rPr>
              <a:t>đường</a:t>
            </a:r>
            <a:r>
              <a:rPr lang="en-US" altLang="en-US" sz="2600" dirty="0">
                <a:latin typeface="Times New Roman" pitchFamily="18" charset="0"/>
              </a:rPr>
              <a:t> </a:t>
            </a:r>
            <a:r>
              <a:rPr lang="en-US" altLang="en-US" sz="2600" dirty="0" err="1">
                <a:latin typeface="Times New Roman" pitchFamily="18" charset="0"/>
              </a:rPr>
              <a:t>ong</a:t>
            </a:r>
            <a:r>
              <a:rPr lang="en-US" altLang="en-US" sz="2600" dirty="0">
                <a:latin typeface="Times New Roman" pitchFamily="18" charset="0"/>
              </a:rPr>
              <a:t> bay.</a:t>
            </a:r>
          </a:p>
          <a:p>
            <a:pPr eaLnBrk="1" hangingPunct="1"/>
            <a:r>
              <a:rPr lang="en-US" altLang="en-US" sz="2600" dirty="0">
                <a:latin typeface="Times New Roman" pitchFamily="18" charset="0"/>
              </a:rPr>
              <a:t>       </a:t>
            </a:r>
            <a:r>
              <a:rPr lang="en-US" altLang="en-US" sz="2600" dirty="0" err="1">
                <a:latin typeface="Times New Roman" pitchFamily="18" charset="0"/>
              </a:rPr>
              <a:t>Trải</a:t>
            </a:r>
            <a:r>
              <a:rPr lang="en-US" altLang="en-US" sz="2600" dirty="0">
                <a:latin typeface="Times New Roman" pitchFamily="18" charset="0"/>
              </a:rPr>
              <a:t> qua </a:t>
            </a:r>
            <a:r>
              <a:rPr lang="en-US" altLang="en-US" sz="2600" dirty="0" err="1">
                <a:latin typeface="Times New Roman" pitchFamily="18" charset="0"/>
              </a:rPr>
              <a:t>mưa</a:t>
            </a:r>
            <a:r>
              <a:rPr lang="en-US" altLang="en-US" sz="2600" dirty="0">
                <a:latin typeface="Times New Roman" pitchFamily="18" charset="0"/>
              </a:rPr>
              <a:t> </a:t>
            </a:r>
            <a:r>
              <a:rPr lang="en-US" altLang="en-US" sz="2600" dirty="0" err="1">
                <a:latin typeface="Times New Roman" pitchFamily="18" charset="0"/>
              </a:rPr>
              <a:t>nắng</a:t>
            </a:r>
            <a:r>
              <a:rPr lang="en-US" altLang="en-US" sz="2600" dirty="0">
                <a:latin typeface="Times New Roman" pitchFamily="18" charset="0"/>
              </a:rPr>
              <a:t> </a:t>
            </a:r>
            <a:r>
              <a:rPr lang="en-US" altLang="en-US" sz="2600" dirty="0" err="1">
                <a:latin typeface="Times New Roman" pitchFamily="18" charset="0"/>
              </a:rPr>
              <a:t>vơi</a:t>
            </a:r>
            <a:r>
              <a:rPr lang="en-US" altLang="en-US" sz="2600" dirty="0">
                <a:latin typeface="Times New Roman" pitchFamily="18" charset="0"/>
              </a:rPr>
              <a:t> </a:t>
            </a:r>
            <a:r>
              <a:rPr lang="en-US" altLang="en-US" sz="2600" dirty="0" err="1">
                <a:latin typeface="Times New Roman" pitchFamily="18" charset="0"/>
              </a:rPr>
              <a:t>đầy</a:t>
            </a:r>
            <a:endParaRPr lang="en-US" altLang="en-US" sz="2600" dirty="0">
              <a:latin typeface="Times New Roman" pitchFamily="18" charset="0"/>
            </a:endParaRPr>
          </a:p>
          <a:p>
            <a:pPr eaLnBrk="1" hangingPunct="1"/>
            <a:r>
              <a:rPr lang="en-US" altLang="en-US" sz="2600" dirty="0">
                <a:latin typeface="Times New Roman" pitchFamily="18" charset="0"/>
              </a:rPr>
              <a:t>  Men </a:t>
            </a:r>
            <a:r>
              <a:rPr lang="en-US" altLang="en-US" sz="2600" dirty="0" err="1">
                <a:latin typeface="Times New Roman" pitchFamily="18" charset="0"/>
              </a:rPr>
              <a:t>trời</a:t>
            </a:r>
            <a:r>
              <a:rPr lang="en-US" altLang="en-US" sz="2600" dirty="0">
                <a:latin typeface="Times New Roman" pitchFamily="18" charset="0"/>
              </a:rPr>
              <a:t> </a:t>
            </a:r>
            <a:r>
              <a:rPr lang="en-US" altLang="en-US" sz="2600" dirty="0" err="1">
                <a:latin typeface="Times New Roman" pitchFamily="18" charset="0"/>
              </a:rPr>
              <a:t>đất</a:t>
            </a:r>
            <a:r>
              <a:rPr lang="en-US" altLang="en-US" sz="2600" dirty="0">
                <a:latin typeface="Times New Roman" pitchFamily="18" charset="0"/>
              </a:rPr>
              <a:t> </a:t>
            </a:r>
            <a:r>
              <a:rPr lang="en-US" altLang="en-US" sz="2600" dirty="0" err="1">
                <a:latin typeface="Times New Roman" pitchFamily="18" charset="0"/>
              </a:rPr>
              <a:t>đủ</a:t>
            </a:r>
            <a:r>
              <a:rPr lang="en-US" altLang="en-US" sz="2600" dirty="0">
                <a:latin typeface="Times New Roman" pitchFamily="18" charset="0"/>
              </a:rPr>
              <a:t> </a:t>
            </a:r>
            <a:r>
              <a:rPr lang="en-US" altLang="en-US" sz="2600" dirty="0" err="1">
                <a:latin typeface="Times New Roman" pitchFamily="18" charset="0"/>
              </a:rPr>
              <a:t>làm</a:t>
            </a:r>
            <a:r>
              <a:rPr lang="en-US" altLang="en-US" sz="2600" dirty="0">
                <a:latin typeface="Times New Roman" pitchFamily="18" charset="0"/>
              </a:rPr>
              <a:t> say </a:t>
            </a:r>
            <a:r>
              <a:rPr lang="en-US" altLang="en-US" sz="2600" dirty="0" err="1">
                <a:latin typeface="Times New Roman" pitchFamily="18" charset="0"/>
              </a:rPr>
              <a:t>đất</a:t>
            </a:r>
            <a:r>
              <a:rPr lang="en-US" altLang="en-US" sz="2600" dirty="0">
                <a:latin typeface="Times New Roman" pitchFamily="18" charset="0"/>
              </a:rPr>
              <a:t> </a:t>
            </a:r>
            <a:r>
              <a:rPr lang="en-US" altLang="en-US" sz="2600" dirty="0" err="1">
                <a:latin typeface="Times New Roman" pitchFamily="18" charset="0"/>
              </a:rPr>
              <a:t>trời</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Bầy</a:t>
            </a:r>
            <a:r>
              <a:rPr lang="en-US" altLang="en-US" sz="2600" dirty="0">
                <a:latin typeface="Times New Roman" pitchFamily="18" charset="0"/>
              </a:rPr>
              <a:t> </a:t>
            </a:r>
            <a:r>
              <a:rPr lang="en-US" altLang="en-US" sz="2600" dirty="0" err="1">
                <a:latin typeface="Times New Roman" pitchFamily="18" charset="0"/>
              </a:rPr>
              <a:t>ong</a:t>
            </a:r>
            <a:r>
              <a:rPr lang="en-US" altLang="en-US" sz="2600" dirty="0">
                <a:latin typeface="Times New Roman" pitchFamily="18" charset="0"/>
              </a:rPr>
              <a:t> </a:t>
            </a:r>
            <a:r>
              <a:rPr lang="en-US" altLang="en-US" sz="2600" dirty="0" err="1">
                <a:latin typeface="Times New Roman" pitchFamily="18" charset="0"/>
              </a:rPr>
              <a:t>giữ</a:t>
            </a:r>
            <a:r>
              <a:rPr lang="en-US" altLang="en-US" sz="2600" dirty="0">
                <a:latin typeface="Times New Roman" pitchFamily="18" charset="0"/>
              </a:rPr>
              <a:t> </a:t>
            </a:r>
            <a:r>
              <a:rPr lang="en-US" altLang="en-US" sz="2600" dirty="0" err="1">
                <a:latin typeface="Times New Roman" pitchFamily="18" charset="0"/>
              </a:rPr>
              <a:t>hộ</a:t>
            </a:r>
            <a:r>
              <a:rPr lang="en-US" altLang="en-US" sz="2600" dirty="0">
                <a:latin typeface="Times New Roman" pitchFamily="18" charset="0"/>
              </a:rPr>
              <a:t> </a:t>
            </a:r>
            <a:r>
              <a:rPr lang="en-US" altLang="en-US" sz="2600" dirty="0" err="1">
                <a:latin typeface="Times New Roman" pitchFamily="18" charset="0"/>
              </a:rPr>
              <a:t>cho</a:t>
            </a:r>
            <a:r>
              <a:rPr lang="en-US" altLang="en-US" sz="2600" dirty="0">
                <a:latin typeface="Times New Roman" pitchFamily="18" charset="0"/>
              </a:rPr>
              <a:t> </a:t>
            </a:r>
            <a:r>
              <a:rPr lang="en-US" altLang="en-US" sz="2600" dirty="0" err="1">
                <a:latin typeface="Times New Roman" pitchFamily="18" charset="0"/>
              </a:rPr>
              <a:t>người</a:t>
            </a:r>
            <a:endParaRPr lang="en-US" altLang="en-US" sz="2600" dirty="0">
              <a:latin typeface="Times New Roman" pitchFamily="18" charset="0"/>
            </a:endParaRPr>
          </a:p>
          <a:p>
            <a:pPr eaLnBrk="1" hangingPunct="1"/>
            <a:r>
              <a:rPr lang="en-US" altLang="en-US" sz="2600" dirty="0">
                <a:latin typeface="Times New Roman" pitchFamily="18" charset="0"/>
              </a:rPr>
              <a:t>  </a:t>
            </a:r>
            <a:r>
              <a:rPr lang="en-US" altLang="en-US" sz="2600" dirty="0" err="1">
                <a:latin typeface="Times New Roman" pitchFamily="18" charset="0"/>
              </a:rPr>
              <a:t>Những</a:t>
            </a:r>
            <a:r>
              <a:rPr lang="en-US" altLang="en-US" sz="2600" dirty="0">
                <a:latin typeface="Times New Roman" pitchFamily="18" charset="0"/>
              </a:rPr>
              <a:t> </a:t>
            </a:r>
            <a:r>
              <a:rPr lang="en-US" altLang="en-US" sz="2600" dirty="0" err="1">
                <a:latin typeface="Times New Roman" pitchFamily="18" charset="0"/>
              </a:rPr>
              <a:t>mùa</a:t>
            </a:r>
            <a:r>
              <a:rPr lang="en-US" altLang="en-US" sz="2600" dirty="0">
                <a:latin typeface="Times New Roman" pitchFamily="18" charset="0"/>
              </a:rPr>
              <a:t> </a:t>
            </a:r>
            <a:r>
              <a:rPr lang="en-US" altLang="en-US" sz="2600" dirty="0" err="1">
                <a:latin typeface="Times New Roman" pitchFamily="18" charset="0"/>
              </a:rPr>
              <a:t>hoa</a:t>
            </a:r>
            <a:r>
              <a:rPr lang="en-US" altLang="en-US" sz="2600" dirty="0">
                <a:latin typeface="Times New Roman" pitchFamily="18" charset="0"/>
              </a:rPr>
              <a:t> </a:t>
            </a:r>
            <a:r>
              <a:rPr lang="en-US" altLang="en-US" sz="2600" dirty="0" err="1">
                <a:latin typeface="Times New Roman" pitchFamily="18" charset="0"/>
              </a:rPr>
              <a:t>đã</a:t>
            </a:r>
            <a:r>
              <a:rPr lang="en-US" altLang="en-US" sz="2600" dirty="0">
                <a:latin typeface="Times New Roman" pitchFamily="18" charset="0"/>
              </a:rPr>
              <a:t> </a:t>
            </a:r>
            <a:r>
              <a:rPr lang="en-US" altLang="en-US" sz="2600" dirty="0" err="1">
                <a:latin typeface="Times New Roman" pitchFamily="18" charset="0"/>
              </a:rPr>
              <a:t>tàn</a:t>
            </a:r>
            <a:r>
              <a:rPr lang="en-US" altLang="en-US" sz="2600" dirty="0">
                <a:latin typeface="Times New Roman" pitchFamily="18" charset="0"/>
              </a:rPr>
              <a:t> </a:t>
            </a:r>
            <a:r>
              <a:rPr lang="en-US" altLang="en-US" sz="2600" dirty="0" err="1">
                <a:latin typeface="Times New Roman" pitchFamily="18" charset="0"/>
              </a:rPr>
              <a:t>phai</a:t>
            </a:r>
            <a:r>
              <a:rPr lang="en-US" altLang="en-US" sz="2600" dirty="0">
                <a:latin typeface="Times New Roman" pitchFamily="18" charset="0"/>
              </a:rPr>
              <a:t> </a:t>
            </a:r>
            <a:r>
              <a:rPr lang="en-US" altLang="en-US" sz="2600" dirty="0" err="1">
                <a:latin typeface="Times New Roman" pitchFamily="18" charset="0"/>
              </a:rPr>
              <a:t>tháng</a:t>
            </a:r>
            <a:r>
              <a:rPr lang="en-US" altLang="en-US" sz="2600" dirty="0">
                <a:latin typeface="Times New Roman" pitchFamily="18" charset="0"/>
              </a:rPr>
              <a:t> </a:t>
            </a:r>
            <a:r>
              <a:rPr lang="en-US" altLang="en-US" sz="2600" dirty="0" err="1">
                <a:latin typeface="Times New Roman" pitchFamily="18" charset="0"/>
              </a:rPr>
              <a:t>ngày</a:t>
            </a:r>
            <a:r>
              <a:rPr lang="en-US" altLang="en-US" sz="2600" dirty="0">
                <a:latin typeface="Times New Roman" pitchFamily="18" charset="0"/>
              </a:rPr>
              <a:t>.</a:t>
            </a:r>
          </a:p>
          <a:p>
            <a:pPr algn="ctr" eaLnBrk="1" hangingPunct="1"/>
            <a:r>
              <a:rPr lang="en-US" altLang="en-US" sz="2600" dirty="0">
                <a:latin typeface="Times New Roman" pitchFamily="18" charset="0"/>
              </a:rPr>
              <a:t> </a:t>
            </a:r>
          </a:p>
        </p:txBody>
      </p:sp>
      <p:sp>
        <p:nvSpPr>
          <p:cNvPr id="24581" name="TextBox 6"/>
          <p:cNvSpPr txBox="1">
            <a:spLocks noChangeArrowheads="1"/>
          </p:cNvSpPr>
          <p:nvPr/>
        </p:nvSpPr>
        <p:spPr bwMode="auto">
          <a:xfrm>
            <a:off x="7442200" y="6324600"/>
            <a:ext cx="5283200" cy="48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400" b="1" dirty="0" err="1">
                <a:solidFill>
                  <a:srgbClr val="FF0000"/>
                </a:solidFill>
                <a:latin typeface="Times New Roman" pitchFamily="18" charset="0"/>
              </a:rPr>
              <a:t>Nguyễn</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Đức</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Mậu</a:t>
            </a:r>
            <a:endParaRPr lang="en-US" altLang="en-US" sz="2400" b="1" dirty="0">
              <a:solidFill>
                <a:srgbClr val="FF0000"/>
              </a:solidFill>
              <a:latin typeface="Times New Roman" pitchFamily="18" charset="0"/>
            </a:endParaRPr>
          </a:p>
        </p:txBody>
      </p:sp>
      <p:pic>
        <p:nvPicPr>
          <p:cNvPr id="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397047">
            <a:off x="294746" y="5784282"/>
            <a:ext cx="90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04827" y="-1097"/>
            <a:ext cx="868363" cy="11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127000" y="155801"/>
            <a:ext cx="12065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909300" y="5932713"/>
            <a:ext cx="12065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47"/>
          <p:cNvGrpSpPr>
            <a:grpSpLocks/>
          </p:cNvGrpSpPr>
          <p:nvPr/>
        </p:nvGrpSpPr>
        <p:grpSpPr bwMode="auto">
          <a:xfrm>
            <a:off x="25400" y="65313"/>
            <a:ext cx="12192000" cy="6858000"/>
            <a:chOff x="0" y="0"/>
            <a:chExt cx="5760" cy="4320"/>
          </a:xfrm>
        </p:grpSpPr>
        <p:sp>
          <p:nvSpPr>
            <p:cNvPr id="1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2033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Line 8"/>
          <p:cNvSpPr>
            <a:spLocks noChangeShapeType="1"/>
          </p:cNvSpPr>
          <p:nvPr/>
        </p:nvSpPr>
        <p:spPr bwMode="auto">
          <a:xfrm>
            <a:off x="7239000" y="2590800"/>
            <a:ext cx="0" cy="42672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20489" name="Rectangle 9"/>
          <p:cNvSpPr>
            <a:spLocks noRot="1" noChangeArrowheads="1"/>
          </p:cNvSpPr>
          <p:nvPr/>
        </p:nvSpPr>
        <p:spPr bwMode="auto">
          <a:xfrm>
            <a:off x="6119814" y="2057400"/>
            <a:ext cx="4548187" cy="533400"/>
          </a:xfrm>
          <a:prstGeom prst="rect">
            <a:avLst/>
          </a:prstGeom>
          <a:noFill/>
          <a:ln w="9525">
            <a:noFill/>
            <a:miter lim="800000"/>
            <a:headEnd/>
            <a:tailEnd/>
          </a:ln>
          <a:effectLst/>
        </p:spPr>
        <p:txBody>
          <a:bodyPr anchor="ctr"/>
          <a:lstStyle/>
          <a:p>
            <a:pPr algn="r" eaLnBrk="1" hangingPunct="1"/>
            <a:endParaRPr lang="en-US" sz="3200" b="1" i="1">
              <a:solidFill>
                <a:schemeClr val="tx2"/>
              </a:solidFill>
            </a:endParaRPr>
          </a:p>
        </p:txBody>
      </p:sp>
      <p:sp>
        <p:nvSpPr>
          <p:cNvPr id="20490" name="Text Box 10"/>
          <p:cNvSpPr txBox="1">
            <a:spLocks noChangeArrowheads="1"/>
          </p:cNvSpPr>
          <p:nvPr/>
        </p:nvSpPr>
        <p:spPr bwMode="auto">
          <a:xfrm>
            <a:off x="7696200" y="17526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solidFill>
                  <a:schemeClr val="hlink"/>
                </a:solidFill>
                <a:latin typeface="Times New Roman" pitchFamily="18" charset="0"/>
              </a:rPr>
              <a:t>Tìm hiểu bài</a:t>
            </a:r>
          </a:p>
        </p:txBody>
      </p:sp>
      <p:sp>
        <p:nvSpPr>
          <p:cNvPr id="20491" name="Text Box 11"/>
          <p:cNvSpPr txBox="1">
            <a:spLocks noChangeArrowheads="1"/>
          </p:cNvSpPr>
          <p:nvPr/>
        </p:nvSpPr>
        <p:spPr bwMode="auto">
          <a:xfrm>
            <a:off x="1828800" y="16764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solidFill>
                  <a:schemeClr val="hlink"/>
                </a:solidFill>
                <a:latin typeface="Times New Roman" pitchFamily="18" charset="0"/>
              </a:rPr>
              <a:t>Luyện đọc</a:t>
            </a:r>
          </a:p>
        </p:txBody>
      </p:sp>
      <p:sp>
        <p:nvSpPr>
          <p:cNvPr id="20492" name="Text Box 12"/>
          <p:cNvSpPr txBox="1">
            <a:spLocks noChangeArrowheads="1"/>
          </p:cNvSpPr>
          <p:nvPr/>
        </p:nvSpPr>
        <p:spPr bwMode="auto">
          <a:xfrm>
            <a:off x="1219200" y="2514600"/>
            <a:ext cx="4114800" cy="579438"/>
          </a:xfrm>
          <a:prstGeom prst="rect">
            <a:avLst/>
          </a:prstGeom>
          <a:noFill/>
          <a:ln w="9525">
            <a:noFill/>
            <a:miter lim="800000"/>
            <a:headEnd/>
            <a:tailEnd/>
          </a:ln>
          <a:effectLst/>
        </p:spPr>
        <p:txBody>
          <a:bodyPr>
            <a:spAutoFit/>
          </a:bodyPr>
          <a:lstStyle/>
          <a:p>
            <a:pPr eaLnBrk="1" hangingPunct="1">
              <a:spcBef>
                <a:spcPct val="50000"/>
              </a:spcBef>
            </a:pPr>
            <a:r>
              <a:rPr lang="en-US" sz="3200" b="1">
                <a:latin typeface="Times New Roman" pitchFamily="18" charset="0"/>
              </a:rPr>
              <a:t>Gồm 4 khổ thơ .</a:t>
            </a:r>
          </a:p>
        </p:txBody>
      </p:sp>
      <p:sp>
        <p:nvSpPr>
          <p:cNvPr id="20493" name="Text Box 13"/>
          <p:cNvSpPr txBox="1">
            <a:spLocks noChangeArrowheads="1"/>
          </p:cNvSpPr>
          <p:nvPr/>
        </p:nvSpPr>
        <p:spPr bwMode="auto">
          <a:xfrm>
            <a:off x="990600" y="2590800"/>
            <a:ext cx="47244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latin typeface="Times New Roman" pitchFamily="18" charset="0"/>
              </a:rPr>
              <a:t>Đọc nối tiếp từng khổ thơ</a:t>
            </a:r>
          </a:p>
        </p:txBody>
      </p:sp>
      <p:sp>
        <p:nvSpPr>
          <p:cNvPr id="20494" name="Text Box 14"/>
          <p:cNvSpPr txBox="1">
            <a:spLocks noChangeArrowheads="1"/>
          </p:cNvSpPr>
          <p:nvPr/>
        </p:nvSpPr>
        <p:spPr bwMode="auto">
          <a:xfrm>
            <a:off x="1447800" y="2590800"/>
            <a:ext cx="2743200" cy="3506788"/>
          </a:xfrm>
          <a:prstGeom prst="rect">
            <a:avLst/>
          </a:prstGeom>
          <a:noFill/>
          <a:ln w="9525">
            <a:noFill/>
            <a:miter lim="800000"/>
            <a:headEnd/>
            <a:tailEnd/>
          </a:ln>
          <a:effectLst/>
        </p:spPr>
        <p:txBody>
          <a:bodyPr>
            <a:spAutoFit/>
          </a:bodyPr>
          <a:lstStyle/>
          <a:p>
            <a:pPr eaLnBrk="1" hangingPunct="1">
              <a:spcBef>
                <a:spcPct val="50000"/>
              </a:spcBef>
            </a:pPr>
            <a:r>
              <a:rPr lang="en-US" sz="3200" b="1">
                <a:latin typeface="Times New Roman" pitchFamily="18" charset="0"/>
              </a:rPr>
              <a:t>thăm thẳm</a:t>
            </a:r>
          </a:p>
          <a:p>
            <a:pPr eaLnBrk="1" hangingPunct="1">
              <a:spcBef>
                <a:spcPct val="50000"/>
              </a:spcBef>
            </a:pPr>
            <a:r>
              <a:rPr lang="en-US" sz="3200" b="1">
                <a:latin typeface="Times New Roman" pitchFamily="18" charset="0"/>
              </a:rPr>
              <a:t>hoa chuối</a:t>
            </a:r>
          </a:p>
          <a:p>
            <a:pPr eaLnBrk="1" hangingPunct="1">
              <a:spcBef>
                <a:spcPct val="50000"/>
              </a:spcBef>
            </a:pPr>
            <a:r>
              <a:rPr lang="en-US" sz="3200" b="1">
                <a:latin typeface="Times New Roman" pitchFamily="18" charset="0"/>
              </a:rPr>
              <a:t>sóng tràn</a:t>
            </a:r>
          </a:p>
          <a:p>
            <a:pPr eaLnBrk="1" hangingPunct="1">
              <a:spcBef>
                <a:spcPct val="50000"/>
              </a:spcBef>
            </a:pPr>
            <a:r>
              <a:rPr lang="en-US" sz="3200" b="1">
                <a:latin typeface="Times New Roman" pitchFamily="18" charset="0"/>
              </a:rPr>
              <a:t>chắn bão</a:t>
            </a:r>
          </a:p>
          <a:p>
            <a:pPr eaLnBrk="1" hangingPunct="1">
              <a:spcBef>
                <a:spcPct val="50000"/>
              </a:spcBef>
            </a:pPr>
            <a:r>
              <a:rPr lang="en-US" sz="3200" b="1">
                <a:latin typeface="Times New Roman" pitchFamily="18" charset="0"/>
              </a:rPr>
              <a:t>rong ruổi</a:t>
            </a:r>
          </a:p>
        </p:txBody>
      </p:sp>
      <p:sp>
        <p:nvSpPr>
          <p:cNvPr id="20495" name="Text Box 15"/>
          <p:cNvSpPr txBox="1">
            <a:spLocks noChangeArrowheads="1"/>
          </p:cNvSpPr>
          <p:nvPr/>
        </p:nvSpPr>
        <p:spPr bwMode="auto">
          <a:xfrm>
            <a:off x="1219200" y="2590800"/>
            <a:ext cx="5943600" cy="4618038"/>
          </a:xfrm>
          <a:prstGeom prst="rect">
            <a:avLst/>
          </a:prstGeom>
          <a:noFill/>
          <a:ln w="9525">
            <a:noFill/>
            <a:miter lim="800000"/>
            <a:headEnd/>
            <a:tailEnd/>
          </a:ln>
          <a:effectLst/>
        </p:spPr>
        <p:txBody>
          <a:bodyPr>
            <a:spAutoFit/>
          </a:bodyPr>
          <a:lstStyle/>
          <a:p>
            <a:pPr eaLnBrk="1" hangingPunct="1">
              <a:spcBef>
                <a:spcPct val="50000"/>
              </a:spcBef>
            </a:pPr>
            <a:r>
              <a:rPr lang="en-US" sz="2200" b="1">
                <a:latin typeface="Times New Roman" pitchFamily="18" charset="0"/>
              </a:rPr>
              <a:t>Đọc chú giải SGK:</a:t>
            </a:r>
          </a:p>
          <a:p>
            <a:pPr eaLnBrk="1" hangingPunct="1">
              <a:spcBef>
                <a:spcPct val="50000"/>
              </a:spcBef>
              <a:buFontTx/>
              <a:buChar char="-"/>
            </a:pPr>
            <a:r>
              <a:rPr lang="en-US" sz="2200" b="1">
                <a:latin typeface="Times New Roman" pitchFamily="18" charset="0"/>
              </a:rPr>
              <a:t>Đẫm: ướt sũng( đẫm nắng trời: ý nói đôi cánh ong tắm trong nắng như thấm đẫm nắng trời).</a:t>
            </a:r>
          </a:p>
          <a:p>
            <a:pPr eaLnBrk="1" hangingPunct="1">
              <a:spcBef>
                <a:spcPct val="50000"/>
              </a:spcBef>
              <a:buFontTx/>
              <a:buChar char="-"/>
            </a:pPr>
            <a:r>
              <a:rPr lang="en-US" sz="2200" b="1">
                <a:latin typeface="Times New Roman" pitchFamily="18" charset="0"/>
              </a:rPr>
              <a:t>Rong ruổi : đi liên tục trên chặn đường dài, nhằm mục đích nhất định.</a:t>
            </a:r>
          </a:p>
          <a:p>
            <a:pPr eaLnBrk="1" hangingPunct="1">
              <a:spcBef>
                <a:spcPct val="50000"/>
              </a:spcBef>
              <a:buFontTx/>
              <a:buChar char="-"/>
            </a:pPr>
            <a:r>
              <a:rPr lang="en-US" sz="2200" b="1">
                <a:latin typeface="Times New Roman" pitchFamily="18" charset="0"/>
              </a:rPr>
              <a:t>Nối liền mùa hoa: bầy ong đi lấy mật từ mùa hoa ở nơi này đến mùa hoa ở nơi khác làm cho các mùa hoa như nối liền lại với nhau.</a:t>
            </a:r>
          </a:p>
          <a:p>
            <a:pPr eaLnBrk="1" hangingPunct="1">
              <a:spcBef>
                <a:spcPct val="50000"/>
              </a:spcBef>
              <a:buFontTx/>
              <a:buChar char="-"/>
            </a:pPr>
            <a:r>
              <a:rPr lang="en-US" sz="2200" b="1">
                <a:latin typeface="Times New Roman" pitchFamily="18" charset="0"/>
              </a:rPr>
              <a:t>Men: chất được dùng trong quá trình làm bia rượu, chất gây say. </a:t>
            </a:r>
          </a:p>
          <a:p>
            <a:pPr eaLnBrk="1" hangingPunct="1">
              <a:spcBef>
                <a:spcPct val="50000"/>
              </a:spcBef>
            </a:pPr>
            <a:endParaRPr lang="en-US" sz="2200" b="1">
              <a:latin typeface="Times New Roman" pitchFamily="18" charset="0"/>
            </a:endParaRPr>
          </a:p>
        </p:txBody>
      </p:sp>
      <p:sp>
        <p:nvSpPr>
          <p:cNvPr id="20496" name="Text Box 16"/>
          <p:cNvSpPr txBox="1">
            <a:spLocks noChangeArrowheads="1"/>
          </p:cNvSpPr>
          <p:nvPr/>
        </p:nvSpPr>
        <p:spPr bwMode="auto">
          <a:xfrm>
            <a:off x="990600" y="2438400"/>
            <a:ext cx="6705600" cy="2274888"/>
          </a:xfrm>
          <a:prstGeom prst="rect">
            <a:avLst/>
          </a:prstGeom>
          <a:noFill/>
          <a:ln w="9525">
            <a:noFill/>
            <a:miter lim="800000"/>
            <a:headEnd/>
            <a:tailEnd/>
          </a:ln>
          <a:effectLst/>
        </p:spPr>
        <p:txBody>
          <a:bodyPr>
            <a:spAutoFit/>
          </a:bodyPr>
          <a:lstStyle/>
          <a:p>
            <a:pPr eaLnBrk="1" hangingPunct="1">
              <a:spcBef>
                <a:spcPct val="50000"/>
              </a:spcBef>
            </a:pPr>
            <a:r>
              <a:rPr lang="en-US" sz="2600" b="1" dirty="0" err="1">
                <a:latin typeface="Times New Roman" pitchFamily="18" charset="0"/>
              </a:rPr>
              <a:t>Đất</a:t>
            </a:r>
            <a:r>
              <a:rPr lang="en-US" sz="2600" b="1" dirty="0">
                <a:latin typeface="Times New Roman" pitchFamily="18" charset="0"/>
              </a:rPr>
              <a:t> </a:t>
            </a:r>
            <a:r>
              <a:rPr lang="en-US" sz="2600" b="1" dirty="0" err="1">
                <a:latin typeface="Times New Roman" pitchFamily="18" charset="0"/>
              </a:rPr>
              <a:t>nơi</a:t>
            </a:r>
            <a:r>
              <a:rPr lang="en-US" sz="2600" b="1" dirty="0">
                <a:latin typeface="Times New Roman" pitchFamily="18" charset="0"/>
              </a:rPr>
              <a:t> </a:t>
            </a:r>
            <a:r>
              <a:rPr lang="en-US" sz="2600" b="1" dirty="0" err="1">
                <a:latin typeface="Times New Roman" pitchFamily="18" charset="0"/>
              </a:rPr>
              <a:t>đâu</a:t>
            </a:r>
            <a:r>
              <a:rPr lang="en-US" sz="2600" b="1" dirty="0">
                <a:latin typeface="Times New Roman" pitchFamily="18" charset="0"/>
              </a:rPr>
              <a:t> </a:t>
            </a:r>
            <a:r>
              <a:rPr lang="en-US" sz="2600" b="1" dirty="0" err="1">
                <a:latin typeface="Times New Roman" pitchFamily="18" charset="0"/>
              </a:rPr>
              <a:t>cũng</a:t>
            </a:r>
            <a:r>
              <a:rPr lang="en-US" sz="2600" b="1" dirty="0">
                <a:latin typeface="Times New Roman" pitchFamily="18" charset="0"/>
              </a:rPr>
              <a:t> </a:t>
            </a:r>
            <a:r>
              <a:rPr lang="en-US" sz="2600" b="1" dirty="0" err="1">
                <a:latin typeface="Times New Roman" pitchFamily="18" charset="0"/>
              </a:rPr>
              <a:t>tìm</a:t>
            </a:r>
            <a:r>
              <a:rPr lang="en-US" sz="2600" b="1" dirty="0">
                <a:latin typeface="Times New Roman" pitchFamily="18" charset="0"/>
              </a:rPr>
              <a:t> </a:t>
            </a:r>
            <a:r>
              <a:rPr lang="en-US" sz="2600" b="1" dirty="0" err="1">
                <a:latin typeface="Times New Roman" pitchFamily="18" charset="0"/>
              </a:rPr>
              <a:t>ra</a:t>
            </a:r>
            <a:r>
              <a:rPr lang="en-US" sz="2600" b="1" dirty="0">
                <a:latin typeface="Times New Roman" pitchFamily="18" charset="0"/>
              </a:rPr>
              <a:t> </a:t>
            </a:r>
            <a:r>
              <a:rPr lang="en-US" sz="2600" b="1" dirty="0" err="1">
                <a:latin typeface="Times New Roman" pitchFamily="18" charset="0"/>
              </a:rPr>
              <a:t>ngọt</a:t>
            </a:r>
            <a:r>
              <a:rPr lang="en-US" sz="2600" b="1" dirty="0">
                <a:latin typeface="Times New Roman" pitchFamily="18" charset="0"/>
              </a:rPr>
              <a:t> </a:t>
            </a:r>
            <a:r>
              <a:rPr lang="en-US" sz="2600" b="1" dirty="0" err="1">
                <a:latin typeface="Times New Roman" pitchFamily="18" charset="0"/>
              </a:rPr>
              <a:t>ngào</a:t>
            </a:r>
            <a:r>
              <a:rPr lang="en-US" sz="2600" b="1" dirty="0">
                <a:latin typeface="Times New Roman" pitchFamily="18" charset="0"/>
              </a:rPr>
              <a:t>.</a:t>
            </a:r>
          </a:p>
          <a:p>
            <a:pPr eaLnBrk="1" hangingPunct="1">
              <a:spcBef>
                <a:spcPct val="50000"/>
              </a:spcBef>
            </a:pPr>
            <a:r>
              <a:rPr lang="en-US" sz="2600" b="1" dirty="0" err="1">
                <a:latin typeface="Times New Roman" pitchFamily="18" charset="0"/>
              </a:rPr>
              <a:t>Thì</a:t>
            </a:r>
            <a:r>
              <a:rPr lang="en-US" sz="2600" b="1" dirty="0">
                <a:latin typeface="Times New Roman" pitchFamily="18" charset="0"/>
              </a:rPr>
              <a:t> </a:t>
            </a:r>
            <a:r>
              <a:rPr lang="en-US" sz="2600" b="1" dirty="0" err="1">
                <a:latin typeface="Times New Roman" pitchFamily="18" charset="0"/>
              </a:rPr>
              <a:t>bầy</a:t>
            </a:r>
            <a:r>
              <a:rPr lang="en-US" sz="2600" b="1" dirty="0">
                <a:latin typeface="Times New Roman" pitchFamily="18" charset="0"/>
              </a:rPr>
              <a:t> </a:t>
            </a:r>
            <a:r>
              <a:rPr lang="en-US" sz="2600" b="1" dirty="0" err="1">
                <a:latin typeface="Times New Roman" pitchFamily="18" charset="0"/>
              </a:rPr>
              <a:t>ong</a:t>
            </a:r>
            <a:r>
              <a:rPr lang="en-US" sz="2600" b="1" dirty="0">
                <a:latin typeface="Times New Roman" pitchFamily="18" charset="0"/>
              </a:rPr>
              <a:t> </a:t>
            </a:r>
            <a:r>
              <a:rPr lang="en-US" sz="2600" b="1" dirty="0" err="1">
                <a:latin typeface="Times New Roman" pitchFamily="18" charset="0"/>
              </a:rPr>
              <a:t>cũng</a:t>
            </a:r>
            <a:r>
              <a:rPr lang="en-US" sz="2600" b="1" dirty="0">
                <a:latin typeface="Times New Roman" pitchFamily="18" charset="0"/>
              </a:rPr>
              <a:t> </a:t>
            </a:r>
            <a:r>
              <a:rPr lang="en-US" sz="2600" b="1" dirty="0" err="1">
                <a:latin typeface="Times New Roman" pitchFamily="18" charset="0"/>
              </a:rPr>
              <a:t>mang</a:t>
            </a:r>
            <a:r>
              <a:rPr lang="en-US" sz="2600" b="1" dirty="0">
                <a:latin typeface="Times New Roman" pitchFamily="18" charset="0"/>
              </a:rPr>
              <a:t> </a:t>
            </a:r>
            <a:r>
              <a:rPr lang="en-US" sz="2600" b="1" dirty="0" err="1">
                <a:latin typeface="Times New Roman" pitchFamily="18" charset="0"/>
              </a:rPr>
              <a:t>vào</a:t>
            </a:r>
            <a:r>
              <a:rPr lang="en-US" sz="2600" b="1" dirty="0">
                <a:latin typeface="Times New Roman" pitchFamily="18" charset="0"/>
              </a:rPr>
              <a:t> </a:t>
            </a:r>
            <a:r>
              <a:rPr lang="en-US" sz="2600" b="1" dirty="0" err="1">
                <a:latin typeface="Times New Roman" pitchFamily="18" charset="0"/>
              </a:rPr>
              <a:t>mật</a:t>
            </a:r>
            <a:r>
              <a:rPr lang="en-US" sz="2600" b="1" dirty="0">
                <a:latin typeface="Times New Roman" pitchFamily="18" charset="0"/>
              </a:rPr>
              <a:t> </a:t>
            </a:r>
            <a:r>
              <a:rPr lang="en-US" sz="2600" b="1" dirty="0" err="1">
                <a:latin typeface="Times New Roman" pitchFamily="18" charset="0"/>
              </a:rPr>
              <a:t>thơm</a:t>
            </a:r>
            <a:r>
              <a:rPr lang="en-US" sz="2600" b="1" dirty="0">
                <a:latin typeface="Times New Roman" pitchFamily="18" charset="0"/>
              </a:rPr>
              <a:t>.</a:t>
            </a:r>
          </a:p>
          <a:p>
            <a:pPr eaLnBrk="1" hangingPunct="1">
              <a:spcBef>
                <a:spcPct val="50000"/>
              </a:spcBef>
            </a:pPr>
            <a:r>
              <a:rPr lang="en-US" sz="2600" b="1" dirty="0" err="1">
                <a:latin typeface="Times New Roman" pitchFamily="18" charset="0"/>
              </a:rPr>
              <a:t>Lặng</a:t>
            </a:r>
            <a:r>
              <a:rPr lang="en-US" sz="2600" b="1" dirty="0">
                <a:latin typeface="Times New Roman" pitchFamily="18" charset="0"/>
              </a:rPr>
              <a:t> </a:t>
            </a:r>
            <a:r>
              <a:rPr lang="en-US" sz="2600" b="1" dirty="0" err="1">
                <a:latin typeface="Times New Roman" pitchFamily="18" charset="0"/>
              </a:rPr>
              <a:t>thầm</a:t>
            </a:r>
            <a:r>
              <a:rPr lang="en-US" sz="2600" b="1" dirty="0">
                <a:latin typeface="Times New Roman" pitchFamily="18" charset="0"/>
              </a:rPr>
              <a:t> </a:t>
            </a:r>
            <a:r>
              <a:rPr lang="en-US" sz="2600" b="1" dirty="0" err="1">
                <a:latin typeface="Times New Roman" pitchFamily="18" charset="0"/>
              </a:rPr>
              <a:t>thay</a:t>
            </a:r>
            <a:r>
              <a:rPr lang="en-US" sz="2600" b="1" dirty="0">
                <a:latin typeface="Times New Roman" pitchFamily="18" charset="0"/>
              </a:rPr>
              <a:t> </a:t>
            </a:r>
            <a:r>
              <a:rPr lang="en-US" sz="2600" b="1" dirty="0" err="1">
                <a:latin typeface="Times New Roman" pitchFamily="18" charset="0"/>
              </a:rPr>
              <a:t>những</a:t>
            </a:r>
            <a:r>
              <a:rPr lang="en-US" sz="2600" b="1" dirty="0">
                <a:latin typeface="Times New Roman" pitchFamily="18" charset="0"/>
              </a:rPr>
              <a:t> con </a:t>
            </a:r>
            <a:r>
              <a:rPr lang="en-US" sz="2600" b="1" dirty="0" err="1">
                <a:latin typeface="Times New Roman" pitchFamily="18" charset="0"/>
              </a:rPr>
              <a:t>đường</a:t>
            </a:r>
            <a:r>
              <a:rPr lang="en-US" sz="2600" b="1" dirty="0">
                <a:latin typeface="Times New Roman" pitchFamily="18" charset="0"/>
              </a:rPr>
              <a:t> </a:t>
            </a:r>
            <a:r>
              <a:rPr lang="en-US" sz="2600" b="1" dirty="0" err="1">
                <a:latin typeface="Times New Roman" pitchFamily="18" charset="0"/>
              </a:rPr>
              <a:t>ong</a:t>
            </a:r>
            <a:r>
              <a:rPr lang="en-US" sz="2600" b="1" dirty="0">
                <a:latin typeface="Times New Roman" pitchFamily="18" charset="0"/>
              </a:rPr>
              <a:t> bay.</a:t>
            </a:r>
          </a:p>
          <a:p>
            <a:pPr eaLnBrk="1" hangingPunct="1">
              <a:spcBef>
                <a:spcPct val="50000"/>
              </a:spcBef>
            </a:pP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mùa</a:t>
            </a:r>
            <a:r>
              <a:rPr lang="en-US" sz="2600" b="1" dirty="0">
                <a:latin typeface="Times New Roman" pitchFamily="18" charset="0"/>
              </a:rPr>
              <a:t> </a:t>
            </a:r>
            <a:r>
              <a:rPr lang="en-US" sz="2600" b="1" dirty="0" err="1">
                <a:latin typeface="Times New Roman" pitchFamily="18" charset="0"/>
              </a:rPr>
              <a:t>hoa</a:t>
            </a:r>
            <a:r>
              <a:rPr lang="en-US" sz="2600" b="1" dirty="0">
                <a:latin typeface="Times New Roman" pitchFamily="18" charset="0"/>
              </a:rPr>
              <a:t> </a:t>
            </a:r>
            <a:r>
              <a:rPr lang="en-US" sz="2600" b="1" dirty="0" err="1">
                <a:latin typeface="Times New Roman" pitchFamily="18" charset="0"/>
              </a:rPr>
              <a:t>đã</a:t>
            </a:r>
            <a:r>
              <a:rPr lang="en-US" sz="2600" b="1" dirty="0">
                <a:latin typeface="Times New Roman" pitchFamily="18" charset="0"/>
              </a:rPr>
              <a:t> </a:t>
            </a:r>
            <a:r>
              <a:rPr lang="en-US" sz="2600" b="1" dirty="0" err="1">
                <a:latin typeface="Times New Roman" pitchFamily="18" charset="0"/>
              </a:rPr>
              <a:t>tàn</a:t>
            </a:r>
            <a:r>
              <a:rPr lang="en-US" sz="2600" b="1" dirty="0">
                <a:latin typeface="Times New Roman" pitchFamily="18" charset="0"/>
              </a:rPr>
              <a:t> </a:t>
            </a:r>
            <a:r>
              <a:rPr lang="en-US" sz="2600" b="1" dirty="0" err="1">
                <a:latin typeface="Times New Roman" pitchFamily="18" charset="0"/>
              </a:rPr>
              <a:t>phai</a:t>
            </a:r>
            <a:r>
              <a:rPr lang="en-US" sz="2600" b="1" dirty="0">
                <a:latin typeface="Times New Roman" pitchFamily="18" charset="0"/>
              </a:rPr>
              <a:t> </a:t>
            </a:r>
            <a:r>
              <a:rPr lang="en-US" sz="2600" b="1" dirty="0" err="1">
                <a:latin typeface="Times New Roman" pitchFamily="18" charset="0"/>
              </a:rPr>
              <a:t>tháng</a:t>
            </a:r>
            <a:r>
              <a:rPr lang="en-US" sz="2600" b="1" dirty="0">
                <a:latin typeface="Times New Roman" pitchFamily="18" charset="0"/>
              </a:rPr>
              <a:t> </a:t>
            </a:r>
            <a:r>
              <a:rPr lang="en-US" sz="2600" b="1" dirty="0" err="1">
                <a:latin typeface="Times New Roman" pitchFamily="18" charset="0"/>
              </a:rPr>
              <a:t>ngày</a:t>
            </a:r>
            <a:r>
              <a:rPr lang="en-US" sz="2600" b="1" dirty="0">
                <a:latin typeface="Times New Roman" pitchFamily="18" charset="0"/>
              </a:rPr>
              <a:t>.</a:t>
            </a:r>
          </a:p>
        </p:txBody>
      </p:sp>
      <p:sp>
        <p:nvSpPr>
          <p:cNvPr id="20497" name="Line 17"/>
          <p:cNvSpPr>
            <a:spLocks noChangeShapeType="1"/>
          </p:cNvSpPr>
          <p:nvPr/>
        </p:nvSpPr>
        <p:spPr bwMode="auto">
          <a:xfrm flipH="1">
            <a:off x="2743200" y="2514600"/>
            <a:ext cx="76200" cy="609600"/>
          </a:xfrm>
          <a:prstGeom prst="line">
            <a:avLst/>
          </a:prstGeom>
          <a:noFill/>
          <a:ln w="9525">
            <a:solidFill>
              <a:schemeClr val="folHlink"/>
            </a:solidFill>
            <a:round/>
            <a:headEnd/>
            <a:tailEnd/>
          </a:ln>
          <a:effectLst/>
        </p:spPr>
        <p:txBody>
          <a:bodyPr/>
          <a:lstStyle/>
          <a:p>
            <a:endParaRPr lang="en-US"/>
          </a:p>
        </p:txBody>
      </p:sp>
      <p:sp>
        <p:nvSpPr>
          <p:cNvPr id="20498" name="Line 18"/>
          <p:cNvSpPr>
            <a:spLocks noChangeShapeType="1"/>
          </p:cNvSpPr>
          <p:nvPr/>
        </p:nvSpPr>
        <p:spPr bwMode="auto">
          <a:xfrm flipH="1">
            <a:off x="2743200" y="3124200"/>
            <a:ext cx="76200" cy="533400"/>
          </a:xfrm>
          <a:prstGeom prst="line">
            <a:avLst/>
          </a:prstGeom>
          <a:noFill/>
          <a:ln w="9525">
            <a:solidFill>
              <a:schemeClr val="folHlink"/>
            </a:solidFill>
            <a:round/>
            <a:headEnd/>
            <a:tailEnd/>
          </a:ln>
          <a:effectLst/>
        </p:spPr>
        <p:txBody>
          <a:bodyPr/>
          <a:lstStyle/>
          <a:p>
            <a:endParaRPr lang="en-US"/>
          </a:p>
        </p:txBody>
      </p:sp>
      <p:sp>
        <p:nvSpPr>
          <p:cNvPr id="20499" name="Line 19"/>
          <p:cNvSpPr>
            <a:spLocks noChangeShapeType="1"/>
          </p:cNvSpPr>
          <p:nvPr/>
        </p:nvSpPr>
        <p:spPr bwMode="auto">
          <a:xfrm flipH="1">
            <a:off x="3276600" y="3657600"/>
            <a:ext cx="152400" cy="533400"/>
          </a:xfrm>
          <a:prstGeom prst="line">
            <a:avLst/>
          </a:prstGeom>
          <a:noFill/>
          <a:ln w="9525">
            <a:solidFill>
              <a:schemeClr val="folHlink"/>
            </a:solidFill>
            <a:round/>
            <a:headEnd/>
            <a:tailEnd/>
          </a:ln>
          <a:effectLst/>
        </p:spPr>
        <p:txBody>
          <a:bodyPr/>
          <a:lstStyle/>
          <a:p>
            <a:endParaRPr lang="en-US"/>
          </a:p>
        </p:txBody>
      </p:sp>
      <p:sp>
        <p:nvSpPr>
          <p:cNvPr id="20500" name="Line 20"/>
          <p:cNvSpPr>
            <a:spLocks noChangeShapeType="1"/>
          </p:cNvSpPr>
          <p:nvPr/>
        </p:nvSpPr>
        <p:spPr bwMode="auto">
          <a:xfrm flipH="1">
            <a:off x="3352800" y="4267200"/>
            <a:ext cx="152400" cy="533400"/>
          </a:xfrm>
          <a:prstGeom prst="line">
            <a:avLst/>
          </a:prstGeom>
          <a:noFill/>
          <a:ln w="9525">
            <a:solidFill>
              <a:schemeClr val="folHlink"/>
            </a:solidFill>
            <a:round/>
            <a:headEnd/>
            <a:tailEnd/>
          </a:ln>
          <a:effectLst/>
        </p:spPr>
        <p:txBody>
          <a:bodyPr/>
          <a:lstStyle/>
          <a:p>
            <a:endParaRPr lang="en-US"/>
          </a:p>
        </p:txBody>
      </p:sp>
      <p:sp>
        <p:nvSpPr>
          <p:cNvPr id="20503" name="Line 23"/>
          <p:cNvSpPr>
            <a:spLocks noChangeShapeType="1"/>
          </p:cNvSpPr>
          <p:nvPr/>
        </p:nvSpPr>
        <p:spPr bwMode="auto">
          <a:xfrm flipH="1">
            <a:off x="6477000" y="3124200"/>
            <a:ext cx="228600" cy="457200"/>
          </a:xfrm>
          <a:prstGeom prst="line">
            <a:avLst/>
          </a:prstGeom>
          <a:noFill/>
          <a:ln w="9525">
            <a:solidFill>
              <a:schemeClr val="folHlink"/>
            </a:solidFill>
            <a:round/>
            <a:headEnd/>
            <a:tailEnd/>
          </a:ln>
          <a:effectLst/>
        </p:spPr>
        <p:txBody>
          <a:bodyPr/>
          <a:lstStyle/>
          <a:p>
            <a:endParaRPr lang="en-US"/>
          </a:p>
        </p:txBody>
      </p:sp>
      <p:sp>
        <p:nvSpPr>
          <p:cNvPr id="20504" name="Line 24"/>
          <p:cNvSpPr>
            <a:spLocks noChangeShapeType="1"/>
          </p:cNvSpPr>
          <p:nvPr/>
        </p:nvSpPr>
        <p:spPr bwMode="auto">
          <a:xfrm flipH="1">
            <a:off x="6553200" y="3124200"/>
            <a:ext cx="228600" cy="457200"/>
          </a:xfrm>
          <a:prstGeom prst="line">
            <a:avLst/>
          </a:prstGeom>
          <a:noFill/>
          <a:ln w="9525">
            <a:solidFill>
              <a:schemeClr val="folHlink"/>
            </a:solidFill>
            <a:round/>
            <a:headEnd/>
            <a:tailEnd/>
          </a:ln>
          <a:effectLst/>
        </p:spPr>
        <p:txBody>
          <a:bodyPr/>
          <a:lstStyle/>
          <a:p>
            <a:endParaRPr lang="en-US"/>
          </a:p>
        </p:txBody>
      </p:sp>
      <p:sp>
        <p:nvSpPr>
          <p:cNvPr id="20505" name="Line 25"/>
          <p:cNvSpPr>
            <a:spLocks noChangeShapeType="1"/>
          </p:cNvSpPr>
          <p:nvPr/>
        </p:nvSpPr>
        <p:spPr bwMode="auto">
          <a:xfrm flipH="1">
            <a:off x="7086600" y="3657600"/>
            <a:ext cx="152400" cy="533400"/>
          </a:xfrm>
          <a:prstGeom prst="line">
            <a:avLst/>
          </a:prstGeom>
          <a:noFill/>
          <a:ln w="9525">
            <a:solidFill>
              <a:schemeClr val="folHlink"/>
            </a:solidFill>
            <a:round/>
            <a:headEnd/>
            <a:tailEnd/>
          </a:ln>
          <a:effectLst/>
        </p:spPr>
        <p:txBody>
          <a:bodyPr/>
          <a:lstStyle/>
          <a:p>
            <a:endParaRPr lang="en-US"/>
          </a:p>
        </p:txBody>
      </p:sp>
      <p:sp>
        <p:nvSpPr>
          <p:cNvPr id="20506" name="Line 26"/>
          <p:cNvSpPr>
            <a:spLocks noChangeShapeType="1"/>
          </p:cNvSpPr>
          <p:nvPr/>
        </p:nvSpPr>
        <p:spPr bwMode="auto">
          <a:xfrm flipH="1">
            <a:off x="7162800" y="3657600"/>
            <a:ext cx="147638" cy="533400"/>
          </a:xfrm>
          <a:prstGeom prst="line">
            <a:avLst/>
          </a:prstGeom>
          <a:noFill/>
          <a:ln w="9525">
            <a:solidFill>
              <a:schemeClr val="folHlink"/>
            </a:solidFill>
            <a:round/>
            <a:headEnd/>
            <a:tailEnd/>
          </a:ln>
          <a:effectLst/>
        </p:spPr>
        <p:txBody>
          <a:bodyPr/>
          <a:lstStyle/>
          <a:p>
            <a:endParaRPr lang="en-US"/>
          </a:p>
        </p:txBody>
      </p:sp>
      <p:sp>
        <p:nvSpPr>
          <p:cNvPr id="20507" name="Line 27"/>
          <p:cNvSpPr>
            <a:spLocks noChangeShapeType="1"/>
          </p:cNvSpPr>
          <p:nvPr/>
        </p:nvSpPr>
        <p:spPr bwMode="auto">
          <a:xfrm flipH="1">
            <a:off x="6781800" y="4191000"/>
            <a:ext cx="152400" cy="609600"/>
          </a:xfrm>
          <a:prstGeom prst="line">
            <a:avLst/>
          </a:prstGeom>
          <a:noFill/>
          <a:ln w="9525">
            <a:solidFill>
              <a:schemeClr val="folHlink"/>
            </a:solidFill>
            <a:round/>
            <a:headEnd/>
            <a:tailEnd/>
          </a:ln>
          <a:effectLst/>
        </p:spPr>
        <p:txBody>
          <a:bodyPr/>
          <a:lstStyle/>
          <a:p>
            <a:endParaRPr lang="en-US"/>
          </a:p>
        </p:txBody>
      </p:sp>
      <p:sp>
        <p:nvSpPr>
          <p:cNvPr id="20508" name="Line 28"/>
          <p:cNvSpPr>
            <a:spLocks noChangeShapeType="1"/>
          </p:cNvSpPr>
          <p:nvPr/>
        </p:nvSpPr>
        <p:spPr bwMode="auto">
          <a:xfrm flipH="1">
            <a:off x="6832600" y="4267200"/>
            <a:ext cx="152400" cy="533400"/>
          </a:xfrm>
          <a:prstGeom prst="line">
            <a:avLst/>
          </a:prstGeom>
          <a:noFill/>
          <a:ln w="9525">
            <a:solidFill>
              <a:schemeClr val="folHlink"/>
            </a:solidFill>
            <a:round/>
            <a:headEnd/>
            <a:tailEnd/>
          </a:ln>
          <a:effectLst/>
        </p:spPr>
        <p:txBody>
          <a:bodyPr/>
          <a:lstStyle/>
          <a:p>
            <a:endParaRPr lang="en-US"/>
          </a:p>
        </p:txBody>
      </p:sp>
      <p:sp>
        <p:nvSpPr>
          <p:cNvPr id="20513" name="Line 33"/>
          <p:cNvSpPr>
            <a:spLocks noChangeShapeType="1"/>
          </p:cNvSpPr>
          <p:nvPr/>
        </p:nvSpPr>
        <p:spPr bwMode="auto">
          <a:xfrm flipH="1">
            <a:off x="6019800" y="2514600"/>
            <a:ext cx="228600" cy="457200"/>
          </a:xfrm>
          <a:prstGeom prst="line">
            <a:avLst/>
          </a:prstGeom>
          <a:noFill/>
          <a:ln w="9525">
            <a:solidFill>
              <a:schemeClr val="tx1"/>
            </a:solidFill>
            <a:round/>
            <a:headEnd/>
            <a:tailEnd/>
          </a:ln>
          <a:effectLst/>
        </p:spPr>
        <p:txBody>
          <a:bodyPr/>
          <a:lstStyle/>
          <a:p>
            <a:endParaRPr lang="en-US"/>
          </a:p>
        </p:txBody>
      </p:sp>
      <p:sp>
        <p:nvSpPr>
          <p:cNvPr id="20514" name="Line 34"/>
          <p:cNvSpPr>
            <a:spLocks noChangeShapeType="1"/>
          </p:cNvSpPr>
          <p:nvPr/>
        </p:nvSpPr>
        <p:spPr bwMode="auto">
          <a:xfrm flipH="1">
            <a:off x="6072188" y="2533650"/>
            <a:ext cx="228600" cy="457200"/>
          </a:xfrm>
          <a:prstGeom prst="line">
            <a:avLst/>
          </a:prstGeom>
          <a:noFill/>
          <a:ln w="9525">
            <a:solidFill>
              <a:schemeClr val="tx1"/>
            </a:solidFill>
            <a:round/>
            <a:headEnd/>
            <a:tailEnd/>
          </a:ln>
          <a:effectLst/>
        </p:spPr>
        <p:txBody>
          <a:bodyPr/>
          <a:lstStyle/>
          <a:p>
            <a:endParaRPr lang="en-US"/>
          </a:p>
        </p:txBody>
      </p:sp>
      <p:sp>
        <p:nvSpPr>
          <p:cNvPr id="20515" name="Rectangle 35"/>
          <p:cNvSpPr>
            <a:spLocks noRot="1" noChangeArrowheads="1"/>
          </p:cNvSpPr>
          <p:nvPr/>
        </p:nvSpPr>
        <p:spPr bwMode="auto">
          <a:xfrm>
            <a:off x="1978025" y="381001"/>
            <a:ext cx="8510588" cy="1325563"/>
          </a:xfrm>
          <a:prstGeom prst="rect">
            <a:avLst/>
          </a:prstGeom>
          <a:noFill/>
          <a:ln w="9525">
            <a:noFill/>
            <a:miter lim="800000"/>
            <a:headEnd/>
            <a:tailEnd/>
          </a:ln>
          <a:effectLst/>
        </p:spPr>
        <p:txBody>
          <a:bodyPr anchor="ctr"/>
          <a:lstStyle/>
          <a:p>
            <a:pPr algn="r" eaLnBrk="1" hangingPunct="1"/>
            <a:br>
              <a:rPr lang="en-US" sz="4000" b="1" i="1" dirty="0">
                <a:solidFill>
                  <a:schemeClr val="tx2"/>
                </a:solidFill>
              </a:rPr>
            </a:br>
            <a:endParaRPr lang="en-US" sz="4000" b="1" i="1" dirty="0">
              <a:solidFill>
                <a:schemeClr val="tx2"/>
              </a:solidFill>
            </a:endParaRPr>
          </a:p>
        </p:txBody>
      </p:sp>
      <p:sp>
        <p:nvSpPr>
          <p:cNvPr id="34"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38" name="Group 47"/>
          <p:cNvGrpSpPr>
            <a:grpSpLocks/>
          </p:cNvGrpSpPr>
          <p:nvPr/>
        </p:nvGrpSpPr>
        <p:grpSpPr bwMode="auto">
          <a:xfrm>
            <a:off x="25400" y="65313"/>
            <a:ext cx="12192000" cy="6858000"/>
            <a:chOff x="0" y="0"/>
            <a:chExt cx="5760" cy="4320"/>
          </a:xfrm>
        </p:grpSpPr>
        <p:sp>
          <p:nvSpPr>
            <p:cNvPr id="3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4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14</a:t>
            </a:fld>
            <a:endParaRPr lang="en-US"/>
          </a:p>
        </p:txBody>
      </p:sp>
      <p:sp>
        <p:nvSpPr>
          <p:cNvPr id="44" name="TextBox 43"/>
          <p:cNvSpPr txBox="1">
            <a:spLocks noChangeArrowheads="1"/>
          </p:cNvSpPr>
          <p:nvPr/>
        </p:nvSpPr>
        <p:spPr bwMode="auto">
          <a:xfrm>
            <a:off x="6477000" y="1225489"/>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dirty="0" err="1">
                <a:solidFill>
                  <a:srgbClr val="0000FF"/>
                </a:solidFill>
                <a:latin typeface="Times New Roman" pitchFamily="18" charset="0"/>
              </a:rPr>
              <a:t>Nguyễn</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Đức</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Mậu</a:t>
            </a:r>
            <a:endParaRPr lang="en-US" altLang="en-US" sz="280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492"/>
                                        </p:tgtEl>
                                        <p:attrNameLst>
                                          <p:attrName>style.visibility</p:attrName>
                                        </p:attrNameLst>
                                      </p:cBhvr>
                                      <p:to>
                                        <p:strVal val="visible"/>
                                      </p:to>
                                    </p:set>
                                    <p:anim calcmode="lin" valueType="num">
                                      <p:cBhvr>
                                        <p:cTn id="7" dur="1000" fill="hold"/>
                                        <p:tgtEl>
                                          <p:spTgt spid="20492"/>
                                        </p:tgtEl>
                                        <p:attrNameLst>
                                          <p:attrName>ppt_w</p:attrName>
                                        </p:attrNameLst>
                                      </p:cBhvr>
                                      <p:tavLst>
                                        <p:tav tm="0">
                                          <p:val>
                                            <p:fltVal val="0"/>
                                          </p:val>
                                        </p:tav>
                                        <p:tav tm="100000">
                                          <p:val>
                                            <p:strVal val="#ppt_w"/>
                                          </p:val>
                                        </p:tav>
                                      </p:tavLst>
                                    </p:anim>
                                    <p:anim calcmode="lin" valueType="num">
                                      <p:cBhvr>
                                        <p:cTn id="8" dur="1000" fill="hold"/>
                                        <p:tgtEl>
                                          <p:spTgt spid="20492"/>
                                        </p:tgtEl>
                                        <p:attrNameLst>
                                          <p:attrName>ppt_h</p:attrName>
                                        </p:attrNameLst>
                                      </p:cBhvr>
                                      <p:tavLst>
                                        <p:tav tm="0">
                                          <p:val>
                                            <p:fltVal val="0"/>
                                          </p:val>
                                        </p:tav>
                                        <p:tav tm="100000">
                                          <p:val>
                                            <p:strVal val="#ppt_h"/>
                                          </p:val>
                                        </p:tav>
                                      </p:tavLst>
                                    </p:anim>
                                    <p:anim calcmode="lin" valueType="num">
                                      <p:cBhvr>
                                        <p:cTn id="9" dur="1000" fill="hold"/>
                                        <p:tgtEl>
                                          <p:spTgt spid="20492"/>
                                        </p:tgtEl>
                                        <p:attrNameLst>
                                          <p:attrName>style.rotation</p:attrName>
                                        </p:attrNameLst>
                                      </p:cBhvr>
                                      <p:tavLst>
                                        <p:tav tm="0">
                                          <p:val>
                                            <p:fltVal val="90"/>
                                          </p:val>
                                        </p:tav>
                                        <p:tav tm="100000">
                                          <p:val>
                                            <p:fltVal val="0"/>
                                          </p:val>
                                        </p:tav>
                                      </p:tavLst>
                                    </p:anim>
                                    <p:animEffect transition="in" filter="fade">
                                      <p:cBhvr>
                                        <p:cTn id="10" dur="1000"/>
                                        <p:tgtEl>
                                          <p:spTgt spid="2049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xit" presetSubtype="0" fill="hold" grpId="1" nodeType="clickEffect">
                                  <p:stCondLst>
                                    <p:cond delay="0"/>
                                  </p:stCondLst>
                                  <p:iterate type="lt">
                                    <p:tmPct val="0"/>
                                  </p:iterate>
                                  <p:childTnLst>
                                    <p:animEffect transition="out" filter="fade">
                                      <p:cBhvr>
                                        <p:cTn id="14" dur="2000"/>
                                        <p:tgtEl>
                                          <p:spTgt spid="20492"/>
                                        </p:tgtEl>
                                      </p:cBhvr>
                                    </p:animEffect>
                                    <p:anim calcmode="lin" valueType="num">
                                      <p:cBhvr>
                                        <p:cTn id="15" dur="2000"/>
                                        <p:tgtEl>
                                          <p:spTgt spid="20492"/>
                                        </p:tgtEl>
                                        <p:attrNameLst>
                                          <p:attrName>style.rotation</p:attrName>
                                        </p:attrNameLst>
                                      </p:cBhvr>
                                      <p:tavLst>
                                        <p:tav tm="0">
                                          <p:val>
                                            <p:fltVal val="0"/>
                                          </p:val>
                                        </p:tav>
                                        <p:tav tm="100000">
                                          <p:val>
                                            <p:fltVal val="720"/>
                                          </p:val>
                                        </p:tav>
                                      </p:tavLst>
                                    </p:anim>
                                    <p:anim calcmode="lin" valueType="num">
                                      <p:cBhvr>
                                        <p:cTn id="16" dur="2000"/>
                                        <p:tgtEl>
                                          <p:spTgt spid="20492"/>
                                        </p:tgtEl>
                                        <p:attrNameLst>
                                          <p:attrName>ppt_h</p:attrName>
                                        </p:attrNameLst>
                                      </p:cBhvr>
                                      <p:tavLst>
                                        <p:tav tm="0">
                                          <p:val>
                                            <p:strVal val="ppt_h"/>
                                          </p:val>
                                        </p:tav>
                                        <p:tav tm="100000">
                                          <p:val>
                                            <p:fltVal val="0"/>
                                          </p:val>
                                        </p:tav>
                                      </p:tavLst>
                                    </p:anim>
                                    <p:anim calcmode="lin" valueType="num">
                                      <p:cBhvr>
                                        <p:cTn id="17" dur="2000"/>
                                        <p:tgtEl>
                                          <p:spTgt spid="20492"/>
                                        </p:tgtEl>
                                        <p:attrNameLst>
                                          <p:attrName>ppt_w</p:attrName>
                                        </p:attrNameLst>
                                      </p:cBhvr>
                                      <p:tavLst>
                                        <p:tav tm="0">
                                          <p:val>
                                            <p:strVal val="ppt_w"/>
                                          </p:val>
                                        </p:tav>
                                        <p:tav tm="100000">
                                          <p:val>
                                            <p:fltVal val="0"/>
                                          </p:val>
                                        </p:tav>
                                      </p:tavLst>
                                    </p:anim>
                                    <p:set>
                                      <p:cBhvr>
                                        <p:cTn id="18" dur="1" fill="hold">
                                          <p:stCondLst>
                                            <p:cond delay="1999"/>
                                          </p:stCondLst>
                                        </p:cTn>
                                        <p:tgtEl>
                                          <p:spTgt spid="2049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493"/>
                                        </p:tgtEl>
                                        <p:attrNameLst>
                                          <p:attrName>style.visibility</p:attrName>
                                        </p:attrNameLst>
                                      </p:cBhvr>
                                      <p:to>
                                        <p:strVal val="visible"/>
                                      </p:to>
                                    </p:set>
                                    <p:anim calcmode="lin" valueType="num">
                                      <p:cBhvr additive="base">
                                        <p:cTn id="23" dur="500" fill="hold"/>
                                        <p:tgtEl>
                                          <p:spTgt spid="20493"/>
                                        </p:tgtEl>
                                        <p:attrNameLst>
                                          <p:attrName>ppt_x</p:attrName>
                                        </p:attrNameLst>
                                      </p:cBhvr>
                                      <p:tavLst>
                                        <p:tav tm="0">
                                          <p:val>
                                            <p:strVal val="#ppt_x"/>
                                          </p:val>
                                        </p:tav>
                                        <p:tav tm="100000">
                                          <p:val>
                                            <p:strVal val="#ppt_x"/>
                                          </p:val>
                                        </p:tav>
                                      </p:tavLst>
                                    </p:anim>
                                    <p:anim calcmode="lin" valueType="num">
                                      <p:cBhvr additive="base">
                                        <p:cTn id="24" dur="500" fill="hold"/>
                                        <p:tgtEl>
                                          <p:spTgt spid="2049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xit" presetSubtype="0" fill="hold" grpId="1" nodeType="clickEffect">
                                  <p:stCondLst>
                                    <p:cond delay="0"/>
                                  </p:stCondLst>
                                  <p:childTnLst>
                                    <p:animEffect transition="out" filter="fade">
                                      <p:cBhvr>
                                        <p:cTn id="28" dur="1000" accel="50000">
                                          <p:stCondLst>
                                            <p:cond delay="0"/>
                                          </p:stCondLst>
                                        </p:cTn>
                                        <p:tgtEl>
                                          <p:spTgt spid="20493"/>
                                        </p:tgtEl>
                                      </p:cBhvr>
                                    </p:animEffect>
                                    <p:anim calcmode="lin" valueType="num">
                                      <p:cBhvr>
                                        <p:cTn id="29" dur="500" accel="50000">
                                          <p:stCondLst>
                                            <p:cond delay="0"/>
                                          </p:stCondLst>
                                        </p:cTn>
                                        <p:tgtEl>
                                          <p:spTgt spid="20493"/>
                                        </p:tgtEl>
                                        <p:attrNameLst>
                                          <p:attrName>ppt_y</p:attrName>
                                        </p:attrNameLst>
                                      </p:cBhvr>
                                      <p:tavLst>
                                        <p:tav tm="0">
                                          <p:val>
                                            <p:strVal val="ppt_y"/>
                                          </p:val>
                                        </p:tav>
                                        <p:tav tm="100000">
                                          <p:val>
                                            <p:strVal val="ppt_y+.1"/>
                                          </p:val>
                                        </p:tav>
                                      </p:tavLst>
                                    </p:anim>
                                    <p:anim calcmode="lin" valueType="num">
                                      <p:cBhvr>
                                        <p:cTn id="30" dur="500" decel="50000">
                                          <p:stCondLst>
                                            <p:cond delay="500"/>
                                          </p:stCondLst>
                                        </p:cTn>
                                        <p:tgtEl>
                                          <p:spTgt spid="20493"/>
                                        </p:tgtEl>
                                        <p:attrNameLst>
                                          <p:attrName>ppt_y</p:attrName>
                                        </p:attrNameLst>
                                      </p:cBhvr>
                                      <p:tavLst>
                                        <p:tav tm="0">
                                          <p:val>
                                            <p:strVal val="ppt_y"/>
                                          </p:val>
                                        </p:tav>
                                        <p:tav tm="100000">
                                          <p:val>
                                            <p:strVal val="ppt_y-.1"/>
                                          </p:val>
                                        </p:tav>
                                      </p:tavLst>
                                    </p:anim>
                                    <p:anim calcmode="lin" valueType="num">
                                      <p:cBhvr>
                                        <p:cTn id="31" dur="500" accel="50000">
                                          <p:stCondLst>
                                            <p:cond delay="500"/>
                                          </p:stCondLst>
                                        </p:cTn>
                                        <p:tgtEl>
                                          <p:spTgt spid="20493"/>
                                        </p:tgtEl>
                                        <p:attrNameLst>
                                          <p:attrName>ppt_x</p:attrName>
                                        </p:attrNameLst>
                                      </p:cBhvr>
                                      <p:tavLst>
                                        <p:tav tm="0">
                                          <p:val>
                                            <p:strVal val="ppt_x"/>
                                          </p:val>
                                        </p:tav>
                                        <p:tav tm="100000">
                                          <p:val>
                                            <p:strVal val="ppt_x+.4"/>
                                          </p:val>
                                        </p:tav>
                                      </p:tavLst>
                                    </p:anim>
                                    <p:anim calcmode="lin" valueType="num">
                                      <p:cBhvr>
                                        <p:cTn id="32" dur="1000"/>
                                        <p:tgtEl>
                                          <p:spTgt spid="20493"/>
                                        </p:tgtEl>
                                        <p:attrNameLst>
                                          <p:attrName>ppt_h</p:attrName>
                                        </p:attrNameLst>
                                      </p:cBhvr>
                                      <p:tavLst>
                                        <p:tav tm="0">
                                          <p:val>
                                            <p:strVal val="ppt_h"/>
                                          </p:val>
                                        </p:tav>
                                        <p:tav tm="100000">
                                          <p:val>
                                            <p:strVal val="ppt_h"/>
                                          </p:val>
                                        </p:tav>
                                      </p:tavLst>
                                    </p:anim>
                                    <p:anim calcmode="lin" valueType="num">
                                      <p:cBhvr>
                                        <p:cTn id="33" dur="500" accel="50000">
                                          <p:stCondLst>
                                            <p:cond delay="0"/>
                                          </p:stCondLst>
                                        </p:cTn>
                                        <p:tgtEl>
                                          <p:spTgt spid="20493"/>
                                        </p:tgtEl>
                                        <p:attrNameLst>
                                          <p:attrName>ppt_w</p:attrName>
                                        </p:attrNameLst>
                                      </p:cBhvr>
                                      <p:tavLst>
                                        <p:tav tm="0">
                                          <p:val>
                                            <p:strVal val="ppt_w"/>
                                          </p:val>
                                        </p:tav>
                                        <p:tav tm="100000">
                                          <p:val>
                                            <p:strVal val="ppt_w*.05"/>
                                          </p:val>
                                        </p:tav>
                                      </p:tavLst>
                                    </p:anim>
                                    <p:anim calcmode="lin" valueType="num">
                                      <p:cBhvr>
                                        <p:cTn id="34" dur="500" decel="50000">
                                          <p:stCondLst>
                                            <p:cond delay="500"/>
                                          </p:stCondLst>
                                        </p:cTn>
                                        <p:tgtEl>
                                          <p:spTgt spid="20493"/>
                                        </p:tgtEl>
                                        <p:attrNameLst>
                                          <p:attrName>ppt_w</p:attrName>
                                        </p:attrNameLst>
                                      </p:cBhvr>
                                      <p:tavLst>
                                        <p:tav tm="0">
                                          <p:val>
                                            <p:strVal val="ppt_w"/>
                                          </p:val>
                                        </p:tav>
                                        <p:tav tm="100000">
                                          <p:val>
                                            <p:strVal val="ppt_w/.05"/>
                                          </p:val>
                                        </p:tav>
                                      </p:tavLst>
                                    </p:anim>
                                    <p:anim calcmode="lin" valueType="num">
                                      <p:cBhvr>
                                        <p:cTn id="35" dur="500" accel="50000">
                                          <p:stCondLst>
                                            <p:cond delay="500"/>
                                          </p:stCondLst>
                                        </p:cTn>
                                        <p:tgtEl>
                                          <p:spTgt spid="20493"/>
                                        </p:tgtEl>
                                        <p:attrNameLst>
                                          <p:attrName>style.rotation</p:attrName>
                                        </p:attrNameLst>
                                      </p:cBhvr>
                                      <p:tavLst>
                                        <p:tav tm="0">
                                          <p:val>
                                            <p:fltVal val="0"/>
                                          </p:val>
                                        </p:tav>
                                        <p:tav tm="100000">
                                          <p:val>
                                            <p:fltVal val="-90"/>
                                          </p:val>
                                        </p:tav>
                                      </p:tavLst>
                                    </p:anim>
                                    <p:set>
                                      <p:cBhvr>
                                        <p:cTn id="36" dur="1" fill="hold">
                                          <p:stCondLst>
                                            <p:cond delay="999"/>
                                          </p:stCondLst>
                                        </p:cTn>
                                        <p:tgtEl>
                                          <p:spTgt spid="2049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0494"/>
                                        </p:tgtEl>
                                        <p:attrNameLst>
                                          <p:attrName>style.visibility</p:attrName>
                                        </p:attrNameLst>
                                      </p:cBhvr>
                                      <p:to>
                                        <p:strVal val="visible"/>
                                      </p:to>
                                    </p:set>
                                    <p:anim calcmode="lin" valueType="num">
                                      <p:cBhvr>
                                        <p:cTn id="41" dur="500" decel="50000" fill="hold">
                                          <p:stCondLst>
                                            <p:cond delay="0"/>
                                          </p:stCondLst>
                                        </p:cTn>
                                        <p:tgtEl>
                                          <p:spTgt spid="2049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49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494"/>
                                        </p:tgtEl>
                                        <p:attrNameLst>
                                          <p:attrName>ppt_w</p:attrName>
                                        </p:attrNameLst>
                                      </p:cBhvr>
                                      <p:tavLst>
                                        <p:tav tm="0">
                                          <p:val>
                                            <p:strVal val="#ppt_w*.05"/>
                                          </p:val>
                                        </p:tav>
                                        <p:tav tm="100000">
                                          <p:val>
                                            <p:strVal val="#ppt_w"/>
                                          </p:val>
                                        </p:tav>
                                      </p:tavLst>
                                    </p:anim>
                                    <p:anim calcmode="lin" valueType="num">
                                      <p:cBhvr>
                                        <p:cTn id="44" dur="1000" fill="hold"/>
                                        <p:tgtEl>
                                          <p:spTgt spid="2049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49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49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49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494"/>
                                        </p:tgtEl>
                                      </p:cBhvr>
                                    </p:animEffect>
                                  </p:childTnLst>
                                </p:cTn>
                              </p:par>
                            </p:childTnLst>
                          </p:cTn>
                        </p:par>
                      </p:childTnLst>
                    </p:cTn>
                  </p:par>
                  <p:par>
                    <p:cTn id="49" fill="hold">
                      <p:stCondLst>
                        <p:cond delay="indefinite"/>
                      </p:stCondLst>
                      <p:childTnLst>
                        <p:par>
                          <p:cTn id="50" fill="hold">
                            <p:stCondLst>
                              <p:cond delay="0"/>
                            </p:stCondLst>
                            <p:childTnLst>
                              <p:par>
                                <p:cTn id="51" presetID="30" presetClass="exit" presetSubtype="0" fill="hold" grpId="1" nodeType="clickEffect">
                                  <p:stCondLst>
                                    <p:cond delay="0"/>
                                  </p:stCondLst>
                                  <p:childTnLst>
                                    <p:animEffect transition="out" filter="fade">
                                      <p:cBhvr>
                                        <p:cTn id="52" dur="800" accel="100000">
                                          <p:stCondLst>
                                            <p:cond delay="200"/>
                                          </p:stCondLst>
                                        </p:cTn>
                                        <p:tgtEl>
                                          <p:spTgt spid="20494"/>
                                        </p:tgtEl>
                                      </p:cBhvr>
                                    </p:animEffect>
                                    <p:anim calcmode="lin" valueType="num">
                                      <p:cBhvr>
                                        <p:cTn id="53" dur="800" accel="100000">
                                          <p:stCondLst>
                                            <p:cond delay="200"/>
                                          </p:stCondLst>
                                        </p:cTn>
                                        <p:tgtEl>
                                          <p:spTgt spid="20494"/>
                                        </p:tgtEl>
                                        <p:attrNameLst>
                                          <p:attrName>style.rotation</p:attrName>
                                        </p:attrNameLst>
                                      </p:cBhvr>
                                      <p:tavLst>
                                        <p:tav tm="0">
                                          <p:val>
                                            <p:fltVal val="0"/>
                                          </p:val>
                                        </p:tav>
                                        <p:tav tm="100000">
                                          <p:val>
                                            <p:fltVal val="-90"/>
                                          </p:val>
                                        </p:tav>
                                      </p:tavLst>
                                    </p:anim>
                                    <p:anim calcmode="lin" valueType="num">
                                      <p:cBhvr>
                                        <p:cTn id="54" dur="200" decel="100000"/>
                                        <p:tgtEl>
                                          <p:spTgt spid="20494"/>
                                        </p:tgtEl>
                                        <p:attrNameLst>
                                          <p:attrName>ppt_x</p:attrName>
                                        </p:attrNameLst>
                                      </p:cBhvr>
                                      <p:tavLst>
                                        <p:tav tm="0">
                                          <p:val>
                                            <p:strVal val="ppt_x"/>
                                          </p:val>
                                        </p:tav>
                                        <p:tav tm="100000">
                                          <p:val>
                                            <p:strVal val="ppt_x-0.05"/>
                                          </p:val>
                                        </p:tav>
                                      </p:tavLst>
                                    </p:anim>
                                    <p:anim calcmode="lin" valueType="num">
                                      <p:cBhvr>
                                        <p:cTn id="55" dur="200" decel="100000"/>
                                        <p:tgtEl>
                                          <p:spTgt spid="20494"/>
                                        </p:tgtEl>
                                        <p:attrNameLst>
                                          <p:attrName>ppt_y</p:attrName>
                                        </p:attrNameLst>
                                      </p:cBhvr>
                                      <p:tavLst>
                                        <p:tav tm="0">
                                          <p:val>
                                            <p:strVal val="ppt_y"/>
                                          </p:val>
                                        </p:tav>
                                        <p:tav tm="100000">
                                          <p:val>
                                            <p:strVal val="ppt_y+0.1"/>
                                          </p:val>
                                        </p:tav>
                                      </p:tavLst>
                                    </p:anim>
                                    <p:anim calcmode="lin" valueType="num">
                                      <p:cBhvr>
                                        <p:cTn id="56" dur="800" accel="100000">
                                          <p:stCondLst>
                                            <p:cond delay="200"/>
                                          </p:stCondLst>
                                        </p:cTn>
                                        <p:tgtEl>
                                          <p:spTgt spid="20494"/>
                                        </p:tgtEl>
                                        <p:attrNameLst>
                                          <p:attrName>ppt_x</p:attrName>
                                        </p:attrNameLst>
                                      </p:cBhvr>
                                      <p:tavLst>
                                        <p:tav tm="0">
                                          <p:val>
                                            <p:strVal val="ppt_x"/>
                                          </p:val>
                                        </p:tav>
                                        <p:tav tm="100000">
                                          <p:val>
                                            <p:strVal val="ppt_x+0.4+0.05"/>
                                          </p:val>
                                        </p:tav>
                                      </p:tavLst>
                                    </p:anim>
                                    <p:anim calcmode="lin" valueType="num">
                                      <p:cBhvr>
                                        <p:cTn id="57" dur="800" accel="100000">
                                          <p:stCondLst>
                                            <p:cond delay="200"/>
                                          </p:stCondLst>
                                        </p:cTn>
                                        <p:tgtEl>
                                          <p:spTgt spid="20494"/>
                                        </p:tgtEl>
                                        <p:attrNameLst>
                                          <p:attrName>ppt_y</p:attrName>
                                        </p:attrNameLst>
                                      </p:cBhvr>
                                      <p:tavLst>
                                        <p:tav tm="0">
                                          <p:val>
                                            <p:strVal val="ppt_y"/>
                                          </p:val>
                                        </p:tav>
                                        <p:tav tm="100000">
                                          <p:val>
                                            <p:strVal val="ppt_y-0.4-0.1"/>
                                          </p:val>
                                        </p:tav>
                                      </p:tavLst>
                                    </p:anim>
                                    <p:set>
                                      <p:cBhvr>
                                        <p:cTn id="58" dur="1" fill="hold">
                                          <p:stCondLst>
                                            <p:cond delay="999"/>
                                          </p:stCondLst>
                                        </p:cTn>
                                        <p:tgtEl>
                                          <p:spTgt spid="2049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grpId="0" nodeType="clickEffect">
                                  <p:stCondLst>
                                    <p:cond delay="0"/>
                                  </p:stCondLst>
                                  <p:childTnLst>
                                    <p:set>
                                      <p:cBhvr>
                                        <p:cTn id="62" dur="1" fill="hold">
                                          <p:stCondLst>
                                            <p:cond delay="0"/>
                                          </p:stCondLst>
                                        </p:cTn>
                                        <p:tgtEl>
                                          <p:spTgt spid="20495"/>
                                        </p:tgtEl>
                                        <p:attrNameLst>
                                          <p:attrName>style.visibility</p:attrName>
                                        </p:attrNameLst>
                                      </p:cBhvr>
                                      <p:to>
                                        <p:strVal val="visible"/>
                                      </p:to>
                                    </p:set>
                                    <p:animEffect transition="in" filter="fade">
                                      <p:cBhvr>
                                        <p:cTn id="63" dur="2000"/>
                                        <p:tgtEl>
                                          <p:spTgt spid="20495"/>
                                        </p:tgtEl>
                                      </p:cBhvr>
                                    </p:animEffect>
                                    <p:anim calcmode="lin" valueType="num">
                                      <p:cBhvr>
                                        <p:cTn id="64" dur="2000" fill="hold"/>
                                        <p:tgtEl>
                                          <p:spTgt spid="20495"/>
                                        </p:tgtEl>
                                        <p:attrNameLst>
                                          <p:attrName>style.rotation</p:attrName>
                                        </p:attrNameLst>
                                      </p:cBhvr>
                                      <p:tavLst>
                                        <p:tav tm="0">
                                          <p:val>
                                            <p:fltVal val="720"/>
                                          </p:val>
                                        </p:tav>
                                        <p:tav tm="100000">
                                          <p:val>
                                            <p:fltVal val="0"/>
                                          </p:val>
                                        </p:tav>
                                      </p:tavLst>
                                    </p:anim>
                                    <p:anim calcmode="lin" valueType="num">
                                      <p:cBhvr>
                                        <p:cTn id="65" dur="2000" fill="hold"/>
                                        <p:tgtEl>
                                          <p:spTgt spid="20495"/>
                                        </p:tgtEl>
                                        <p:attrNameLst>
                                          <p:attrName>ppt_h</p:attrName>
                                        </p:attrNameLst>
                                      </p:cBhvr>
                                      <p:tavLst>
                                        <p:tav tm="0">
                                          <p:val>
                                            <p:fltVal val="0"/>
                                          </p:val>
                                        </p:tav>
                                        <p:tav tm="100000">
                                          <p:val>
                                            <p:strVal val="#ppt_h"/>
                                          </p:val>
                                        </p:tav>
                                      </p:tavLst>
                                    </p:anim>
                                    <p:anim calcmode="lin" valueType="num">
                                      <p:cBhvr>
                                        <p:cTn id="66" dur="2000" fill="hold"/>
                                        <p:tgtEl>
                                          <p:spTgt spid="20495"/>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xit" presetSubtype="0" fill="hold" grpId="1" nodeType="clickEffect">
                                  <p:stCondLst>
                                    <p:cond delay="0"/>
                                  </p:stCondLst>
                                  <p:childTnLst>
                                    <p:animEffect transition="out" filter="fade">
                                      <p:cBhvr>
                                        <p:cTn id="70" dur="1000"/>
                                        <p:tgtEl>
                                          <p:spTgt spid="20495"/>
                                        </p:tgtEl>
                                      </p:cBhvr>
                                    </p:animEffect>
                                    <p:anim calcmode="lin" valueType="num">
                                      <p:cBhvr>
                                        <p:cTn id="71" dur="1000"/>
                                        <p:tgtEl>
                                          <p:spTgt spid="20495"/>
                                        </p:tgtEl>
                                        <p:attrNameLst>
                                          <p:attrName>ppt_x</p:attrName>
                                        </p:attrNameLst>
                                      </p:cBhvr>
                                      <p:tavLst>
                                        <p:tav tm="0">
                                          <p:val>
                                            <p:strVal val="ppt_x"/>
                                          </p:val>
                                        </p:tav>
                                        <p:tav tm="100000">
                                          <p:val>
                                            <p:strVal val="ppt_x"/>
                                          </p:val>
                                        </p:tav>
                                      </p:tavLst>
                                    </p:anim>
                                    <p:anim calcmode="lin" valueType="num">
                                      <p:cBhvr>
                                        <p:cTn id="72" dur="100" decel="100000"/>
                                        <p:tgtEl>
                                          <p:spTgt spid="20495"/>
                                        </p:tgtEl>
                                        <p:attrNameLst>
                                          <p:attrName>ppt_y</p:attrName>
                                        </p:attrNameLst>
                                      </p:cBhvr>
                                      <p:tavLst>
                                        <p:tav tm="0">
                                          <p:val>
                                            <p:strVal val="ppt_y"/>
                                          </p:val>
                                        </p:tav>
                                        <p:tav tm="100000">
                                          <p:val>
                                            <p:strVal val="ppt_y-.03"/>
                                          </p:val>
                                        </p:tav>
                                      </p:tavLst>
                                    </p:anim>
                                    <p:anim calcmode="lin" valueType="num">
                                      <p:cBhvr>
                                        <p:cTn id="73" dur="900" accel="100000">
                                          <p:stCondLst>
                                            <p:cond delay="100"/>
                                          </p:stCondLst>
                                        </p:cTn>
                                        <p:tgtEl>
                                          <p:spTgt spid="20495"/>
                                        </p:tgtEl>
                                        <p:attrNameLst>
                                          <p:attrName>ppt_y</p:attrName>
                                        </p:attrNameLst>
                                      </p:cBhvr>
                                      <p:tavLst>
                                        <p:tav tm="0">
                                          <p:val>
                                            <p:strVal val="ppt_y"/>
                                          </p:val>
                                        </p:tav>
                                        <p:tav tm="100000">
                                          <p:val>
                                            <p:strVal val="ppt_y+1"/>
                                          </p:val>
                                        </p:tav>
                                      </p:tavLst>
                                    </p:anim>
                                    <p:set>
                                      <p:cBhvr>
                                        <p:cTn id="74" dur="1" fill="hold">
                                          <p:stCondLst>
                                            <p:cond delay="999"/>
                                          </p:stCondLst>
                                        </p:cTn>
                                        <p:tgtEl>
                                          <p:spTgt spid="2049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0496"/>
                                        </p:tgtEl>
                                        <p:attrNameLst>
                                          <p:attrName>style.visibility</p:attrName>
                                        </p:attrNameLst>
                                      </p:cBhvr>
                                      <p:to>
                                        <p:strVal val="visible"/>
                                      </p:to>
                                    </p:set>
                                    <p:animEffect transition="in" filter="dissolve">
                                      <p:cBhvr>
                                        <p:cTn id="79" dur="2000"/>
                                        <p:tgtEl>
                                          <p:spTgt spid="20496"/>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grpId="0" nodeType="clickEffect">
                                  <p:stCondLst>
                                    <p:cond delay="0"/>
                                  </p:stCondLst>
                                  <p:childTnLst>
                                    <p:set>
                                      <p:cBhvr>
                                        <p:cTn id="83" dur="1" fill="hold">
                                          <p:stCondLst>
                                            <p:cond delay="0"/>
                                          </p:stCondLst>
                                        </p:cTn>
                                        <p:tgtEl>
                                          <p:spTgt spid="20497"/>
                                        </p:tgtEl>
                                        <p:attrNameLst>
                                          <p:attrName>style.visibility</p:attrName>
                                        </p:attrNameLst>
                                      </p:cBhvr>
                                      <p:to>
                                        <p:strVal val="visible"/>
                                      </p:to>
                                    </p:set>
                                    <p:animEffect transition="in" filter="fade">
                                      <p:cBhvr>
                                        <p:cTn id="84" dur="1600" decel="100000"/>
                                        <p:tgtEl>
                                          <p:spTgt spid="20497"/>
                                        </p:tgtEl>
                                      </p:cBhvr>
                                    </p:animEffect>
                                    <p:anim calcmode="lin" valueType="num">
                                      <p:cBhvr>
                                        <p:cTn id="85" dur="1600" decel="100000" fill="hold"/>
                                        <p:tgtEl>
                                          <p:spTgt spid="20497"/>
                                        </p:tgtEl>
                                        <p:attrNameLst>
                                          <p:attrName>style.rotation</p:attrName>
                                        </p:attrNameLst>
                                      </p:cBhvr>
                                      <p:tavLst>
                                        <p:tav tm="0">
                                          <p:val>
                                            <p:fltVal val="-90"/>
                                          </p:val>
                                        </p:tav>
                                        <p:tav tm="100000">
                                          <p:val>
                                            <p:fltVal val="0"/>
                                          </p:val>
                                        </p:tav>
                                      </p:tavLst>
                                    </p:anim>
                                    <p:anim calcmode="lin" valueType="num">
                                      <p:cBhvr>
                                        <p:cTn id="86" dur="1600" decel="100000" fill="hold"/>
                                        <p:tgtEl>
                                          <p:spTgt spid="20497"/>
                                        </p:tgtEl>
                                        <p:attrNameLst>
                                          <p:attrName>ppt_x</p:attrName>
                                        </p:attrNameLst>
                                      </p:cBhvr>
                                      <p:tavLst>
                                        <p:tav tm="0">
                                          <p:val>
                                            <p:strVal val="#ppt_x+0.4"/>
                                          </p:val>
                                        </p:tav>
                                        <p:tav tm="100000">
                                          <p:val>
                                            <p:strVal val="#ppt_x-0.05"/>
                                          </p:val>
                                        </p:tav>
                                      </p:tavLst>
                                    </p:anim>
                                    <p:anim calcmode="lin" valueType="num">
                                      <p:cBhvr>
                                        <p:cTn id="87" dur="1600" decel="100000" fill="hold"/>
                                        <p:tgtEl>
                                          <p:spTgt spid="20497"/>
                                        </p:tgtEl>
                                        <p:attrNameLst>
                                          <p:attrName>ppt_y</p:attrName>
                                        </p:attrNameLst>
                                      </p:cBhvr>
                                      <p:tavLst>
                                        <p:tav tm="0">
                                          <p:val>
                                            <p:strVal val="#ppt_y-0.4"/>
                                          </p:val>
                                        </p:tav>
                                        <p:tav tm="100000">
                                          <p:val>
                                            <p:strVal val="#ppt_y+0.1"/>
                                          </p:val>
                                        </p:tav>
                                      </p:tavLst>
                                    </p:anim>
                                    <p:anim calcmode="lin" valueType="num">
                                      <p:cBhvr>
                                        <p:cTn id="88" dur="400" accel="100000" fill="hold">
                                          <p:stCondLst>
                                            <p:cond delay="1600"/>
                                          </p:stCondLst>
                                        </p:cTn>
                                        <p:tgtEl>
                                          <p:spTgt spid="20497"/>
                                        </p:tgtEl>
                                        <p:attrNameLst>
                                          <p:attrName>ppt_x</p:attrName>
                                        </p:attrNameLst>
                                      </p:cBhvr>
                                      <p:tavLst>
                                        <p:tav tm="0">
                                          <p:val>
                                            <p:strVal val="#ppt_x-0.05"/>
                                          </p:val>
                                        </p:tav>
                                        <p:tav tm="100000">
                                          <p:val>
                                            <p:strVal val="#ppt_x"/>
                                          </p:val>
                                        </p:tav>
                                      </p:tavLst>
                                    </p:anim>
                                    <p:anim calcmode="lin" valueType="num">
                                      <p:cBhvr>
                                        <p:cTn id="89" dur="400" accel="100000" fill="hold">
                                          <p:stCondLst>
                                            <p:cond delay="1600"/>
                                          </p:stCondLst>
                                        </p:cTn>
                                        <p:tgtEl>
                                          <p:spTgt spid="20497"/>
                                        </p:tgtEl>
                                        <p:attrNameLst>
                                          <p:attrName>ppt_y</p:attrName>
                                        </p:attrNameLst>
                                      </p:cBhvr>
                                      <p:tavLst>
                                        <p:tav tm="0">
                                          <p:val>
                                            <p:strVal val="#ppt_y+0.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grpId="0" nodeType="clickEffect">
                                  <p:stCondLst>
                                    <p:cond delay="0"/>
                                  </p:stCondLst>
                                  <p:iterate type="lt">
                                    <p:tmPct val="5000"/>
                                  </p:iterate>
                                  <p:childTnLst>
                                    <p:set>
                                      <p:cBhvr>
                                        <p:cTn id="93" dur="1" fill="hold">
                                          <p:stCondLst>
                                            <p:cond delay="0"/>
                                          </p:stCondLst>
                                        </p:cTn>
                                        <p:tgtEl>
                                          <p:spTgt spid="20513"/>
                                        </p:tgtEl>
                                        <p:attrNameLst>
                                          <p:attrName>style.visibility</p:attrName>
                                        </p:attrNameLst>
                                      </p:cBhvr>
                                      <p:to>
                                        <p:strVal val="visible"/>
                                      </p:to>
                                    </p:set>
                                    <p:anim calcmode="lin" valueType="num">
                                      <p:cBhvr>
                                        <p:cTn id="94" dur="1000" fill="hold"/>
                                        <p:tgtEl>
                                          <p:spTgt spid="20513"/>
                                        </p:tgtEl>
                                        <p:attrNameLst>
                                          <p:attrName>ppt_w</p:attrName>
                                        </p:attrNameLst>
                                      </p:cBhvr>
                                      <p:tavLst>
                                        <p:tav tm="0">
                                          <p:val>
                                            <p:fltVal val="0"/>
                                          </p:val>
                                        </p:tav>
                                        <p:tav tm="100000">
                                          <p:val>
                                            <p:strVal val="#ppt_w"/>
                                          </p:val>
                                        </p:tav>
                                      </p:tavLst>
                                    </p:anim>
                                    <p:anim calcmode="lin" valueType="num">
                                      <p:cBhvr>
                                        <p:cTn id="95" dur="1000" fill="hold"/>
                                        <p:tgtEl>
                                          <p:spTgt spid="20513"/>
                                        </p:tgtEl>
                                        <p:attrNameLst>
                                          <p:attrName>ppt_h</p:attrName>
                                        </p:attrNameLst>
                                      </p:cBhvr>
                                      <p:tavLst>
                                        <p:tav tm="0">
                                          <p:val>
                                            <p:fltVal val="0"/>
                                          </p:val>
                                        </p:tav>
                                        <p:tav tm="100000">
                                          <p:val>
                                            <p:strVal val="#ppt_h"/>
                                          </p:val>
                                        </p:tav>
                                      </p:tavLst>
                                    </p:anim>
                                    <p:anim calcmode="lin" valueType="num">
                                      <p:cBhvr>
                                        <p:cTn id="96" dur="1000" fill="hold"/>
                                        <p:tgtEl>
                                          <p:spTgt spid="20513"/>
                                        </p:tgtEl>
                                        <p:attrNameLst>
                                          <p:attrName>style.rotation</p:attrName>
                                        </p:attrNameLst>
                                      </p:cBhvr>
                                      <p:tavLst>
                                        <p:tav tm="0">
                                          <p:val>
                                            <p:fltVal val="90"/>
                                          </p:val>
                                        </p:tav>
                                        <p:tav tm="100000">
                                          <p:val>
                                            <p:fltVal val="0"/>
                                          </p:val>
                                        </p:tav>
                                      </p:tavLst>
                                    </p:anim>
                                    <p:animEffect transition="in" filter="fade">
                                      <p:cBhvr>
                                        <p:cTn id="97" dur="1000"/>
                                        <p:tgtEl>
                                          <p:spTgt spid="20513"/>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20514"/>
                                        </p:tgtEl>
                                        <p:attrNameLst>
                                          <p:attrName>style.visibility</p:attrName>
                                        </p:attrNameLst>
                                      </p:cBhvr>
                                      <p:to>
                                        <p:strVal val="visible"/>
                                      </p:to>
                                    </p:set>
                                    <p:anim calcmode="lin" valueType="num">
                                      <p:cBhvr>
                                        <p:cTn id="100" dur="1000" fill="hold"/>
                                        <p:tgtEl>
                                          <p:spTgt spid="20514"/>
                                        </p:tgtEl>
                                        <p:attrNameLst>
                                          <p:attrName>ppt_w</p:attrName>
                                        </p:attrNameLst>
                                      </p:cBhvr>
                                      <p:tavLst>
                                        <p:tav tm="0">
                                          <p:val>
                                            <p:fltVal val="0"/>
                                          </p:val>
                                        </p:tav>
                                        <p:tav tm="100000">
                                          <p:val>
                                            <p:strVal val="#ppt_w"/>
                                          </p:val>
                                        </p:tav>
                                      </p:tavLst>
                                    </p:anim>
                                    <p:anim calcmode="lin" valueType="num">
                                      <p:cBhvr>
                                        <p:cTn id="101" dur="1000" fill="hold"/>
                                        <p:tgtEl>
                                          <p:spTgt spid="20514"/>
                                        </p:tgtEl>
                                        <p:attrNameLst>
                                          <p:attrName>ppt_h</p:attrName>
                                        </p:attrNameLst>
                                      </p:cBhvr>
                                      <p:tavLst>
                                        <p:tav tm="0">
                                          <p:val>
                                            <p:fltVal val="0"/>
                                          </p:val>
                                        </p:tav>
                                        <p:tav tm="100000">
                                          <p:val>
                                            <p:strVal val="#ppt_h"/>
                                          </p:val>
                                        </p:tav>
                                      </p:tavLst>
                                    </p:anim>
                                    <p:anim calcmode="lin" valueType="num">
                                      <p:cBhvr>
                                        <p:cTn id="102" dur="1000" fill="hold"/>
                                        <p:tgtEl>
                                          <p:spTgt spid="20514"/>
                                        </p:tgtEl>
                                        <p:attrNameLst>
                                          <p:attrName>style.rotation</p:attrName>
                                        </p:attrNameLst>
                                      </p:cBhvr>
                                      <p:tavLst>
                                        <p:tav tm="0">
                                          <p:val>
                                            <p:fltVal val="90"/>
                                          </p:val>
                                        </p:tav>
                                        <p:tav tm="100000">
                                          <p:val>
                                            <p:fltVal val="0"/>
                                          </p:val>
                                        </p:tav>
                                      </p:tavLst>
                                    </p:anim>
                                    <p:animEffect transition="in" filter="fade">
                                      <p:cBhvr>
                                        <p:cTn id="103" dur="1000"/>
                                        <p:tgtEl>
                                          <p:spTgt spid="20514"/>
                                        </p:tgtEl>
                                      </p:cBhvr>
                                    </p:animEffect>
                                  </p:childTnLst>
                                </p:cTn>
                              </p:par>
                            </p:childTnLst>
                          </p:cTn>
                        </p:par>
                      </p:childTnLst>
                    </p:cTn>
                  </p:par>
                  <p:par>
                    <p:cTn id="104" fill="hold">
                      <p:stCondLst>
                        <p:cond delay="indefinite"/>
                      </p:stCondLst>
                      <p:childTnLst>
                        <p:par>
                          <p:cTn id="105" fill="hold">
                            <p:stCondLst>
                              <p:cond delay="0"/>
                            </p:stCondLst>
                            <p:childTnLst>
                              <p:par>
                                <p:cTn id="106" presetID="37" presetClass="entr" presetSubtype="0" fill="hold" grpId="0" nodeType="clickEffect">
                                  <p:stCondLst>
                                    <p:cond delay="0"/>
                                  </p:stCondLst>
                                  <p:childTnLst>
                                    <p:set>
                                      <p:cBhvr>
                                        <p:cTn id="107" dur="1" fill="hold">
                                          <p:stCondLst>
                                            <p:cond delay="0"/>
                                          </p:stCondLst>
                                        </p:cTn>
                                        <p:tgtEl>
                                          <p:spTgt spid="20498"/>
                                        </p:tgtEl>
                                        <p:attrNameLst>
                                          <p:attrName>style.visibility</p:attrName>
                                        </p:attrNameLst>
                                      </p:cBhvr>
                                      <p:to>
                                        <p:strVal val="visible"/>
                                      </p:to>
                                    </p:set>
                                    <p:animEffect transition="in" filter="fade">
                                      <p:cBhvr>
                                        <p:cTn id="108" dur="1000"/>
                                        <p:tgtEl>
                                          <p:spTgt spid="20498"/>
                                        </p:tgtEl>
                                      </p:cBhvr>
                                    </p:animEffect>
                                    <p:anim calcmode="lin" valueType="num">
                                      <p:cBhvr>
                                        <p:cTn id="109" dur="1000" fill="hold"/>
                                        <p:tgtEl>
                                          <p:spTgt spid="20498"/>
                                        </p:tgtEl>
                                        <p:attrNameLst>
                                          <p:attrName>ppt_x</p:attrName>
                                        </p:attrNameLst>
                                      </p:cBhvr>
                                      <p:tavLst>
                                        <p:tav tm="0">
                                          <p:val>
                                            <p:strVal val="#ppt_x"/>
                                          </p:val>
                                        </p:tav>
                                        <p:tav tm="100000">
                                          <p:val>
                                            <p:strVal val="#ppt_x"/>
                                          </p:val>
                                        </p:tav>
                                      </p:tavLst>
                                    </p:anim>
                                    <p:anim calcmode="lin" valueType="num">
                                      <p:cBhvr>
                                        <p:cTn id="110" dur="900" decel="100000" fill="hold"/>
                                        <p:tgtEl>
                                          <p:spTgt spid="2049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0498"/>
                                        </p:tgtEl>
                                        <p:attrNameLst>
                                          <p:attrName>ppt_y</p:attrName>
                                        </p:attrNameLst>
                                      </p:cBhvr>
                                      <p:tavLst>
                                        <p:tav tm="0">
                                          <p:val>
                                            <p:strVal val="#ppt_y-.03"/>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iterate type="lt">
                                    <p:tmPct val="5000"/>
                                  </p:iterate>
                                  <p:childTnLst>
                                    <p:set>
                                      <p:cBhvr>
                                        <p:cTn id="115" dur="1" fill="hold">
                                          <p:stCondLst>
                                            <p:cond delay="0"/>
                                          </p:stCondLst>
                                        </p:cTn>
                                        <p:tgtEl>
                                          <p:spTgt spid="20503"/>
                                        </p:tgtEl>
                                        <p:attrNameLst>
                                          <p:attrName>style.visibility</p:attrName>
                                        </p:attrNameLst>
                                      </p:cBhvr>
                                      <p:to>
                                        <p:strVal val="visible"/>
                                      </p:to>
                                    </p:set>
                                    <p:anim calcmode="lin" valueType="num">
                                      <p:cBhvr>
                                        <p:cTn id="116" dur="1000" fill="hold"/>
                                        <p:tgtEl>
                                          <p:spTgt spid="20503"/>
                                        </p:tgtEl>
                                        <p:attrNameLst>
                                          <p:attrName>ppt_w</p:attrName>
                                        </p:attrNameLst>
                                      </p:cBhvr>
                                      <p:tavLst>
                                        <p:tav tm="0">
                                          <p:val>
                                            <p:fltVal val="0"/>
                                          </p:val>
                                        </p:tav>
                                        <p:tav tm="100000">
                                          <p:val>
                                            <p:strVal val="#ppt_w"/>
                                          </p:val>
                                        </p:tav>
                                      </p:tavLst>
                                    </p:anim>
                                    <p:anim calcmode="lin" valueType="num">
                                      <p:cBhvr>
                                        <p:cTn id="117" dur="1000" fill="hold"/>
                                        <p:tgtEl>
                                          <p:spTgt spid="20503"/>
                                        </p:tgtEl>
                                        <p:attrNameLst>
                                          <p:attrName>ppt_h</p:attrName>
                                        </p:attrNameLst>
                                      </p:cBhvr>
                                      <p:tavLst>
                                        <p:tav tm="0">
                                          <p:val>
                                            <p:fltVal val="0"/>
                                          </p:val>
                                        </p:tav>
                                        <p:tav tm="100000">
                                          <p:val>
                                            <p:strVal val="#ppt_h"/>
                                          </p:val>
                                        </p:tav>
                                      </p:tavLst>
                                    </p:anim>
                                    <p:anim calcmode="lin" valueType="num">
                                      <p:cBhvr>
                                        <p:cTn id="118" dur="1000" fill="hold"/>
                                        <p:tgtEl>
                                          <p:spTgt spid="20503"/>
                                        </p:tgtEl>
                                        <p:attrNameLst>
                                          <p:attrName>style.rotation</p:attrName>
                                        </p:attrNameLst>
                                      </p:cBhvr>
                                      <p:tavLst>
                                        <p:tav tm="0">
                                          <p:val>
                                            <p:fltVal val="90"/>
                                          </p:val>
                                        </p:tav>
                                        <p:tav tm="100000">
                                          <p:val>
                                            <p:fltVal val="0"/>
                                          </p:val>
                                        </p:tav>
                                      </p:tavLst>
                                    </p:anim>
                                    <p:animEffect transition="in" filter="fade">
                                      <p:cBhvr>
                                        <p:cTn id="119" dur="1000"/>
                                        <p:tgtEl>
                                          <p:spTgt spid="20503"/>
                                        </p:tgtEl>
                                      </p:cBhvr>
                                    </p:animEffect>
                                  </p:childTnLst>
                                </p:cTn>
                              </p:par>
                              <p:par>
                                <p:cTn id="120" presetID="31" presetClass="entr" presetSubtype="0" fill="hold" grpId="0" nodeType="withEffect">
                                  <p:stCondLst>
                                    <p:cond delay="0"/>
                                  </p:stCondLst>
                                  <p:iterate type="lt">
                                    <p:tmPct val="5000"/>
                                  </p:iterate>
                                  <p:childTnLst>
                                    <p:set>
                                      <p:cBhvr>
                                        <p:cTn id="121" dur="1" fill="hold">
                                          <p:stCondLst>
                                            <p:cond delay="0"/>
                                          </p:stCondLst>
                                        </p:cTn>
                                        <p:tgtEl>
                                          <p:spTgt spid="20504"/>
                                        </p:tgtEl>
                                        <p:attrNameLst>
                                          <p:attrName>style.visibility</p:attrName>
                                        </p:attrNameLst>
                                      </p:cBhvr>
                                      <p:to>
                                        <p:strVal val="visible"/>
                                      </p:to>
                                    </p:set>
                                    <p:anim calcmode="lin" valueType="num">
                                      <p:cBhvr>
                                        <p:cTn id="122" dur="1000" fill="hold"/>
                                        <p:tgtEl>
                                          <p:spTgt spid="20504"/>
                                        </p:tgtEl>
                                        <p:attrNameLst>
                                          <p:attrName>ppt_w</p:attrName>
                                        </p:attrNameLst>
                                      </p:cBhvr>
                                      <p:tavLst>
                                        <p:tav tm="0">
                                          <p:val>
                                            <p:fltVal val="0"/>
                                          </p:val>
                                        </p:tav>
                                        <p:tav tm="100000">
                                          <p:val>
                                            <p:strVal val="#ppt_w"/>
                                          </p:val>
                                        </p:tav>
                                      </p:tavLst>
                                    </p:anim>
                                    <p:anim calcmode="lin" valueType="num">
                                      <p:cBhvr>
                                        <p:cTn id="123" dur="1000" fill="hold"/>
                                        <p:tgtEl>
                                          <p:spTgt spid="20504"/>
                                        </p:tgtEl>
                                        <p:attrNameLst>
                                          <p:attrName>ppt_h</p:attrName>
                                        </p:attrNameLst>
                                      </p:cBhvr>
                                      <p:tavLst>
                                        <p:tav tm="0">
                                          <p:val>
                                            <p:fltVal val="0"/>
                                          </p:val>
                                        </p:tav>
                                        <p:tav tm="100000">
                                          <p:val>
                                            <p:strVal val="#ppt_h"/>
                                          </p:val>
                                        </p:tav>
                                      </p:tavLst>
                                    </p:anim>
                                    <p:anim calcmode="lin" valueType="num">
                                      <p:cBhvr>
                                        <p:cTn id="124" dur="1000" fill="hold"/>
                                        <p:tgtEl>
                                          <p:spTgt spid="20504"/>
                                        </p:tgtEl>
                                        <p:attrNameLst>
                                          <p:attrName>style.rotation</p:attrName>
                                        </p:attrNameLst>
                                      </p:cBhvr>
                                      <p:tavLst>
                                        <p:tav tm="0">
                                          <p:val>
                                            <p:fltVal val="90"/>
                                          </p:val>
                                        </p:tav>
                                        <p:tav tm="100000">
                                          <p:val>
                                            <p:fltVal val="0"/>
                                          </p:val>
                                        </p:tav>
                                      </p:tavLst>
                                    </p:anim>
                                    <p:animEffect transition="in" filter="fade">
                                      <p:cBhvr>
                                        <p:cTn id="125" dur="1000"/>
                                        <p:tgtEl>
                                          <p:spTgt spid="20504"/>
                                        </p:tgtEl>
                                      </p:cBhvr>
                                    </p:animEffect>
                                  </p:childTnLst>
                                </p:cTn>
                              </p:par>
                            </p:childTnLst>
                          </p:cTn>
                        </p:par>
                      </p:childTnLst>
                    </p:cTn>
                  </p:par>
                  <p:par>
                    <p:cTn id="126" fill="hold">
                      <p:stCondLst>
                        <p:cond delay="indefinite"/>
                      </p:stCondLst>
                      <p:childTnLst>
                        <p:par>
                          <p:cTn id="127" fill="hold">
                            <p:stCondLst>
                              <p:cond delay="0"/>
                            </p:stCondLst>
                            <p:childTnLst>
                              <p:par>
                                <p:cTn id="128" presetID="34" presetClass="entr" presetSubtype="0" fill="hold" grpId="0" nodeType="clickEffect">
                                  <p:stCondLst>
                                    <p:cond delay="0"/>
                                  </p:stCondLst>
                                  <p:childTnLst>
                                    <p:set>
                                      <p:cBhvr>
                                        <p:cTn id="129" dur="1" fill="hold">
                                          <p:stCondLst>
                                            <p:cond delay="0"/>
                                          </p:stCondLst>
                                        </p:cTn>
                                        <p:tgtEl>
                                          <p:spTgt spid="20499"/>
                                        </p:tgtEl>
                                        <p:attrNameLst>
                                          <p:attrName>style.visibility</p:attrName>
                                        </p:attrNameLst>
                                      </p:cBhvr>
                                      <p:to>
                                        <p:strVal val="visible"/>
                                      </p:to>
                                    </p:set>
                                    <p:anim from="(-#ppt_w/2)" to="(#ppt_x)" calcmode="lin" valueType="num">
                                      <p:cBhvr>
                                        <p:cTn id="130" dur="600" fill="hold">
                                          <p:stCondLst>
                                            <p:cond delay="0"/>
                                          </p:stCondLst>
                                        </p:cTn>
                                        <p:tgtEl>
                                          <p:spTgt spid="20499"/>
                                        </p:tgtEl>
                                        <p:attrNameLst>
                                          <p:attrName>ppt_x</p:attrName>
                                        </p:attrNameLst>
                                      </p:cBhvr>
                                    </p:anim>
                                    <p:anim from="0" to="-1.0" calcmode="lin" valueType="num">
                                      <p:cBhvr>
                                        <p:cTn id="131" dur="200" decel="50000" autoRev="1" fill="hold">
                                          <p:stCondLst>
                                            <p:cond delay="600"/>
                                          </p:stCondLst>
                                        </p:cTn>
                                        <p:tgtEl>
                                          <p:spTgt spid="20499"/>
                                        </p:tgtEl>
                                        <p:attrNameLst>
                                          <p:attrName>xshear</p:attrName>
                                        </p:attrNameLst>
                                      </p:cBhvr>
                                    </p:anim>
                                    <p:animScale>
                                      <p:cBhvr>
                                        <p:cTn id="132" dur="200" decel="100000" autoRev="1" fill="hold">
                                          <p:stCondLst>
                                            <p:cond delay="600"/>
                                          </p:stCondLst>
                                        </p:cTn>
                                        <p:tgtEl>
                                          <p:spTgt spid="20499"/>
                                        </p:tgtEl>
                                      </p:cBhvr>
                                      <p:from x="100000" y="100000"/>
                                      <p:to x="80000" y="100000"/>
                                    </p:animScale>
                                    <p:anim by="(#ppt_h/3+#ppt_w*0.1)" calcmode="lin" valueType="num">
                                      <p:cBhvr additive="sum">
                                        <p:cTn id="133" dur="200" decel="100000" autoRev="1" fill="hold">
                                          <p:stCondLst>
                                            <p:cond delay="600"/>
                                          </p:stCondLst>
                                        </p:cTn>
                                        <p:tgtEl>
                                          <p:spTgt spid="20499"/>
                                        </p:tgtEl>
                                        <p:attrNameLst>
                                          <p:attrName>ppt_x</p:attrName>
                                        </p:attrNameLst>
                                      </p:cBhvr>
                                    </p:anim>
                                  </p:childTnLst>
                                </p:cTn>
                              </p:par>
                            </p:childTnLst>
                          </p:cTn>
                        </p:par>
                      </p:childTnLst>
                    </p:cTn>
                  </p:par>
                  <p:par>
                    <p:cTn id="134" fill="hold">
                      <p:stCondLst>
                        <p:cond delay="indefinite"/>
                      </p:stCondLst>
                      <p:childTnLst>
                        <p:par>
                          <p:cTn id="135" fill="hold">
                            <p:stCondLst>
                              <p:cond delay="0"/>
                            </p:stCondLst>
                            <p:childTnLst>
                              <p:par>
                                <p:cTn id="136" presetID="35" presetClass="entr" presetSubtype="0" fill="hold" grpId="0" nodeType="clickEffect">
                                  <p:stCondLst>
                                    <p:cond delay="0"/>
                                  </p:stCondLst>
                                  <p:childTnLst>
                                    <p:set>
                                      <p:cBhvr>
                                        <p:cTn id="137" dur="1" fill="hold">
                                          <p:stCondLst>
                                            <p:cond delay="0"/>
                                          </p:stCondLst>
                                        </p:cTn>
                                        <p:tgtEl>
                                          <p:spTgt spid="20506"/>
                                        </p:tgtEl>
                                        <p:attrNameLst>
                                          <p:attrName>style.visibility</p:attrName>
                                        </p:attrNameLst>
                                      </p:cBhvr>
                                      <p:to>
                                        <p:strVal val="visible"/>
                                      </p:to>
                                    </p:set>
                                    <p:animEffect transition="in" filter="fade">
                                      <p:cBhvr>
                                        <p:cTn id="138" dur="2000"/>
                                        <p:tgtEl>
                                          <p:spTgt spid="20506"/>
                                        </p:tgtEl>
                                      </p:cBhvr>
                                    </p:animEffect>
                                    <p:anim calcmode="lin" valueType="num">
                                      <p:cBhvr>
                                        <p:cTn id="139" dur="2000" fill="hold"/>
                                        <p:tgtEl>
                                          <p:spTgt spid="20506"/>
                                        </p:tgtEl>
                                        <p:attrNameLst>
                                          <p:attrName>style.rotation</p:attrName>
                                        </p:attrNameLst>
                                      </p:cBhvr>
                                      <p:tavLst>
                                        <p:tav tm="0">
                                          <p:val>
                                            <p:fltVal val="720"/>
                                          </p:val>
                                        </p:tav>
                                        <p:tav tm="100000">
                                          <p:val>
                                            <p:fltVal val="0"/>
                                          </p:val>
                                        </p:tav>
                                      </p:tavLst>
                                    </p:anim>
                                    <p:anim calcmode="lin" valueType="num">
                                      <p:cBhvr>
                                        <p:cTn id="140" dur="2000" fill="hold"/>
                                        <p:tgtEl>
                                          <p:spTgt spid="20506"/>
                                        </p:tgtEl>
                                        <p:attrNameLst>
                                          <p:attrName>ppt_h</p:attrName>
                                        </p:attrNameLst>
                                      </p:cBhvr>
                                      <p:tavLst>
                                        <p:tav tm="0">
                                          <p:val>
                                            <p:fltVal val="0"/>
                                          </p:val>
                                        </p:tav>
                                        <p:tav tm="100000">
                                          <p:val>
                                            <p:strVal val="#ppt_h"/>
                                          </p:val>
                                        </p:tav>
                                      </p:tavLst>
                                    </p:anim>
                                    <p:anim calcmode="lin" valueType="num">
                                      <p:cBhvr>
                                        <p:cTn id="141" dur="2000" fill="hold"/>
                                        <p:tgtEl>
                                          <p:spTgt spid="20506"/>
                                        </p:tgtEl>
                                        <p:attrNameLst>
                                          <p:attrName>ppt_w</p:attrName>
                                        </p:attrNameLst>
                                      </p:cBhvr>
                                      <p:tavLst>
                                        <p:tav tm="0">
                                          <p:val>
                                            <p:fltVal val="0"/>
                                          </p:val>
                                        </p:tav>
                                        <p:tav tm="100000">
                                          <p:val>
                                            <p:strVal val="#ppt_w"/>
                                          </p:val>
                                        </p:tav>
                                      </p:tavLst>
                                    </p:anim>
                                  </p:childTnLst>
                                </p:cTn>
                              </p:par>
                              <p:par>
                                <p:cTn id="142" presetID="35" presetClass="entr" presetSubtype="0" fill="hold" grpId="0" nodeType="withEffect">
                                  <p:stCondLst>
                                    <p:cond delay="0"/>
                                  </p:stCondLst>
                                  <p:childTnLst>
                                    <p:set>
                                      <p:cBhvr>
                                        <p:cTn id="143" dur="1" fill="hold">
                                          <p:stCondLst>
                                            <p:cond delay="0"/>
                                          </p:stCondLst>
                                        </p:cTn>
                                        <p:tgtEl>
                                          <p:spTgt spid="20505"/>
                                        </p:tgtEl>
                                        <p:attrNameLst>
                                          <p:attrName>style.visibility</p:attrName>
                                        </p:attrNameLst>
                                      </p:cBhvr>
                                      <p:to>
                                        <p:strVal val="visible"/>
                                      </p:to>
                                    </p:set>
                                    <p:animEffect transition="in" filter="fade">
                                      <p:cBhvr>
                                        <p:cTn id="144" dur="2000"/>
                                        <p:tgtEl>
                                          <p:spTgt spid="20505"/>
                                        </p:tgtEl>
                                      </p:cBhvr>
                                    </p:animEffect>
                                    <p:anim calcmode="lin" valueType="num">
                                      <p:cBhvr>
                                        <p:cTn id="145" dur="2000" fill="hold"/>
                                        <p:tgtEl>
                                          <p:spTgt spid="20505"/>
                                        </p:tgtEl>
                                        <p:attrNameLst>
                                          <p:attrName>style.rotation</p:attrName>
                                        </p:attrNameLst>
                                      </p:cBhvr>
                                      <p:tavLst>
                                        <p:tav tm="0">
                                          <p:val>
                                            <p:fltVal val="720"/>
                                          </p:val>
                                        </p:tav>
                                        <p:tav tm="100000">
                                          <p:val>
                                            <p:fltVal val="0"/>
                                          </p:val>
                                        </p:tav>
                                      </p:tavLst>
                                    </p:anim>
                                    <p:anim calcmode="lin" valueType="num">
                                      <p:cBhvr>
                                        <p:cTn id="146" dur="2000" fill="hold"/>
                                        <p:tgtEl>
                                          <p:spTgt spid="20505"/>
                                        </p:tgtEl>
                                        <p:attrNameLst>
                                          <p:attrName>ppt_h</p:attrName>
                                        </p:attrNameLst>
                                      </p:cBhvr>
                                      <p:tavLst>
                                        <p:tav tm="0">
                                          <p:val>
                                            <p:fltVal val="0"/>
                                          </p:val>
                                        </p:tav>
                                        <p:tav tm="100000">
                                          <p:val>
                                            <p:strVal val="#ppt_h"/>
                                          </p:val>
                                        </p:tav>
                                      </p:tavLst>
                                    </p:anim>
                                    <p:anim calcmode="lin" valueType="num">
                                      <p:cBhvr>
                                        <p:cTn id="147" dur="2000" fill="hold"/>
                                        <p:tgtEl>
                                          <p:spTgt spid="20505"/>
                                        </p:tgtEl>
                                        <p:attrNameLst>
                                          <p:attrName>ppt_w</p:attrName>
                                        </p:attrNameLst>
                                      </p:cBhvr>
                                      <p:tavLst>
                                        <p:tav tm="0">
                                          <p:val>
                                            <p:fltVal val="0"/>
                                          </p:val>
                                        </p:tav>
                                        <p:tav tm="100000">
                                          <p:val>
                                            <p:strVal val="#ppt_w"/>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20500"/>
                                        </p:tgtEl>
                                        <p:attrNameLst>
                                          <p:attrName>style.visibility</p:attrName>
                                        </p:attrNameLst>
                                      </p:cBhvr>
                                      <p:to>
                                        <p:strVal val="visible"/>
                                      </p:to>
                                    </p:set>
                                    <p:animEffect transition="in" filter="dissolve">
                                      <p:cBhvr>
                                        <p:cTn id="152" dur="500"/>
                                        <p:tgtEl>
                                          <p:spTgt spid="20500"/>
                                        </p:tgtEl>
                                      </p:cBhvr>
                                    </p:animEffect>
                                  </p:childTnLst>
                                </p:cTn>
                              </p:par>
                            </p:childTnLst>
                          </p:cTn>
                        </p:par>
                      </p:childTnLst>
                    </p:cTn>
                  </p:par>
                  <p:par>
                    <p:cTn id="153" fill="hold">
                      <p:stCondLst>
                        <p:cond delay="indefinite"/>
                      </p:stCondLst>
                      <p:childTnLst>
                        <p:par>
                          <p:cTn id="154" fill="hold">
                            <p:stCondLst>
                              <p:cond delay="0"/>
                            </p:stCondLst>
                            <p:childTnLst>
                              <p:par>
                                <p:cTn id="155" presetID="34" presetClass="entr" presetSubtype="0" fill="hold" grpId="0" nodeType="clickEffect">
                                  <p:stCondLst>
                                    <p:cond delay="0"/>
                                  </p:stCondLst>
                                  <p:childTnLst>
                                    <p:set>
                                      <p:cBhvr>
                                        <p:cTn id="156" dur="1" fill="hold">
                                          <p:stCondLst>
                                            <p:cond delay="0"/>
                                          </p:stCondLst>
                                        </p:cTn>
                                        <p:tgtEl>
                                          <p:spTgt spid="20508"/>
                                        </p:tgtEl>
                                        <p:attrNameLst>
                                          <p:attrName>style.visibility</p:attrName>
                                        </p:attrNameLst>
                                      </p:cBhvr>
                                      <p:to>
                                        <p:strVal val="visible"/>
                                      </p:to>
                                    </p:set>
                                    <p:anim from="(-#ppt_w/2)" to="(#ppt_x)" calcmode="lin" valueType="num">
                                      <p:cBhvr>
                                        <p:cTn id="157" dur="600" fill="hold">
                                          <p:stCondLst>
                                            <p:cond delay="0"/>
                                          </p:stCondLst>
                                        </p:cTn>
                                        <p:tgtEl>
                                          <p:spTgt spid="20508"/>
                                        </p:tgtEl>
                                        <p:attrNameLst>
                                          <p:attrName>ppt_x</p:attrName>
                                        </p:attrNameLst>
                                      </p:cBhvr>
                                    </p:anim>
                                    <p:anim from="0" to="-1.0" calcmode="lin" valueType="num">
                                      <p:cBhvr>
                                        <p:cTn id="158" dur="200" decel="50000" autoRev="1" fill="hold">
                                          <p:stCondLst>
                                            <p:cond delay="600"/>
                                          </p:stCondLst>
                                        </p:cTn>
                                        <p:tgtEl>
                                          <p:spTgt spid="20508"/>
                                        </p:tgtEl>
                                        <p:attrNameLst>
                                          <p:attrName>xshear</p:attrName>
                                        </p:attrNameLst>
                                      </p:cBhvr>
                                    </p:anim>
                                    <p:animScale>
                                      <p:cBhvr>
                                        <p:cTn id="159" dur="200" decel="100000" autoRev="1" fill="hold">
                                          <p:stCondLst>
                                            <p:cond delay="600"/>
                                          </p:stCondLst>
                                        </p:cTn>
                                        <p:tgtEl>
                                          <p:spTgt spid="20508"/>
                                        </p:tgtEl>
                                      </p:cBhvr>
                                      <p:from x="100000" y="100000"/>
                                      <p:to x="80000" y="100000"/>
                                    </p:animScale>
                                    <p:anim by="(#ppt_h/3+#ppt_w*0.1)" calcmode="lin" valueType="num">
                                      <p:cBhvr additive="sum">
                                        <p:cTn id="160" dur="200" decel="100000" autoRev="1" fill="hold">
                                          <p:stCondLst>
                                            <p:cond delay="600"/>
                                          </p:stCondLst>
                                        </p:cTn>
                                        <p:tgtEl>
                                          <p:spTgt spid="20508"/>
                                        </p:tgtEl>
                                        <p:attrNameLst>
                                          <p:attrName>ppt_x</p:attrName>
                                        </p:attrNameLst>
                                      </p:cBhvr>
                                    </p:anim>
                                  </p:childTnLst>
                                </p:cTn>
                              </p:par>
                              <p:par>
                                <p:cTn id="161" presetID="34" presetClass="entr" presetSubtype="0" fill="hold" grpId="0" nodeType="withEffect">
                                  <p:stCondLst>
                                    <p:cond delay="0"/>
                                  </p:stCondLst>
                                  <p:childTnLst>
                                    <p:set>
                                      <p:cBhvr>
                                        <p:cTn id="162" dur="1" fill="hold">
                                          <p:stCondLst>
                                            <p:cond delay="0"/>
                                          </p:stCondLst>
                                        </p:cTn>
                                        <p:tgtEl>
                                          <p:spTgt spid="20507"/>
                                        </p:tgtEl>
                                        <p:attrNameLst>
                                          <p:attrName>style.visibility</p:attrName>
                                        </p:attrNameLst>
                                      </p:cBhvr>
                                      <p:to>
                                        <p:strVal val="visible"/>
                                      </p:to>
                                    </p:set>
                                    <p:anim from="(-#ppt_w/2)" to="(#ppt_x)" calcmode="lin" valueType="num">
                                      <p:cBhvr>
                                        <p:cTn id="163" dur="600" fill="hold">
                                          <p:stCondLst>
                                            <p:cond delay="0"/>
                                          </p:stCondLst>
                                        </p:cTn>
                                        <p:tgtEl>
                                          <p:spTgt spid="20507"/>
                                        </p:tgtEl>
                                        <p:attrNameLst>
                                          <p:attrName>ppt_x</p:attrName>
                                        </p:attrNameLst>
                                      </p:cBhvr>
                                    </p:anim>
                                    <p:anim from="0" to="-1.0" calcmode="lin" valueType="num">
                                      <p:cBhvr>
                                        <p:cTn id="164" dur="200" decel="50000" autoRev="1" fill="hold">
                                          <p:stCondLst>
                                            <p:cond delay="600"/>
                                          </p:stCondLst>
                                        </p:cTn>
                                        <p:tgtEl>
                                          <p:spTgt spid="20507"/>
                                        </p:tgtEl>
                                        <p:attrNameLst>
                                          <p:attrName>xshear</p:attrName>
                                        </p:attrNameLst>
                                      </p:cBhvr>
                                    </p:anim>
                                    <p:animScale>
                                      <p:cBhvr>
                                        <p:cTn id="165" dur="200" decel="100000" autoRev="1" fill="hold">
                                          <p:stCondLst>
                                            <p:cond delay="600"/>
                                          </p:stCondLst>
                                        </p:cTn>
                                        <p:tgtEl>
                                          <p:spTgt spid="20507"/>
                                        </p:tgtEl>
                                      </p:cBhvr>
                                      <p:from x="100000" y="100000"/>
                                      <p:to x="80000" y="100000"/>
                                    </p:animScale>
                                    <p:anim by="(#ppt_h/3+#ppt_w*0.1)" calcmode="lin" valueType="num">
                                      <p:cBhvr additive="sum">
                                        <p:cTn id="166" dur="200" decel="100000" autoRev="1" fill="hold">
                                          <p:stCondLst>
                                            <p:cond delay="600"/>
                                          </p:stCondLst>
                                        </p:cTn>
                                        <p:tgtEl>
                                          <p:spTgt spid="2050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p:bldP spid="20492" grpId="1"/>
      <p:bldP spid="20493" grpId="0"/>
      <p:bldP spid="20493" grpId="1"/>
      <p:bldP spid="20494" grpId="0"/>
      <p:bldP spid="20494" grpId="1"/>
      <p:bldP spid="20495" grpId="0"/>
      <p:bldP spid="20495" grpId="1"/>
      <p:bldP spid="20496" grpId="0"/>
      <p:bldP spid="20497" grpId="0" animBg="1"/>
      <p:bldP spid="20498" grpId="0" animBg="1"/>
      <p:bldP spid="20499" grpId="0" animBg="1"/>
      <p:bldP spid="20500" grpId="0" animBg="1"/>
      <p:bldP spid="20503" grpId="0" animBg="1"/>
      <p:bldP spid="20504" grpId="0" animBg="1"/>
      <p:bldP spid="20505" grpId="0" animBg="1"/>
      <p:bldP spid="20506" grpId="0" animBg="1"/>
      <p:bldP spid="20507" grpId="0" animBg="1"/>
      <p:bldP spid="20508" grpId="0" animBg="1"/>
      <p:bldP spid="20513" grpId="0" animBg="1"/>
      <p:bldP spid="205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a:noFill/>
          <a:ln/>
        </p:spPr>
        <p:txBody>
          <a:bodyPr>
            <a:normAutofit fontScale="90000"/>
          </a:bodyPr>
          <a:lstStyle/>
          <a:p>
            <a:pPr algn="r"/>
            <a:br>
              <a:rPr lang="en-US" sz="4000" b="1" i="1" dirty="0"/>
            </a:br>
            <a:endParaRPr lang="en-US" sz="4000" b="1" i="1" dirty="0"/>
          </a:p>
        </p:txBody>
      </p:sp>
      <p:sp>
        <p:nvSpPr>
          <p:cNvPr id="21511" name="Text Box 7"/>
          <p:cNvSpPr txBox="1">
            <a:spLocks noGrp="1" noChangeArrowheads="1"/>
          </p:cNvSpPr>
          <p:nvPr>
            <p:ph type="body" idx="1"/>
          </p:nvPr>
        </p:nvSpPr>
        <p:spPr>
          <a:xfrm>
            <a:off x="609600" y="1722437"/>
            <a:ext cx="10972800" cy="4525963"/>
          </a:xfrm>
          <a:noFill/>
          <a:ln/>
        </p:spPr>
        <p:txBody>
          <a:bodyPr/>
          <a:lstStyle/>
          <a:p>
            <a:pPr>
              <a:spcBef>
                <a:spcPct val="50000"/>
              </a:spcBef>
              <a:buClrTx/>
              <a:buFontTx/>
              <a:buNone/>
            </a:pPr>
            <a:r>
              <a:rPr lang="en-US" b="1" u="sng">
                <a:effectLst/>
              </a:rPr>
              <a:t>Luyện đọc</a:t>
            </a:r>
          </a:p>
        </p:txBody>
      </p:sp>
      <p:sp>
        <p:nvSpPr>
          <p:cNvPr id="21512" name="Text Box 8"/>
          <p:cNvSpPr txBox="1">
            <a:spLocks noChangeArrowheads="1"/>
          </p:cNvSpPr>
          <p:nvPr/>
        </p:nvSpPr>
        <p:spPr bwMode="auto">
          <a:xfrm>
            <a:off x="7086600" y="1646236"/>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dirty="0" err="1">
                <a:latin typeface="Times New Roman" pitchFamily="18" charset="0"/>
              </a:rPr>
              <a:t>Tìm</a:t>
            </a:r>
            <a:r>
              <a:rPr lang="en-US" sz="3200" b="1" u="sng" dirty="0">
                <a:latin typeface="Times New Roman" pitchFamily="18" charset="0"/>
              </a:rPr>
              <a:t> </a:t>
            </a:r>
            <a:r>
              <a:rPr lang="en-US" sz="3200" b="1" u="sng" dirty="0" err="1">
                <a:latin typeface="Times New Roman" pitchFamily="18" charset="0"/>
              </a:rPr>
              <a:t>hiểu</a:t>
            </a:r>
            <a:r>
              <a:rPr lang="en-US" sz="3200" b="1" u="sng" dirty="0">
                <a:latin typeface="Times New Roman" pitchFamily="18" charset="0"/>
              </a:rPr>
              <a:t> </a:t>
            </a:r>
            <a:r>
              <a:rPr lang="en-US" sz="3200" b="1" u="sng" dirty="0" err="1">
                <a:latin typeface="Times New Roman" pitchFamily="18" charset="0"/>
              </a:rPr>
              <a:t>bài</a:t>
            </a:r>
            <a:endParaRPr lang="en-US" sz="3200" b="1" u="sng" dirty="0">
              <a:latin typeface="Times New Roman" pitchFamily="18" charset="0"/>
            </a:endParaRPr>
          </a:p>
        </p:txBody>
      </p:sp>
      <p:sp>
        <p:nvSpPr>
          <p:cNvPr id="21513" name="Line 9"/>
          <p:cNvSpPr>
            <a:spLocks noChangeShapeType="1"/>
          </p:cNvSpPr>
          <p:nvPr/>
        </p:nvSpPr>
        <p:spPr bwMode="auto">
          <a:xfrm flipH="1">
            <a:off x="5791200" y="2362200"/>
            <a:ext cx="0" cy="4267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21515" name="Rectangle 11"/>
          <p:cNvSpPr>
            <a:spLocks noRot="1" noChangeArrowheads="1"/>
          </p:cNvSpPr>
          <p:nvPr/>
        </p:nvSpPr>
        <p:spPr bwMode="auto">
          <a:xfrm>
            <a:off x="609600" y="2286000"/>
            <a:ext cx="4343400" cy="609600"/>
          </a:xfrm>
          <a:prstGeom prst="rect">
            <a:avLst/>
          </a:prstGeom>
          <a:noFill/>
          <a:ln w="9525">
            <a:noFill/>
            <a:miter lim="800000"/>
            <a:headEnd/>
            <a:tailEnd/>
          </a:ln>
          <a:effectLst/>
        </p:spPr>
        <p:txBody>
          <a:bodyPr/>
          <a:lstStyle/>
          <a:p>
            <a:pPr marL="342900" indent="-342900">
              <a:spcBef>
                <a:spcPct val="20000"/>
              </a:spcBef>
              <a:buClr>
                <a:schemeClr val="hlink"/>
              </a:buClr>
            </a:pPr>
            <a:r>
              <a:rPr lang="en-US" sz="3200" b="1">
                <a:effectLst>
                  <a:outerShdw blurRad="38100" dist="38100" dir="2700000" algn="tl">
                    <a:srgbClr val="000000"/>
                  </a:outerShdw>
                </a:effectLst>
              </a:rPr>
              <a:t>Luyện đọc theo cặp</a:t>
            </a:r>
          </a:p>
        </p:txBody>
      </p:sp>
      <p:sp>
        <p:nvSpPr>
          <p:cNvPr id="21524" name="Text Box 20"/>
          <p:cNvSpPr txBox="1">
            <a:spLocks noChangeArrowheads="1"/>
          </p:cNvSpPr>
          <p:nvPr/>
        </p:nvSpPr>
        <p:spPr bwMode="auto">
          <a:xfrm>
            <a:off x="1219200" y="2286000"/>
            <a:ext cx="27432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Đọc to khổ thơ 1</a:t>
            </a:r>
          </a:p>
        </p:txBody>
      </p:sp>
      <p:sp>
        <p:nvSpPr>
          <p:cNvPr id="21525" name="Text Box 21"/>
          <p:cNvSpPr txBox="1">
            <a:spLocks noChangeArrowheads="1"/>
          </p:cNvSpPr>
          <p:nvPr/>
        </p:nvSpPr>
        <p:spPr bwMode="auto">
          <a:xfrm>
            <a:off x="609600" y="2895600"/>
            <a:ext cx="4572000" cy="1373188"/>
          </a:xfrm>
          <a:prstGeom prst="rect">
            <a:avLst/>
          </a:prstGeom>
          <a:noFill/>
          <a:ln w="9525">
            <a:noFill/>
            <a:miter lim="800000"/>
            <a:headEnd/>
            <a:tailEnd/>
          </a:ln>
          <a:effectLst/>
        </p:spPr>
        <p:txBody>
          <a:bodyPr>
            <a:spAutoFit/>
          </a:bodyPr>
          <a:lstStyle/>
          <a:p>
            <a:pPr eaLnBrk="1" hangingPunct="1">
              <a:spcBef>
                <a:spcPct val="50000"/>
              </a:spcBef>
            </a:pPr>
            <a:r>
              <a:rPr lang="en-US" sz="2800" b="1">
                <a:latin typeface="Times New Roman" pitchFamily="18" charset="0"/>
              </a:rPr>
              <a:t>Những chi tiết nào trong khổ thơ 1 nói lên hành trình vô tận của bầy ong?</a:t>
            </a:r>
          </a:p>
        </p:txBody>
      </p:sp>
      <p:sp>
        <p:nvSpPr>
          <p:cNvPr id="21526" name="Text Box 22"/>
          <p:cNvSpPr txBox="1">
            <a:spLocks noChangeArrowheads="1"/>
          </p:cNvSpPr>
          <p:nvPr/>
        </p:nvSpPr>
        <p:spPr bwMode="auto">
          <a:xfrm>
            <a:off x="609600" y="4419600"/>
            <a:ext cx="4648200" cy="946150"/>
          </a:xfrm>
          <a:prstGeom prst="rect">
            <a:avLst/>
          </a:prstGeom>
          <a:noFill/>
          <a:ln w="9525">
            <a:noFill/>
            <a:miter lim="800000"/>
            <a:headEnd/>
            <a:tailEnd/>
          </a:ln>
          <a:effectLst/>
        </p:spPr>
        <p:txBody>
          <a:bodyPr>
            <a:spAutoFit/>
          </a:bodyPr>
          <a:lstStyle/>
          <a:p>
            <a:pPr eaLnBrk="1" hangingPunct="1">
              <a:spcBef>
                <a:spcPct val="50000"/>
              </a:spcBef>
            </a:pPr>
            <a:r>
              <a:rPr lang="en-US" sz="2800" b="1">
                <a:latin typeface="Times New Roman" pitchFamily="18" charset="0"/>
              </a:rPr>
              <a:t>Đẫm nắng trời, nẻo đường xa, trọn đời, vô tận</a:t>
            </a:r>
          </a:p>
        </p:txBody>
      </p:sp>
      <p:sp>
        <p:nvSpPr>
          <p:cNvPr id="21529" name="Text Box 25"/>
          <p:cNvSpPr txBox="1">
            <a:spLocks noChangeArrowheads="1"/>
          </p:cNvSpPr>
          <p:nvPr/>
        </p:nvSpPr>
        <p:spPr bwMode="auto">
          <a:xfrm>
            <a:off x="838200" y="2286000"/>
            <a:ext cx="42672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Nêu ý chính của khổ thơ 1?</a:t>
            </a:r>
          </a:p>
        </p:txBody>
      </p:sp>
      <p:sp>
        <p:nvSpPr>
          <p:cNvPr id="21530" name="Text Box 26"/>
          <p:cNvSpPr txBox="1">
            <a:spLocks noChangeArrowheads="1"/>
          </p:cNvSpPr>
          <p:nvPr/>
        </p:nvSpPr>
        <p:spPr bwMode="auto">
          <a:xfrm>
            <a:off x="5943600" y="2438401"/>
            <a:ext cx="4419600" cy="830997"/>
          </a:xfrm>
          <a:prstGeom prst="rect">
            <a:avLst/>
          </a:prstGeom>
          <a:noFill/>
          <a:ln w="9525">
            <a:noFill/>
            <a:miter lim="800000"/>
            <a:headEnd/>
            <a:tailEnd/>
          </a:ln>
          <a:effectLst/>
        </p:spPr>
        <p:txBody>
          <a:bodyPr wrap="square">
            <a:spAutoFit/>
          </a:bodyPr>
          <a:lstStyle/>
          <a:p>
            <a:pPr eaLnBrk="1" hangingPunct="1">
              <a:spcBef>
                <a:spcPct val="50000"/>
              </a:spcBef>
            </a:pPr>
            <a:r>
              <a:rPr lang="en-US" sz="2400" b="1">
                <a:latin typeface="Times New Roman" pitchFamily="18" charset="0"/>
              </a:rPr>
              <a:t>Ý 1: Hành trình vô tận của bầy ong.</a:t>
            </a:r>
          </a:p>
        </p:txBody>
      </p:sp>
      <p:sp>
        <p:nvSpPr>
          <p:cNvPr id="17"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24" name="Group 47"/>
          <p:cNvGrpSpPr>
            <a:grpSpLocks/>
          </p:cNvGrpSpPr>
          <p:nvPr/>
        </p:nvGrpSpPr>
        <p:grpSpPr bwMode="auto">
          <a:xfrm>
            <a:off x="25400" y="65313"/>
            <a:ext cx="12192000" cy="6858000"/>
            <a:chOff x="0" y="0"/>
            <a:chExt cx="5760" cy="4320"/>
          </a:xfrm>
        </p:grpSpPr>
        <p:sp>
          <p:nvSpPr>
            <p:cNvPr id="2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15</a:t>
            </a:fld>
            <a:endParaRPr lang="en-US"/>
          </a:p>
        </p:txBody>
      </p:sp>
      <p:sp>
        <p:nvSpPr>
          <p:cNvPr id="30" name="TextBox 29"/>
          <p:cNvSpPr txBox="1">
            <a:spLocks noChangeArrowheads="1"/>
          </p:cNvSpPr>
          <p:nvPr/>
        </p:nvSpPr>
        <p:spPr bwMode="auto">
          <a:xfrm>
            <a:off x="6477000" y="1225489"/>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dirty="0" err="1">
                <a:solidFill>
                  <a:srgbClr val="0000FF"/>
                </a:solidFill>
                <a:latin typeface="Times New Roman" pitchFamily="18" charset="0"/>
              </a:rPr>
              <a:t>Nguyễn</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Đức</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Mậu</a:t>
            </a:r>
            <a:endParaRPr lang="en-US" altLang="en-US" sz="280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1515"/>
                                        </p:tgtEl>
                                        <p:attrNameLst>
                                          <p:attrName>style.visibility</p:attrName>
                                        </p:attrNameLst>
                                      </p:cBhvr>
                                      <p:to>
                                        <p:strVal val="visible"/>
                                      </p:to>
                                    </p:set>
                                    <p:anim by="(-#ppt_w*2)" calcmode="lin" valueType="num">
                                      <p:cBhvr rctx="PPT">
                                        <p:cTn id="7" dur="250" autoRev="1" fill="hold">
                                          <p:stCondLst>
                                            <p:cond delay="0"/>
                                          </p:stCondLst>
                                        </p:cTn>
                                        <p:tgtEl>
                                          <p:spTgt spid="21515"/>
                                        </p:tgtEl>
                                        <p:attrNameLst>
                                          <p:attrName>ppt_w</p:attrName>
                                        </p:attrNameLst>
                                      </p:cBhvr>
                                    </p:anim>
                                    <p:anim by="(#ppt_w*0.50)" calcmode="lin" valueType="num">
                                      <p:cBhvr>
                                        <p:cTn id="8" dur="250" decel="50000" autoRev="1" fill="hold">
                                          <p:stCondLst>
                                            <p:cond delay="0"/>
                                          </p:stCondLst>
                                        </p:cTn>
                                        <p:tgtEl>
                                          <p:spTgt spid="21515"/>
                                        </p:tgtEl>
                                        <p:attrNameLst>
                                          <p:attrName>ppt_x</p:attrName>
                                        </p:attrNameLst>
                                      </p:cBhvr>
                                    </p:anim>
                                    <p:anim from="(-#ppt_h/2)" to="(#ppt_y)" calcmode="lin" valueType="num">
                                      <p:cBhvr>
                                        <p:cTn id="9" dur="500" fill="hold">
                                          <p:stCondLst>
                                            <p:cond delay="0"/>
                                          </p:stCondLst>
                                        </p:cTn>
                                        <p:tgtEl>
                                          <p:spTgt spid="21515"/>
                                        </p:tgtEl>
                                        <p:attrNameLst>
                                          <p:attrName>ppt_y</p:attrName>
                                        </p:attrNameLst>
                                      </p:cBhvr>
                                    </p:anim>
                                    <p:animRot by="21600000">
                                      <p:cBhvr>
                                        <p:cTn id="10" dur="500" fill="hold">
                                          <p:stCondLst>
                                            <p:cond delay="0"/>
                                          </p:stCondLst>
                                        </p:cTn>
                                        <p:tgtEl>
                                          <p:spTgt spid="215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xit" presetSubtype="0" fill="hold" grpId="0" nodeType="clickEffect">
                                  <p:stCondLst>
                                    <p:cond delay="0"/>
                                  </p:stCondLst>
                                  <p:childTnLst>
                                    <p:animEffect transition="out" filter="fade">
                                      <p:cBhvr>
                                        <p:cTn id="14" dur="800" accel="100000">
                                          <p:stCondLst>
                                            <p:cond delay="200"/>
                                          </p:stCondLst>
                                        </p:cTn>
                                        <p:tgtEl>
                                          <p:spTgt spid="21511">
                                            <p:txEl>
                                              <p:pRg st="0" end="0"/>
                                            </p:txEl>
                                          </p:spTgt>
                                        </p:tgtEl>
                                      </p:cBhvr>
                                    </p:animEffect>
                                    <p:anim calcmode="lin" valueType="num">
                                      <p:cBhvr>
                                        <p:cTn id="15" dur="800" accel="100000">
                                          <p:stCondLst>
                                            <p:cond delay="200"/>
                                          </p:stCondLst>
                                        </p:cTn>
                                        <p:tgtEl>
                                          <p:spTgt spid="21511">
                                            <p:txEl>
                                              <p:pRg st="0" end="0"/>
                                            </p:txEl>
                                          </p:spTgt>
                                        </p:tgtEl>
                                        <p:attrNameLst>
                                          <p:attrName>style.rotation</p:attrName>
                                        </p:attrNameLst>
                                      </p:cBhvr>
                                      <p:tavLst>
                                        <p:tav tm="0">
                                          <p:val>
                                            <p:fltVal val="0"/>
                                          </p:val>
                                        </p:tav>
                                        <p:tav tm="100000">
                                          <p:val>
                                            <p:fltVal val="-90"/>
                                          </p:val>
                                        </p:tav>
                                      </p:tavLst>
                                    </p:anim>
                                    <p:anim calcmode="lin" valueType="num">
                                      <p:cBhvr>
                                        <p:cTn id="16" dur="200" decel="100000"/>
                                        <p:tgtEl>
                                          <p:spTgt spid="21511">
                                            <p:txEl>
                                              <p:pRg st="0" end="0"/>
                                            </p:txEl>
                                          </p:spTgt>
                                        </p:tgtEl>
                                        <p:attrNameLst>
                                          <p:attrName>ppt_x</p:attrName>
                                        </p:attrNameLst>
                                      </p:cBhvr>
                                      <p:tavLst>
                                        <p:tav tm="0">
                                          <p:val>
                                            <p:strVal val="ppt_x"/>
                                          </p:val>
                                        </p:tav>
                                        <p:tav tm="100000">
                                          <p:val>
                                            <p:strVal val="ppt_x-0.05"/>
                                          </p:val>
                                        </p:tav>
                                      </p:tavLst>
                                    </p:anim>
                                    <p:anim calcmode="lin" valueType="num">
                                      <p:cBhvr>
                                        <p:cTn id="17" dur="200" decel="100000"/>
                                        <p:tgtEl>
                                          <p:spTgt spid="21511">
                                            <p:txEl>
                                              <p:pRg st="0" end="0"/>
                                            </p:txEl>
                                          </p:spTgt>
                                        </p:tgtEl>
                                        <p:attrNameLst>
                                          <p:attrName>ppt_y</p:attrName>
                                        </p:attrNameLst>
                                      </p:cBhvr>
                                      <p:tavLst>
                                        <p:tav tm="0">
                                          <p:val>
                                            <p:strVal val="ppt_y"/>
                                          </p:val>
                                        </p:tav>
                                        <p:tav tm="100000">
                                          <p:val>
                                            <p:strVal val="ppt_y+0.1"/>
                                          </p:val>
                                        </p:tav>
                                      </p:tavLst>
                                    </p:anim>
                                    <p:anim calcmode="lin" valueType="num">
                                      <p:cBhvr>
                                        <p:cTn id="18" dur="800" accel="100000">
                                          <p:stCondLst>
                                            <p:cond delay="200"/>
                                          </p:stCondLst>
                                        </p:cTn>
                                        <p:tgtEl>
                                          <p:spTgt spid="21511">
                                            <p:txEl>
                                              <p:pRg st="0" end="0"/>
                                            </p:txEl>
                                          </p:spTgt>
                                        </p:tgtEl>
                                        <p:attrNameLst>
                                          <p:attrName>ppt_x</p:attrName>
                                        </p:attrNameLst>
                                      </p:cBhvr>
                                      <p:tavLst>
                                        <p:tav tm="0">
                                          <p:val>
                                            <p:strVal val="ppt_x"/>
                                          </p:val>
                                        </p:tav>
                                        <p:tav tm="100000">
                                          <p:val>
                                            <p:strVal val="ppt_x+0.4+0.05"/>
                                          </p:val>
                                        </p:tav>
                                      </p:tavLst>
                                    </p:anim>
                                    <p:anim calcmode="lin" valueType="num">
                                      <p:cBhvr>
                                        <p:cTn id="19" dur="800" accel="100000">
                                          <p:stCondLst>
                                            <p:cond delay="200"/>
                                          </p:stCondLst>
                                        </p:cTn>
                                        <p:tgtEl>
                                          <p:spTgt spid="21511">
                                            <p:txEl>
                                              <p:pRg st="0" end="0"/>
                                            </p:txEl>
                                          </p:spTgt>
                                        </p:tgtEl>
                                        <p:attrNameLst>
                                          <p:attrName>ppt_y</p:attrName>
                                        </p:attrNameLst>
                                      </p:cBhvr>
                                      <p:tavLst>
                                        <p:tav tm="0">
                                          <p:val>
                                            <p:strVal val="ppt_y"/>
                                          </p:val>
                                        </p:tav>
                                        <p:tav tm="100000">
                                          <p:val>
                                            <p:strVal val="ppt_y-0.4-0.1"/>
                                          </p:val>
                                        </p:tav>
                                      </p:tavLst>
                                    </p:anim>
                                    <p:set>
                                      <p:cBhvr>
                                        <p:cTn id="20" dur="1" fill="hold">
                                          <p:stCondLst>
                                            <p:cond delay="999"/>
                                          </p:stCondLst>
                                        </p:cTn>
                                        <p:tgtEl>
                                          <p:spTgt spid="21511">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0" presetClass="exit" presetSubtype="0" fill="hold" grpId="0" nodeType="clickEffect">
                                  <p:stCondLst>
                                    <p:cond delay="0"/>
                                  </p:stCondLst>
                                  <p:childTnLst>
                                    <p:animEffect transition="out" filter="fade">
                                      <p:cBhvr>
                                        <p:cTn id="24" dur="800" accel="100000">
                                          <p:stCondLst>
                                            <p:cond delay="200"/>
                                          </p:stCondLst>
                                        </p:cTn>
                                        <p:tgtEl>
                                          <p:spTgt spid="21511">
                                            <p:bg/>
                                          </p:spTgt>
                                        </p:tgtEl>
                                      </p:cBhvr>
                                    </p:animEffect>
                                    <p:anim calcmode="lin" valueType="num">
                                      <p:cBhvr>
                                        <p:cTn id="25" dur="800" accel="100000">
                                          <p:stCondLst>
                                            <p:cond delay="200"/>
                                          </p:stCondLst>
                                        </p:cTn>
                                        <p:tgtEl>
                                          <p:spTgt spid="21511">
                                            <p:bg/>
                                          </p:spTgt>
                                        </p:tgtEl>
                                        <p:attrNameLst>
                                          <p:attrName>style.rotation</p:attrName>
                                        </p:attrNameLst>
                                      </p:cBhvr>
                                      <p:tavLst>
                                        <p:tav tm="0">
                                          <p:val>
                                            <p:fltVal val="0"/>
                                          </p:val>
                                        </p:tav>
                                        <p:tav tm="100000">
                                          <p:val>
                                            <p:fltVal val="-90"/>
                                          </p:val>
                                        </p:tav>
                                      </p:tavLst>
                                    </p:anim>
                                    <p:anim calcmode="lin" valueType="num">
                                      <p:cBhvr>
                                        <p:cTn id="26" dur="200" decel="100000"/>
                                        <p:tgtEl>
                                          <p:spTgt spid="21511">
                                            <p:bg/>
                                          </p:spTgt>
                                        </p:tgtEl>
                                        <p:attrNameLst>
                                          <p:attrName>ppt_x</p:attrName>
                                        </p:attrNameLst>
                                      </p:cBhvr>
                                      <p:tavLst>
                                        <p:tav tm="0">
                                          <p:val>
                                            <p:strVal val="ppt_x"/>
                                          </p:val>
                                        </p:tav>
                                        <p:tav tm="100000">
                                          <p:val>
                                            <p:strVal val="ppt_x-0.05"/>
                                          </p:val>
                                        </p:tav>
                                      </p:tavLst>
                                    </p:anim>
                                    <p:anim calcmode="lin" valueType="num">
                                      <p:cBhvr>
                                        <p:cTn id="27" dur="200" decel="100000"/>
                                        <p:tgtEl>
                                          <p:spTgt spid="21511">
                                            <p:bg/>
                                          </p:spTgt>
                                        </p:tgtEl>
                                        <p:attrNameLst>
                                          <p:attrName>ppt_y</p:attrName>
                                        </p:attrNameLst>
                                      </p:cBhvr>
                                      <p:tavLst>
                                        <p:tav tm="0">
                                          <p:val>
                                            <p:strVal val="ppt_y"/>
                                          </p:val>
                                        </p:tav>
                                        <p:tav tm="100000">
                                          <p:val>
                                            <p:strVal val="ppt_y+0.1"/>
                                          </p:val>
                                        </p:tav>
                                      </p:tavLst>
                                    </p:anim>
                                    <p:anim calcmode="lin" valueType="num">
                                      <p:cBhvr>
                                        <p:cTn id="28" dur="800" accel="100000">
                                          <p:stCondLst>
                                            <p:cond delay="200"/>
                                          </p:stCondLst>
                                        </p:cTn>
                                        <p:tgtEl>
                                          <p:spTgt spid="21511">
                                            <p:bg/>
                                          </p:spTgt>
                                        </p:tgtEl>
                                        <p:attrNameLst>
                                          <p:attrName>ppt_x</p:attrName>
                                        </p:attrNameLst>
                                      </p:cBhvr>
                                      <p:tavLst>
                                        <p:tav tm="0">
                                          <p:val>
                                            <p:strVal val="ppt_x"/>
                                          </p:val>
                                        </p:tav>
                                        <p:tav tm="100000">
                                          <p:val>
                                            <p:strVal val="ppt_x+0.4+0.05"/>
                                          </p:val>
                                        </p:tav>
                                      </p:tavLst>
                                    </p:anim>
                                    <p:anim calcmode="lin" valueType="num">
                                      <p:cBhvr>
                                        <p:cTn id="29" dur="800" accel="100000">
                                          <p:stCondLst>
                                            <p:cond delay="200"/>
                                          </p:stCondLst>
                                        </p:cTn>
                                        <p:tgtEl>
                                          <p:spTgt spid="21511">
                                            <p:bg/>
                                          </p:spTgt>
                                        </p:tgtEl>
                                        <p:attrNameLst>
                                          <p:attrName>ppt_y</p:attrName>
                                        </p:attrNameLst>
                                      </p:cBhvr>
                                      <p:tavLst>
                                        <p:tav tm="0">
                                          <p:val>
                                            <p:strVal val="ppt_y"/>
                                          </p:val>
                                        </p:tav>
                                        <p:tav tm="100000">
                                          <p:val>
                                            <p:strVal val="ppt_y-0.4-0.1"/>
                                          </p:val>
                                        </p:tav>
                                      </p:tavLst>
                                    </p:anim>
                                    <p:set>
                                      <p:cBhvr>
                                        <p:cTn id="30" dur="1" fill="hold">
                                          <p:stCondLst>
                                            <p:cond delay="999"/>
                                          </p:stCondLst>
                                        </p:cTn>
                                        <p:tgtEl>
                                          <p:spTgt spid="21511">
                                            <p:bg/>
                                          </p:spTgt>
                                        </p:tgtEl>
                                        <p:attrNameLst>
                                          <p:attrName>style.visibility</p:attrName>
                                        </p:attrNameLst>
                                      </p:cBhvr>
                                      <p:to>
                                        <p:strVal val="hidden"/>
                                      </p:to>
                                    </p:set>
                                  </p:childTnLst>
                                </p:cTn>
                              </p:par>
                              <p:par>
                                <p:cTn id="31" presetID="30" presetClass="exit" presetSubtype="0" fill="hold" grpId="0" nodeType="withEffect">
                                  <p:stCondLst>
                                    <p:cond delay="0"/>
                                  </p:stCondLst>
                                  <p:childTnLst>
                                    <p:animEffect transition="out" filter="fade">
                                      <p:cBhvr>
                                        <p:cTn id="32" dur="800" accel="100000">
                                          <p:stCondLst>
                                            <p:cond delay="200"/>
                                          </p:stCondLst>
                                        </p:cTn>
                                        <p:tgtEl>
                                          <p:spTgt spid="21512"/>
                                        </p:tgtEl>
                                      </p:cBhvr>
                                    </p:animEffect>
                                    <p:anim calcmode="lin" valueType="num">
                                      <p:cBhvr>
                                        <p:cTn id="33" dur="800" accel="100000">
                                          <p:stCondLst>
                                            <p:cond delay="200"/>
                                          </p:stCondLst>
                                        </p:cTn>
                                        <p:tgtEl>
                                          <p:spTgt spid="21512"/>
                                        </p:tgtEl>
                                        <p:attrNameLst>
                                          <p:attrName>style.rotation</p:attrName>
                                        </p:attrNameLst>
                                      </p:cBhvr>
                                      <p:tavLst>
                                        <p:tav tm="0">
                                          <p:val>
                                            <p:fltVal val="0"/>
                                          </p:val>
                                        </p:tav>
                                        <p:tav tm="100000">
                                          <p:val>
                                            <p:fltVal val="-90"/>
                                          </p:val>
                                        </p:tav>
                                      </p:tavLst>
                                    </p:anim>
                                    <p:anim calcmode="lin" valueType="num">
                                      <p:cBhvr>
                                        <p:cTn id="34" dur="200" decel="100000"/>
                                        <p:tgtEl>
                                          <p:spTgt spid="21512"/>
                                        </p:tgtEl>
                                        <p:attrNameLst>
                                          <p:attrName>ppt_x</p:attrName>
                                        </p:attrNameLst>
                                      </p:cBhvr>
                                      <p:tavLst>
                                        <p:tav tm="0">
                                          <p:val>
                                            <p:strVal val="ppt_x"/>
                                          </p:val>
                                        </p:tav>
                                        <p:tav tm="100000">
                                          <p:val>
                                            <p:strVal val="ppt_x-0.05"/>
                                          </p:val>
                                        </p:tav>
                                      </p:tavLst>
                                    </p:anim>
                                    <p:anim calcmode="lin" valueType="num">
                                      <p:cBhvr>
                                        <p:cTn id="35" dur="200" decel="100000"/>
                                        <p:tgtEl>
                                          <p:spTgt spid="21512"/>
                                        </p:tgtEl>
                                        <p:attrNameLst>
                                          <p:attrName>ppt_y</p:attrName>
                                        </p:attrNameLst>
                                      </p:cBhvr>
                                      <p:tavLst>
                                        <p:tav tm="0">
                                          <p:val>
                                            <p:strVal val="ppt_y"/>
                                          </p:val>
                                        </p:tav>
                                        <p:tav tm="100000">
                                          <p:val>
                                            <p:strVal val="ppt_y+0.1"/>
                                          </p:val>
                                        </p:tav>
                                      </p:tavLst>
                                    </p:anim>
                                    <p:anim calcmode="lin" valueType="num">
                                      <p:cBhvr>
                                        <p:cTn id="36" dur="800" accel="100000">
                                          <p:stCondLst>
                                            <p:cond delay="200"/>
                                          </p:stCondLst>
                                        </p:cTn>
                                        <p:tgtEl>
                                          <p:spTgt spid="21512"/>
                                        </p:tgtEl>
                                        <p:attrNameLst>
                                          <p:attrName>ppt_x</p:attrName>
                                        </p:attrNameLst>
                                      </p:cBhvr>
                                      <p:tavLst>
                                        <p:tav tm="0">
                                          <p:val>
                                            <p:strVal val="ppt_x"/>
                                          </p:val>
                                        </p:tav>
                                        <p:tav tm="100000">
                                          <p:val>
                                            <p:strVal val="ppt_x+0.4+0.05"/>
                                          </p:val>
                                        </p:tav>
                                      </p:tavLst>
                                    </p:anim>
                                    <p:anim calcmode="lin" valueType="num">
                                      <p:cBhvr>
                                        <p:cTn id="37" dur="800" accel="100000">
                                          <p:stCondLst>
                                            <p:cond delay="200"/>
                                          </p:stCondLst>
                                        </p:cTn>
                                        <p:tgtEl>
                                          <p:spTgt spid="21512"/>
                                        </p:tgtEl>
                                        <p:attrNameLst>
                                          <p:attrName>ppt_y</p:attrName>
                                        </p:attrNameLst>
                                      </p:cBhvr>
                                      <p:tavLst>
                                        <p:tav tm="0">
                                          <p:val>
                                            <p:strVal val="ppt_y"/>
                                          </p:val>
                                        </p:tav>
                                        <p:tav tm="100000">
                                          <p:val>
                                            <p:strVal val="ppt_y-0.4-0.1"/>
                                          </p:val>
                                        </p:tav>
                                      </p:tavLst>
                                    </p:anim>
                                    <p:set>
                                      <p:cBhvr>
                                        <p:cTn id="38" dur="1" fill="hold">
                                          <p:stCondLst>
                                            <p:cond delay="999"/>
                                          </p:stCondLst>
                                        </p:cTn>
                                        <p:tgtEl>
                                          <p:spTgt spid="21512"/>
                                        </p:tgtEl>
                                        <p:attrNameLst>
                                          <p:attrName>style.visibility</p:attrName>
                                        </p:attrNameLst>
                                      </p:cBhvr>
                                      <p:to>
                                        <p:strVal val="hidden"/>
                                      </p:to>
                                    </p:set>
                                  </p:childTnLst>
                                </p:cTn>
                              </p:par>
                              <p:par>
                                <p:cTn id="39" presetID="30" presetClass="exit" presetSubtype="0" fill="hold" grpId="1" nodeType="withEffect">
                                  <p:stCondLst>
                                    <p:cond delay="0"/>
                                  </p:stCondLst>
                                  <p:iterate type="lt">
                                    <p:tmPct val="0"/>
                                  </p:iterate>
                                  <p:childTnLst>
                                    <p:animEffect transition="out" filter="fade">
                                      <p:cBhvr>
                                        <p:cTn id="40" dur="400" accel="100000">
                                          <p:stCondLst>
                                            <p:cond delay="100"/>
                                          </p:stCondLst>
                                        </p:cTn>
                                        <p:tgtEl>
                                          <p:spTgt spid="21515"/>
                                        </p:tgtEl>
                                      </p:cBhvr>
                                    </p:animEffect>
                                    <p:anim calcmode="lin" valueType="num">
                                      <p:cBhvr>
                                        <p:cTn id="41" dur="400" accel="100000">
                                          <p:stCondLst>
                                            <p:cond delay="100"/>
                                          </p:stCondLst>
                                        </p:cTn>
                                        <p:tgtEl>
                                          <p:spTgt spid="21515"/>
                                        </p:tgtEl>
                                        <p:attrNameLst>
                                          <p:attrName>style.rotation</p:attrName>
                                        </p:attrNameLst>
                                      </p:cBhvr>
                                      <p:tavLst>
                                        <p:tav tm="0">
                                          <p:val>
                                            <p:fltVal val="0"/>
                                          </p:val>
                                        </p:tav>
                                        <p:tav tm="100000">
                                          <p:val>
                                            <p:fltVal val="-90"/>
                                          </p:val>
                                        </p:tav>
                                      </p:tavLst>
                                    </p:anim>
                                    <p:anim calcmode="lin" valueType="num">
                                      <p:cBhvr>
                                        <p:cTn id="42" dur="100" decel="100000"/>
                                        <p:tgtEl>
                                          <p:spTgt spid="21515"/>
                                        </p:tgtEl>
                                        <p:attrNameLst>
                                          <p:attrName>ppt_x</p:attrName>
                                        </p:attrNameLst>
                                      </p:cBhvr>
                                      <p:tavLst>
                                        <p:tav tm="0">
                                          <p:val>
                                            <p:strVal val="ppt_x"/>
                                          </p:val>
                                        </p:tav>
                                        <p:tav tm="100000">
                                          <p:val>
                                            <p:strVal val="ppt_x-0.05"/>
                                          </p:val>
                                        </p:tav>
                                      </p:tavLst>
                                    </p:anim>
                                    <p:anim calcmode="lin" valueType="num">
                                      <p:cBhvr>
                                        <p:cTn id="43" dur="100" decel="100000"/>
                                        <p:tgtEl>
                                          <p:spTgt spid="21515"/>
                                        </p:tgtEl>
                                        <p:attrNameLst>
                                          <p:attrName>ppt_y</p:attrName>
                                        </p:attrNameLst>
                                      </p:cBhvr>
                                      <p:tavLst>
                                        <p:tav tm="0">
                                          <p:val>
                                            <p:strVal val="ppt_y"/>
                                          </p:val>
                                        </p:tav>
                                        <p:tav tm="100000">
                                          <p:val>
                                            <p:strVal val="ppt_y+0.1"/>
                                          </p:val>
                                        </p:tav>
                                      </p:tavLst>
                                    </p:anim>
                                    <p:anim calcmode="lin" valueType="num">
                                      <p:cBhvr>
                                        <p:cTn id="44" dur="400" accel="100000">
                                          <p:stCondLst>
                                            <p:cond delay="100"/>
                                          </p:stCondLst>
                                        </p:cTn>
                                        <p:tgtEl>
                                          <p:spTgt spid="21515"/>
                                        </p:tgtEl>
                                        <p:attrNameLst>
                                          <p:attrName>ppt_x</p:attrName>
                                        </p:attrNameLst>
                                      </p:cBhvr>
                                      <p:tavLst>
                                        <p:tav tm="0">
                                          <p:val>
                                            <p:strVal val="ppt_x"/>
                                          </p:val>
                                        </p:tav>
                                        <p:tav tm="100000">
                                          <p:val>
                                            <p:strVal val="ppt_x+0.4+0.05"/>
                                          </p:val>
                                        </p:tav>
                                      </p:tavLst>
                                    </p:anim>
                                    <p:anim calcmode="lin" valueType="num">
                                      <p:cBhvr>
                                        <p:cTn id="45" dur="400" accel="100000">
                                          <p:stCondLst>
                                            <p:cond delay="100"/>
                                          </p:stCondLst>
                                        </p:cTn>
                                        <p:tgtEl>
                                          <p:spTgt spid="21515"/>
                                        </p:tgtEl>
                                        <p:attrNameLst>
                                          <p:attrName>ppt_y</p:attrName>
                                        </p:attrNameLst>
                                      </p:cBhvr>
                                      <p:tavLst>
                                        <p:tav tm="0">
                                          <p:val>
                                            <p:strVal val="ppt_y"/>
                                          </p:val>
                                        </p:tav>
                                        <p:tav tm="100000">
                                          <p:val>
                                            <p:strVal val="ppt_y-0.4-0.1"/>
                                          </p:val>
                                        </p:tav>
                                      </p:tavLst>
                                    </p:anim>
                                    <p:set>
                                      <p:cBhvr>
                                        <p:cTn id="46" dur="1" fill="hold">
                                          <p:stCondLst>
                                            <p:cond delay="499"/>
                                          </p:stCondLst>
                                        </p:cTn>
                                        <p:tgtEl>
                                          <p:spTgt spid="215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21524"/>
                                        </p:tgtEl>
                                        <p:attrNameLst>
                                          <p:attrName>style.visibility</p:attrName>
                                        </p:attrNameLst>
                                      </p:cBhvr>
                                      <p:to>
                                        <p:strVal val="visible"/>
                                      </p:to>
                                    </p:set>
                                    <p:anim calcmode="lin" valueType="num">
                                      <p:cBhvr>
                                        <p:cTn id="51" dur="500" fill="hold"/>
                                        <p:tgtEl>
                                          <p:spTgt spid="21524"/>
                                        </p:tgtEl>
                                        <p:attrNameLst>
                                          <p:attrName>ppt_w</p:attrName>
                                        </p:attrNameLst>
                                      </p:cBhvr>
                                      <p:tavLst>
                                        <p:tav tm="0">
                                          <p:val>
                                            <p:fltVal val="0"/>
                                          </p:val>
                                        </p:tav>
                                        <p:tav tm="100000">
                                          <p:val>
                                            <p:strVal val="#ppt_w"/>
                                          </p:val>
                                        </p:tav>
                                      </p:tavLst>
                                    </p:anim>
                                    <p:anim calcmode="lin" valueType="num">
                                      <p:cBhvr>
                                        <p:cTn id="52" dur="500" fill="hold"/>
                                        <p:tgtEl>
                                          <p:spTgt spid="21524"/>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grpId="0" nodeType="clickEffect">
                                  <p:stCondLst>
                                    <p:cond delay="0"/>
                                  </p:stCondLst>
                                  <p:iterate type="lt">
                                    <p:tmPct val="10000"/>
                                  </p:iterate>
                                  <p:childTnLst>
                                    <p:set>
                                      <p:cBhvr>
                                        <p:cTn id="56" dur="1" fill="hold">
                                          <p:stCondLst>
                                            <p:cond delay="0"/>
                                          </p:stCondLst>
                                        </p:cTn>
                                        <p:tgtEl>
                                          <p:spTgt spid="21525"/>
                                        </p:tgtEl>
                                        <p:attrNameLst>
                                          <p:attrName>style.visibility</p:attrName>
                                        </p:attrNameLst>
                                      </p:cBhvr>
                                      <p:to>
                                        <p:strVal val="visible"/>
                                      </p:to>
                                    </p:set>
                                    <p:anim by="(-#ppt_w*2)" calcmode="lin" valueType="num">
                                      <p:cBhvr rctx="PPT">
                                        <p:cTn id="57" dur="250" autoRev="1" fill="hold">
                                          <p:stCondLst>
                                            <p:cond delay="0"/>
                                          </p:stCondLst>
                                        </p:cTn>
                                        <p:tgtEl>
                                          <p:spTgt spid="21525"/>
                                        </p:tgtEl>
                                        <p:attrNameLst>
                                          <p:attrName>ppt_w</p:attrName>
                                        </p:attrNameLst>
                                      </p:cBhvr>
                                    </p:anim>
                                    <p:anim by="(#ppt_w*0.50)" calcmode="lin" valueType="num">
                                      <p:cBhvr>
                                        <p:cTn id="58" dur="250" decel="50000" autoRev="1" fill="hold">
                                          <p:stCondLst>
                                            <p:cond delay="0"/>
                                          </p:stCondLst>
                                        </p:cTn>
                                        <p:tgtEl>
                                          <p:spTgt spid="21525"/>
                                        </p:tgtEl>
                                        <p:attrNameLst>
                                          <p:attrName>ppt_x</p:attrName>
                                        </p:attrNameLst>
                                      </p:cBhvr>
                                    </p:anim>
                                    <p:anim from="(-#ppt_h/2)" to="(#ppt_y)" calcmode="lin" valueType="num">
                                      <p:cBhvr>
                                        <p:cTn id="59" dur="500" fill="hold">
                                          <p:stCondLst>
                                            <p:cond delay="0"/>
                                          </p:stCondLst>
                                        </p:cTn>
                                        <p:tgtEl>
                                          <p:spTgt spid="21525"/>
                                        </p:tgtEl>
                                        <p:attrNameLst>
                                          <p:attrName>ppt_y</p:attrName>
                                        </p:attrNameLst>
                                      </p:cBhvr>
                                    </p:anim>
                                    <p:animRot by="21600000">
                                      <p:cBhvr>
                                        <p:cTn id="60" dur="500" fill="hold">
                                          <p:stCondLst>
                                            <p:cond delay="0"/>
                                          </p:stCondLst>
                                        </p:cTn>
                                        <p:tgtEl>
                                          <p:spTgt spid="21525"/>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21526"/>
                                        </p:tgtEl>
                                        <p:attrNameLst>
                                          <p:attrName>style.visibility</p:attrName>
                                        </p:attrNameLst>
                                      </p:cBhvr>
                                      <p:to>
                                        <p:strVal val="visible"/>
                                      </p:to>
                                    </p:set>
                                    <p:animEffect transition="in" filter="fade">
                                      <p:cBhvr>
                                        <p:cTn id="65" dur="192" decel="100000"/>
                                        <p:tgtEl>
                                          <p:spTgt spid="21526"/>
                                        </p:tgtEl>
                                      </p:cBhvr>
                                    </p:animEffect>
                                    <p:animScale>
                                      <p:cBhvr>
                                        <p:cTn id="66" dur="192" decel="100000"/>
                                        <p:tgtEl>
                                          <p:spTgt spid="21526"/>
                                        </p:tgtEl>
                                      </p:cBhvr>
                                      <p:from x="10000" y="10000"/>
                                      <p:to x="200000" y="450000"/>
                                    </p:animScale>
                                    <p:animScale>
                                      <p:cBhvr>
                                        <p:cTn id="67" dur="307" accel="100000" fill="hold">
                                          <p:stCondLst>
                                            <p:cond delay="192"/>
                                          </p:stCondLst>
                                        </p:cTn>
                                        <p:tgtEl>
                                          <p:spTgt spid="21526"/>
                                        </p:tgtEl>
                                      </p:cBhvr>
                                      <p:from x="200000" y="450000"/>
                                      <p:to x="100000" y="100000"/>
                                    </p:animScale>
                                    <p:set>
                                      <p:cBhvr>
                                        <p:cTn id="68" dur="192" fill="hold"/>
                                        <p:tgtEl>
                                          <p:spTgt spid="21526"/>
                                        </p:tgtEl>
                                        <p:attrNameLst>
                                          <p:attrName>ppt_x</p:attrName>
                                        </p:attrNameLst>
                                      </p:cBhvr>
                                      <p:to>
                                        <p:strVal val="(0.5)"/>
                                      </p:to>
                                    </p:set>
                                    <p:anim from="(0.5)" to="(#ppt_x)" calcmode="lin" valueType="num">
                                      <p:cBhvr>
                                        <p:cTn id="69" dur="307" accel="100000" fill="hold">
                                          <p:stCondLst>
                                            <p:cond delay="192"/>
                                          </p:stCondLst>
                                        </p:cTn>
                                        <p:tgtEl>
                                          <p:spTgt spid="21526"/>
                                        </p:tgtEl>
                                        <p:attrNameLst>
                                          <p:attrName>ppt_x</p:attrName>
                                        </p:attrNameLst>
                                      </p:cBhvr>
                                    </p:anim>
                                    <p:set>
                                      <p:cBhvr>
                                        <p:cTn id="70" dur="192" fill="hold"/>
                                        <p:tgtEl>
                                          <p:spTgt spid="21526"/>
                                        </p:tgtEl>
                                        <p:attrNameLst>
                                          <p:attrName>ppt_y</p:attrName>
                                        </p:attrNameLst>
                                      </p:cBhvr>
                                      <p:to>
                                        <p:strVal val="(#ppt_y+0.4)"/>
                                      </p:to>
                                    </p:set>
                                    <p:anim from="(#ppt_y+0.4)" to="(#ppt_y)" calcmode="lin" valueType="num">
                                      <p:cBhvr>
                                        <p:cTn id="71" dur="307" accel="100000" fill="hold">
                                          <p:stCondLst>
                                            <p:cond delay="192"/>
                                          </p:stCondLst>
                                        </p:cTn>
                                        <p:tgtEl>
                                          <p:spTgt spid="21526"/>
                                        </p:tgtEl>
                                        <p:attrNameLst>
                                          <p:attrName>ppt_y</p:attrName>
                                        </p:attrNameLst>
                                      </p:cBhvr>
                                    </p:anim>
                                  </p:childTnLst>
                                </p:cTn>
                              </p:par>
                            </p:childTnLst>
                          </p:cTn>
                        </p:par>
                      </p:childTnLst>
                    </p:cTn>
                  </p:par>
                  <p:par>
                    <p:cTn id="72" fill="hold">
                      <p:stCondLst>
                        <p:cond delay="indefinite"/>
                      </p:stCondLst>
                      <p:childTnLst>
                        <p:par>
                          <p:cTn id="73" fill="hold">
                            <p:stCondLst>
                              <p:cond delay="0"/>
                            </p:stCondLst>
                            <p:childTnLst>
                              <p:par>
                                <p:cTn id="74" presetID="35" presetClass="exit" presetSubtype="0" fill="hold" grpId="1" nodeType="clickEffect">
                                  <p:stCondLst>
                                    <p:cond delay="0"/>
                                  </p:stCondLst>
                                  <p:childTnLst>
                                    <p:animEffect transition="out" filter="fade">
                                      <p:cBhvr>
                                        <p:cTn id="75" dur="2000"/>
                                        <p:tgtEl>
                                          <p:spTgt spid="21524"/>
                                        </p:tgtEl>
                                      </p:cBhvr>
                                    </p:animEffect>
                                    <p:anim calcmode="lin" valueType="num">
                                      <p:cBhvr>
                                        <p:cTn id="76" dur="2000"/>
                                        <p:tgtEl>
                                          <p:spTgt spid="21524"/>
                                        </p:tgtEl>
                                        <p:attrNameLst>
                                          <p:attrName>style.rotation</p:attrName>
                                        </p:attrNameLst>
                                      </p:cBhvr>
                                      <p:tavLst>
                                        <p:tav tm="0">
                                          <p:val>
                                            <p:fltVal val="0"/>
                                          </p:val>
                                        </p:tav>
                                        <p:tav tm="100000">
                                          <p:val>
                                            <p:fltVal val="720"/>
                                          </p:val>
                                        </p:tav>
                                      </p:tavLst>
                                    </p:anim>
                                    <p:anim calcmode="lin" valueType="num">
                                      <p:cBhvr>
                                        <p:cTn id="77" dur="2000"/>
                                        <p:tgtEl>
                                          <p:spTgt spid="21524"/>
                                        </p:tgtEl>
                                        <p:attrNameLst>
                                          <p:attrName>ppt_h</p:attrName>
                                        </p:attrNameLst>
                                      </p:cBhvr>
                                      <p:tavLst>
                                        <p:tav tm="0">
                                          <p:val>
                                            <p:strVal val="ppt_h"/>
                                          </p:val>
                                        </p:tav>
                                        <p:tav tm="100000">
                                          <p:val>
                                            <p:fltVal val="0"/>
                                          </p:val>
                                        </p:tav>
                                      </p:tavLst>
                                    </p:anim>
                                    <p:anim calcmode="lin" valueType="num">
                                      <p:cBhvr>
                                        <p:cTn id="78" dur="2000"/>
                                        <p:tgtEl>
                                          <p:spTgt spid="21524"/>
                                        </p:tgtEl>
                                        <p:attrNameLst>
                                          <p:attrName>ppt_w</p:attrName>
                                        </p:attrNameLst>
                                      </p:cBhvr>
                                      <p:tavLst>
                                        <p:tav tm="0">
                                          <p:val>
                                            <p:strVal val="ppt_w"/>
                                          </p:val>
                                        </p:tav>
                                        <p:tav tm="100000">
                                          <p:val>
                                            <p:fltVal val="0"/>
                                          </p:val>
                                        </p:tav>
                                      </p:tavLst>
                                    </p:anim>
                                    <p:set>
                                      <p:cBhvr>
                                        <p:cTn id="79" dur="1" fill="hold">
                                          <p:stCondLst>
                                            <p:cond delay="1999"/>
                                          </p:stCondLst>
                                        </p:cTn>
                                        <p:tgtEl>
                                          <p:spTgt spid="21524"/>
                                        </p:tgtEl>
                                        <p:attrNameLst>
                                          <p:attrName>style.visibility</p:attrName>
                                        </p:attrNameLst>
                                      </p:cBhvr>
                                      <p:to>
                                        <p:strVal val="hidden"/>
                                      </p:to>
                                    </p:set>
                                  </p:childTnLst>
                                </p:cTn>
                              </p:par>
                              <p:par>
                                <p:cTn id="80" presetID="35" presetClass="exit" presetSubtype="0" fill="hold" grpId="1" nodeType="withEffect">
                                  <p:stCondLst>
                                    <p:cond delay="0"/>
                                  </p:stCondLst>
                                  <p:iterate type="lt">
                                    <p:tmPct val="0"/>
                                  </p:iterate>
                                  <p:childTnLst>
                                    <p:animEffect transition="out" filter="fade">
                                      <p:cBhvr>
                                        <p:cTn id="81" dur="500"/>
                                        <p:tgtEl>
                                          <p:spTgt spid="21525"/>
                                        </p:tgtEl>
                                      </p:cBhvr>
                                    </p:animEffect>
                                    <p:anim calcmode="lin" valueType="num">
                                      <p:cBhvr>
                                        <p:cTn id="82" dur="500"/>
                                        <p:tgtEl>
                                          <p:spTgt spid="21525"/>
                                        </p:tgtEl>
                                        <p:attrNameLst>
                                          <p:attrName>style.rotation</p:attrName>
                                        </p:attrNameLst>
                                      </p:cBhvr>
                                      <p:tavLst>
                                        <p:tav tm="0">
                                          <p:val>
                                            <p:fltVal val="0"/>
                                          </p:val>
                                        </p:tav>
                                        <p:tav tm="100000">
                                          <p:val>
                                            <p:fltVal val="720"/>
                                          </p:val>
                                        </p:tav>
                                      </p:tavLst>
                                    </p:anim>
                                    <p:anim calcmode="lin" valueType="num">
                                      <p:cBhvr>
                                        <p:cTn id="83" dur="500"/>
                                        <p:tgtEl>
                                          <p:spTgt spid="21525"/>
                                        </p:tgtEl>
                                        <p:attrNameLst>
                                          <p:attrName>ppt_h</p:attrName>
                                        </p:attrNameLst>
                                      </p:cBhvr>
                                      <p:tavLst>
                                        <p:tav tm="0">
                                          <p:val>
                                            <p:strVal val="ppt_h"/>
                                          </p:val>
                                        </p:tav>
                                        <p:tav tm="100000">
                                          <p:val>
                                            <p:fltVal val="0"/>
                                          </p:val>
                                        </p:tav>
                                      </p:tavLst>
                                    </p:anim>
                                    <p:anim calcmode="lin" valueType="num">
                                      <p:cBhvr>
                                        <p:cTn id="84" dur="500"/>
                                        <p:tgtEl>
                                          <p:spTgt spid="21525"/>
                                        </p:tgtEl>
                                        <p:attrNameLst>
                                          <p:attrName>ppt_w</p:attrName>
                                        </p:attrNameLst>
                                      </p:cBhvr>
                                      <p:tavLst>
                                        <p:tav tm="0">
                                          <p:val>
                                            <p:strVal val="ppt_w"/>
                                          </p:val>
                                        </p:tav>
                                        <p:tav tm="100000">
                                          <p:val>
                                            <p:fltVal val="0"/>
                                          </p:val>
                                        </p:tav>
                                      </p:tavLst>
                                    </p:anim>
                                    <p:set>
                                      <p:cBhvr>
                                        <p:cTn id="85" dur="1" fill="hold">
                                          <p:stCondLst>
                                            <p:cond delay="499"/>
                                          </p:stCondLst>
                                        </p:cTn>
                                        <p:tgtEl>
                                          <p:spTgt spid="21525"/>
                                        </p:tgtEl>
                                        <p:attrNameLst>
                                          <p:attrName>style.visibility</p:attrName>
                                        </p:attrNameLst>
                                      </p:cBhvr>
                                      <p:to>
                                        <p:strVal val="hidden"/>
                                      </p:to>
                                    </p:set>
                                  </p:childTnLst>
                                </p:cTn>
                              </p:par>
                              <p:par>
                                <p:cTn id="86" presetID="35" presetClass="exit" presetSubtype="0" fill="hold" grpId="1" nodeType="withEffect">
                                  <p:stCondLst>
                                    <p:cond delay="0"/>
                                  </p:stCondLst>
                                  <p:childTnLst>
                                    <p:animEffect transition="out" filter="fade">
                                      <p:cBhvr>
                                        <p:cTn id="87" dur="500"/>
                                        <p:tgtEl>
                                          <p:spTgt spid="21526"/>
                                        </p:tgtEl>
                                      </p:cBhvr>
                                    </p:animEffect>
                                    <p:anim calcmode="lin" valueType="num">
                                      <p:cBhvr>
                                        <p:cTn id="88" dur="500"/>
                                        <p:tgtEl>
                                          <p:spTgt spid="21526"/>
                                        </p:tgtEl>
                                        <p:attrNameLst>
                                          <p:attrName>style.rotation</p:attrName>
                                        </p:attrNameLst>
                                      </p:cBhvr>
                                      <p:tavLst>
                                        <p:tav tm="0">
                                          <p:val>
                                            <p:fltVal val="0"/>
                                          </p:val>
                                        </p:tav>
                                        <p:tav tm="100000">
                                          <p:val>
                                            <p:fltVal val="720"/>
                                          </p:val>
                                        </p:tav>
                                      </p:tavLst>
                                    </p:anim>
                                    <p:anim calcmode="lin" valueType="num">
                                      <p:cBhvr>
                                        <p:cTn id="89" dur="500"/>
                                        <p:tgtEl>
                                          <p:spTgt spid="21526"/>
                                        </p:tgtEl>
                                        <p:attrNameLst>
                                          <p:attrName>ppt_h</p:attrName>
                                        </p:attrNameLst>
                                      </p:cBhvr>
                                      <p:tavLst>
                                        <p:tav tm="0">
                                          <p:val>
                                            <p:strVal val="ppt_h"/>
                                          </p:val>
                                        </p:tav>
                                        <p:tav tm="100000">
                                          <p:val>
                                            <p:fltVal val="0"/>
                                          </p:val>
                                        </p:tav>
                                      </p:tavLst>
                                    </p:anim>
                                    <p:anim calcmode="lin" valueType="num">
                                      <p:cBhvr>
                                        <p:cTn id="90" dur="500"/>
                                        <p:tgtEl>
                                          <p:spTgt spid="21526"/>
                                        </p:tgtEl>
                                        <p:attrNameLst>
                                          <p:attrName>ppt_w</p:attrName>
                                        </p:attrNameLst>
                                      </p:cBhvr>
                                      <p:tavLst>
                                        <p:tav tm="0">
                                          <p:val>
                                            <p:strVal val="ppt_w"/>
                                          </p:val>
                                        </p:tav>
                                        <p:tav tm="100000">
                                          <p:val>
                                            <p:fltVal val="0"/>
                                          </p:val>
                                        </p:tav>
                                      </p:tavLst>
                                    </p:anim>
                                    <p:set>
                                      <p:cBhvr>
                                        <p:cTn id="91" dur="1" fill="hold">
                                          <p:stCondLst>
                                            <p:cond delay="499"/>
                                          </p:stCondLst>
                                        </p:cTn>
                                        <p:tgtEl>
                                          <p:spTgt spid="2152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34" presetClass="entr" presetSubtype="0" fill="hold" grpId="0" nodeType="clickEffect">
                                  <p:stCondLst>
                                    <p:cond delay="0"/>
                                  </p:stCondLst>
                                  <p:childTnLst>
                                    <p:set>
                                      <p:cBhvr>
                                        <p:cTn id="95" dur="1" fill="hold">
                                          <p:stCondLst>
                                            <p:cond delay="0"/>
                                          </p:stCondLst>
                                        </p:cTn>
                                        <p:tgtEl>
                                          <p:spTgt spid="21529"/>
                                        </p:tgtEl>
                                        <p:attrNameLst>
                                          <p:attrName>style.visibility</p:attrName>
                                        </p:attrNameLst>
                                      </p:cBhvr>
                                      <p:to>
                                        <p:strVal val="visible"/>
                                      </p:to>
                                    </p:set>
                                    <p:anim from="(-#ppt_w/2)" to="(#ppt_x)" calcmode="lin" valueType="num">
                                      <p:cBhvr>
                                        <p:cTn id="96" dur="600" fill="hold">
                                          <p:stCondLst>
                                            <p:cond delay="0"/>
                                          </p:stCondLst>
                                        </p:cTn>
                                        <p:tgtEl>
                                          <p:spTgt spid="21529"/>
                                        </p:tgtEl>
                                        <p:attrNameLst>
                                          <p:attrName>ppt_x</p:attrName>
                                        </p:attrNameLst>
                                      </p:cBhvr>
                                    </p:anim>
                                    <p:anim from="0" to="-1.0" calcmode="lin" valueType="num">
                                      <p:cBhvr>
                                        <p:cTn id="97" dur="200" decel="50000" autoRev="1" fill="hold">
                                          <p:stCondLst>
                                            <p:cond delay="600"/>
                                          </p:stCondLst>
                                        </p:cTn>
                                        <p:tgtEl>
                                          <p:spTgt spid="21529"/>
                                        </p:tgtEl>
                                        <p:attrNameLst>
                                          <p:attrName>xshear</p:attrName>
                                        </p:attrNameLst>
                                      </p:cBhvr>
                                    </p:anim>
                                    <p:animScale>
                                      <p:cBhvr>
                                        <p:cTn id="98" dur="200" decel="100000" autoRev="1" fill="hold">
                                          <p:stCondLst>
                                            <p:cond delay="600"/>
                                          </p:stCondLst>
                                        </p:cTn>
                                        <p:tgtEl>
                                          <p:spTgt spid="21529"/>
                                        </p:tgtEl>
                                      </p:cBhvr>
                                      <p:from x="100000" y="100000"/>
                                      <p:to x="80000" y="100000"/>
                                    </p:animScale>
                                    <p:anim by="(#ppt_h/3+#ppt_w*0.1)" calcmode="lin" valueType="num">
                                      <p:cBhvr additive="sum">
                                        <p:cTn id="99" dur="200" decel="100000" autoRev="1" fill="hold">
                                          <p:stCondLst>
                                            <p:cond delay="600"/>
                                          </p:stCondLst>
                                        </p:cTn>
                                        <p:tgtEl>
                                          <p:spTgt spid="21529"/>
                                        </p:tgtEl>
                                        <p:attrNameLst>
                                          <p:attrName>ppt_x</p:attrName>
                                        </p:attrNameLst>
                                      </p:cBhvr>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21530"/>
                                        </p:tgtEl>
                                        <p:attrNameLst>
                                          <p:attrName>style.visibility</p:attrName>
                                        </p:attrNameLst>
                                      </p:cBhvr>
                                      <p:to>
                                        <p:strVal val="visible"/>
                                      </p:to>
                                    </p:set>
                                    <p:animEffect transition="in" filter="fade">
                                      <p:cBhvr>
                                        <p:cTn id="104" dur="500"/>
                                        <p:tgtEl>
                                          <p:spTgt spid="21530"/>
                                        </p:tgtEl>
                                      </p:cBhvr>
                                    </p:animEffect>
                                    <p:anim calcmode="lin" valueType="num">
                                      <p:cBhvr>
                                        <p:cTn id="105" dur="500" fill="hold"/>
                                        <p:tgtEl>
                                          <p:spTgt spid="21530"/>
                                        </p:tgtEl>
                                        <p:attrNameLst>
                                          <p:attrName>ppt_x</p:attrName>
                                        </p:attrNameLst>
                                      </p:cBhvr>
                                      <p:tavLst>
                                        <p:tav tm="0">
                                          <p:val>
                                            <p:strVal val="#ppt_x"/>
                                          </p:val>
                                        </p:tav>
                                        <p:tav tm="100000">
                                          <p:val>
                                            <p:strVal val="#ppt_x"/>
                                          </p:val>
                                        </p:tav>
                                      </p:tavLst>
                                    </p:anim>
                                    <p:anim calcmode="lin" valueType="num">
                                      <p:cBhvr>
                                        <p:cTn id="106" dur="500" fill="hold"/>
                                        <p:tgtEl>
                                          <p:spTgt spid="21530"/>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4" presetClass="exit" presetSubtype="0" decel="100000" fill="hold" grpId="1" nodeType="clickEffect">
                                  <p:stCondLst>
                                    <p:cond delay="0"/>
                                  </p:stCondLst>
                                  <p:childTnLst>
                                    <p:anim calcmode="lin" valueType="num">
                                      <p:cBhvr>
                                        <p:cTn id="110" dur="1000"/>
                                        <p:tgtEl>
                                          <p:spTgt spid="21529"/>
                                        </p:tgtEl>
                                        <p:attrNameLst>
                                          <p:attrName>ppt_w</p:attrName>
                                        </p:attrNameLst>
                                      </p:cBhvr>
                                      <p:tavLst>
                                        <p:tav tm="0">
                                          <p:val>
                                            <p:strVal val="ppt_w"/>
                                          </p:val>
                                        </p:tav>
                                        <p:tav tm="100000">
                                          <p:val>
                                            <p:strVal val="ppt_w*0.05"/>
                                          </p:val>
                                        </p:tav>
                                      </p:tavLst>
                                    </p:anim>
                                    <p:anim calcmode="lin" valueType="num">
                                      <p:cBhvr>
                                        <p:cTn id="111" dur="1000"/>
                                        <p:tgtEl>
                                          <p:spTgt spid="21529"/>
                                        </p:tgtEl>
                                        <p:attrNameLst>
                                          <p:attrName>ppt_h</p:attrName>
                                        </p:attrNameLst>
                                      </p:cBhvr>
                                      <p:tavLst>
                                        <p:tav tm="0">
                                          <p:val>
                                            <p:strVal val="ppt_h"/>
                                          </p:val>
                                        </p:tav>
                                        <p:tav tm="100000">
                                          <p:val>
                                            <p:strVal val="ppt_h"/>
                                          </p:val>
                                        </p:tav>
                                      </p:tavLst>
                                    </p:anim>
                                    <p:anim calcmode="lin" valueType="num">
                                      <p:cBhvr>
                                        <p:cTn id="112" dur="1000"/>
                                        <p:tgtEl>
                                          <p:spTgt spid="21529"/>
                                        </p:tgtEl>
                                        <p:attrNameLst>
                                          <p:attrName>ppt_x</p:attrName>
                                        </p:attrNameLst>
                                      </p:cBhvr>
                                      <p:tavLst>
                                        <p:tav tm="0">
                                          <p:val>
                                            <p:strVal val="ppt_x"/>
                                          </p:val>
                                        </p:tav>
                                        <p:tav tm="100000">
                                          <p:val>
                                            <p:strVal val="ppt_x-.2"/>
                                          </p:val>
                                        </p:tav>
                                      </p:tavLst>
                                    </p:anim>
                                    <p:anim calcmode="lin" valueType="num">
                                      <p:cBhvr>
                                        <p:cTn id="113" dur="1000"/>
                                        <p:tgtEl>
                                          <p:spTgt spid="21529"/>
                                        </p:tgtEl>
                                        <p:attrNameLst>
                                          <p:attrName>ppt_y</p:attrName>
                                        </p:attrNameLst>
                                      </p:cBhvr>
                                      <p:tavLst>
                                        <p:tav tm="0">
                                          <p:val>
                                            <p:strVal val="ppt_y"/>
                                          </p:val>
                                        </p:tav>
                                        <p:tav tm="100000">
                                          <p:val>
                                            <p:strVal val="ppt_y"/>
                                          </p:val>
                                        </p:tav>
                                      </p:tavLst>
                                    </p:anim>
                                    <p:animEffect transition="out" filter="fade">
                                      <p:cBhvr>
                                        <p:cTn id="114" dur="1000"/>
                                        <p:tgtEl>
                                          <p:spTgt spid="21529"/>
                                        </p:tgtEl>
                                      </p:cBhvr>
                                    </p:animEffect>
                                    <p:set>
                                      <p:cBhvr>
                                        <p:cTn id="115" dur="1" fill="hold">
                                          <p:stCondLst>
                                            <p:cond delay="999"/>
                                          </p:stCondLst>
                                        </p:cTn>
                                        <p:tgtEl>
                                          <p:spTgt spid="2152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8" presetClass="exit" presetSubtype="0" decel="50000" fill="hold" grpId="2" nodeType="clickEffect">
                                  <p:stCondLst>
                                    <p:cond delay="0"/>
                                  </p:stCondLst>
                                  <p:childTnLst>
                                    <p:anim calcmode="lin" valueType="num">
                                      <p:cBhvr>
                                        <p:cTn id="119" dur="1000"/>
                                        <p:tgtEl>
                                          <p:spTgt spid="2152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20" dur="1000"/>
                                        <p:tgtEl>
                                          <p:spTgt spid="21529"/>
                                        </p:tgtEl>
                                        <p:attrNameLst>
                                          <p:attrName>ppt_x</p:attrName>
                                        </p:attrNameLst>
                                      </p:cBhvr>
                                      <p:tavLst>
                                        <p:tav tm="0">
                                          <p:val>
                                            <p:strVal val="ppt_x"/>
                                          </p:val>
                                        </p:tav>
                                        <p:tav tm="50000">
                                          <p:val>
                                            <p:fltVal val="0.95"/>
                                          </p:val>
                                        </p:tav>
                                        <p:tav tm="100000">
                                          <p:val>
                                            <p:fltVal val="-1"/>
                                          </p:val>
                                        </p:tav>
                                      </p:tavLst>
                                    </p:anim>
                                    <p:anim calcmode="lin" valueType="num">
                                      <p:cBhvr>
                                        <p:cTn id="121" dur="1000"/>
                                        <p:tgtEl>
                                          <p:spTgt spid="21529"/>
                                        </p:tgtEl>
                                        <p:attrNameLst>
                                          <p:attrName>ppt_y</p:attrName>
                                        </p:attrNameLst>
                                      </p:cBhvr>
                                      <p:tavLst>
                                        <p:tav tm="0">
                                          <p:val>
                                            <p:strVal val="ppt_y"/>
                                          </p:val>
                                        </p:tav>
                                        <p:tav tm="100000">
                                          <p:val>
                                            <p:strVal val="ppt_y"/>
                                          </p:val>
                                        </p:tav>
                                      </p:tavLst>
                                    </p:anim>
                                    <p:animEffect transition="out" filter="fade">
                                      <p:cBhvr>
                                        <p:cTn id="122" dur="1000"/>
                                        <p:tgtEl>
                                          <p:spTgt spid="21529"/>
                                        </p:tgtEl>
                                      </p:cBhvr>
                                    </p:animEffect>
                                    <p:set>
                                      <p:cBhvr>
                                        <p:cTn id="123" dur="1" fill="hold">
                                          <p:stCondLst>
                                            <p:cond delay="999"/>
                                          </p:stCondLst>
                                        </p:cTn>
                                        <p:tgtEl>
                                          <p:spTgt spid="21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animBg="1"/>
      <p:bldP spid="21512" grpId="0"/>
      <p:bldP spid="21515" grpId="0"/>
      <p:bldP spid="21515" grpId="1"/>
      <p:bldP spid="21524" grpId="0"/>
      <p:bldP spid="21524" grpId="1"/>
      <p:bldP spid="21525" grpId="0"/>
      <p:bldP spid="21525" grpId="1"/>
      <p:bldP spid="21526" grpId="0"/>
      <p:bldP spid="21526" grpId="1"/>
      <p:bldP spid="21529" grpId="0"/>
      <p:bldP spid="21529" grpId="1"/>
      <p:bldP spid="21529" grpId="2"/>
      <p:bldP spid="215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Line 7"/>
          <p:cNvSpPr>
            <a:spLocks noChangeShapeType="1"/>
          </p:cNvSpPr>
          <p:nvPr/>
        </p:nvSpPr>
        <p:spPr bwMode="auto">
          <a:xfrm>
            <a:off x="6096000" y="2362200"/>
            <a:ext cx="76200" cy="4267200"/>
          </a:xfrm>
          <a:prstGeom prst="line">
            <a:avLst/>
          </a:prstGeom>
          <a:noFill/>
          <a:ln w="9525">
            <a:solidFill>
              <a:srgbClr val="FF0066"/>
            </a:solidFill>
            <a:round/>
            <a:headEnd/>
            <a:tailEnd/>
          </a:ln>
          <a:effectLst/>
        </p:spPr>
        <p:txBody>
          <a:bodyPr/>
          <a:lstStyle/>
          <a:p>
            <a:endParaRPr lang="en-US"/>
          </a:p>
        </p:txBody>
      </p:sp>
      <p:sp>
        <p:nvSpPr>
          <p:cNvPr id="23561" name="Text Box 9"/>
          <p:cNvSpPr txBox="1">
            <a:spLocks noChangeArrowheads="1"/>
          </p:cNvSpPr>
          <p:nvPr/>
        </p:nvSpPr>
        <p:spPr bwMode="auto">
          <a:xfrm>
            <a:off x="4572000" y="16764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latin typeface="Times New Roman" pitchFamily="18" charset="0"/>
              </a:rPr>
              <a:t>Tìm hiểu bài</a:t>
            </a:r>
          </a:p>
        </p:txBody>
      </p:sp>
      <p:sp>
        <p:nvSpPr>
          <p:cNvPr id="23569" name="Text Box 17"/>
          <p:cNvSpPr txBox="1">
            <a:spLocks noChangeArrowheads="1"/>
          </p:cNvSpPr>
          <p:nvPr/>
        </p:nvSpPr>
        <p:spPr bwMode="auto">
          <a:xfrm>
            <a:off x="6019800" y="28194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Ý1: Hành trình vô tận của bầy ong.</a:t>
            </a:r>
          </a:p>
        </p:txBody>
      </p:sp>
      <p:sp>
        <p:nvSpPr>
          <p:cNvPr id="23571" name="Text Box 19"/>
          <p:cNvSpPr txBox="1">
            <a:spLocks noChangeArrowheads="1"/>
          </p:cNvSpPr>
          <p:nvPr/>
        </p:nvSpPr>
        <p:spPr bwMode="auto">
          <a:xfrm>
            <a:off x="1524000" y="2286000"/>
            <a:ext cx="4495800" cy="1754326"/>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Đọc thầm khổ thơ 2 và 3. Thảo luận theo cặp đôi:</a:t>
            </a:r>
          </a:p>
          <a:p>
            <a:pPr eaLnBrk="1" hangingPunct="1">
              <a:spcBef>
                <a:spcPct val="50000"/>
              </a:spcBef>
            </a:pPr>
            <a:r>
              <a:rPr lang="en-US" sz="2400" b="1">
                <a:latin typeface="Times New Roman" pitchFamily="18" charset="0"/>
              </a:rPr>
              <a:t>- Bầy ong tìm mật ở những nơi nào ?</a:t>
            </a:r>
          </a:p>
        </p:txBody>
      </p:sp>
      <p:sp>
        <p:nvSpPr>
          <p:cNvPr id="23572" name="Text Box 20"/>
          <p:cNvSpPr txBox="1">
            <a:spLocks noChangeArrowheads="1"/>
          </p:cNvSpPr>
          <p:nvPr/>
        </p:nvSpPr>
        <p:spPr bwMode="auto">
          <a:xfrm>
            <a:off x="1524000" y="4114800"/>
            <a:ext cx="4572000" cy="946150"/>
          </a:xfrm>
          <a:prstGeom prst="rect">
            <a:avLst/>
          </a:prstGeom>
          <a:noFill/>
          <a:ln w="9525">
            <a:noFill/>
            <a:miter lim="800000"/>
            <a:headEnd/>
            <a:tailEnd/>
          </a:ln>
          <a:effectLst/>
        </p:spPr>
        <p:txBody>
          <a:bodyPr>
            <a:spAutoFit/>
          </a:bodyPr>
          <a:lstStyle/>
          <a:p>
            <a:pPr eaLnBrk="1" hangingPunct="1">
              <a:spcBef>
                <a:spcPct val="50000"/>
              </a:spcBef>
            </a:pPr>
            <a:r>
              <a:rPr lang="en-US" sz="2800" b="1">
                <a:latin typeface="Times New Roman" pitchFamily="18" charset="0"/>
              </a:rPr>
              <a:t>Thăm thẳm rừng sâu, bờ biển sóng tràn, đảo xa.</a:t>
            </a:r>
          </a:p>
        </p:txBody>
      </p:sp>
      <p:sp>
        <p:nvSpPr>
          <p:cNvPr id="23575" name="Text Box 23"/>
          <p:cNvSpPr txBox="1">
            <a:spLocks noChangeArrowheads="1"/>
          </p:cNvSpPr>
          <p:nvPr/>
        </p:nvSpPr>
        <p:spPr bwMode="auto">
          <a:xfrm>
            <a:off x="1524000" y="3200401"/>
            <a:ext cx="4648200" cy="830997"/>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Những nơi ong đến có những gì đặc biệt ?</a:t>
            </a:r>
          </a:p>
        </p:txBody>
      </p:sp>
      <p:sp>
        <p:nvSpPr>
          <p:cNvPr id="23576" name="Text Box 24"/>
          <p:cNvSpPr txBox="1">
            <a:spLocks noChangeArrowheads="1"/>
          </p:cNvSpPr>
          <p:nvPr/>
        </p:nvSpPr>
        <p:spPr bwMode="auto">
          <a:xfrm>
            <a:off x="1524000" y="4210050"/>
            <a:ext cx="4572000" cy="2677656"/>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Nơi rừng sâu : hoa chuối, hoa ban</a:t>
            </a:r>
          </a:p>
          <a:p>
            <a:pPr eaLnBrk="1" hangingPunct="1">
              <a:spcBef>
                <a:spcPct val="50000"/>
              </a:spcBef>
              <a:buFontTx/>
              <a:buChar char="-"/>
            </a:pPr>
            <a:r>
              <a:rPr lang="en-US" sz="2400" b="1">
                <a:latin typeface="Times New Roman" pitchFamily="18" charset="0"/>
              </a:rPr>
              <a:t>Nơi biển xa: hoa của các loài cây chắn bão.</a:t>
            </a:r>
          </a:p>
          <a:p>
            <a:pPr eaLnBrk="1" hangingPunct="1">
              <a:spcBef>
                <a:spcPct val="50000"/>
              </a:spcBef>
              <a:buFontTx/>
              <a:buChar char="-"/>
            </a:pPr>
            <a:r>
              <a:rPr lang="en-US" sz="2400" b="1">
                <a:latin typeface="Times New Roman" pitchFamily="18" charset="0"/>
              </a:rPr>
              <a:t>-Quần đảo xa: có các loài hoa không tên .</a:t>
            </a:r>
          </a:p>
        </p:txBody>
      </p:sp>
      <p:sp>
        <p:nvSpPr>
          <p:cNvPr id="23577" name="Text Box 25"/>
          <p:cNvSpPr txBox="1">
            <a:spLocks noChangeArrowheads="1"/>
          </p:cNvSpPr>
          <p:nvPr/>
        </p:nvSpPr>
        <p:spPr bwMode="auto">
          <a:xfrm>
            <a:off x="6172200" y="35052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Bập bùng hoa chuối, hoa ban</a:t>
            </a:r>
          </a:p>
        </p:txBody>
      </p:sp>
      <p:pic>
        <p:nvPicPr>
          <p:cNvPr id="23578" name="Picture 26" descr="Rungxanhhoachuoi"/>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grpSp>
        <p:nvGrpSpPr>
          <p:cNvPr id="2" name="Group 27"/>
          <p:cNvGrpSpPr>
            <a:grpSpLocks/>
          </p:cNvGrpSpPr>
          <p:nvPr/>
        </p:nvGrpSpPr>
        <p:grpSpPr bwMode="auto">
          <a:xfrm>
            <a:off x="685800" y="-92257"/>
            <a:ext cx="11049000" cy="6950257"/>
            <a:chOff x="192" y="1200"/>
            <a:chExt cx="2688" cy="2180"/>
          </a:xfrm>
        </p:grpSpPr>
        <p:pic>
          <p:nvPicPr>
            <p:cNvPr id="23580" name="Picture 28" descr="hoaban_828"/>
            <p:cNvPicPr>
              <a:picLocks noChangeAspect="1" noChangeArrowheads="1"/>
            </p:cNvPicPr>
            <p:nvPr/>
          </p:nvPicPr>
          <p:blipFill>
            <a:blip r:embed="rId3" cstate="print"/>
            <a:srcRect/>
            <a:stretch>
              <a:fillRect/>
            </a:stretch>
          </p:blipFill>
          <p:spPr bwMode="auto">
            <a:xfrm>
              <a:off x="192" y="1200"/>
              <a:ext cx="2688" cy="2180"/>
            </a:xfrm>
            <a:prstGeom prst="rect">
              <a:avLst/>
            </a:prstGeom>
            <a:noFill/>
          </p:spPr>
        </p:pic>
        <p:pic>
          <p:nvPicPr>
            <p:cNvPr id="23581" name="Picture 29" descr="ong mat mot minh"/>
            <p:cNvPicPr>
              <a:picLocks noChangeAspect="1" noChangeArrowheads="1"/>
            </p:cNvPicPr>
            <p:nvPr/>
          </p:nvPicPr>
          <p:blipFill>
            <a:blip r:embed="rId4" cstate="print"/>
            <a:srcRect/>
            <a:stretch>
              <a:fillRect/>
            </a:stretch>
          </p:blipFill>
          <p:spPr bwMode="auto">
            <a:xfrm>
              <a:off x="576" y="1824"/>
              <a:ext cx="192" cy="192"/>
            </a:xfrm>
            <a:prstGeom prst="rect">
              <a:avLst/>
            </a:prstGeom>
            <a:noFill/>
          </p:spPr>
        </p:pic>
        <p:pic>
          <p:nvPicPr>
            <p:cNvPr id="23582" name="Picture 30" descr="ong mat mot minh"/>
            <p:cNvPicPr>
              <a:picLocks noChangeAspect="1" noChangeArrowheads="1"/>
            </p:cNvPicPr>
            <p:nvPr/>
          </p:nvPicPr>
          <p:blipFill>
            <a:blip r:embed="rId4" cstate="print"/>
            <a:srcRect/>
            <a:stretch>
              <a:fillRect/>
            </a:stretch>
          </p:blipFill>
          <p:spPr bwMode="auto">
            <a:xfrm>
              <a:off x="816" y="1776"/>
              <a:ext cx="192" cy="192"/>
            </a:xfrm>
            <a:prstGeom prst="rect">
              <a:avLst/>
            </a:prstGeom>
            <a:noFill/>
          </p:spPr>
        </p:pic>
        <p:pic>
          <p:nvPicPr>
            <p:cNvPr id="23583" name="Picture 31" descr="ong mat mot minh"/>
            <p:cNvPicPr>
              <a:picLocks noChangeAspect="1" noChangeArrowheads="1"/>
            </p:cNvPicPr>
            <p:nvPr/>
          </p:nvPicPr>
          <p:blipFill>
            <a:blip r:embed="rId5" cstate="print"/>
            <a:srcRect/>
            <a:stretch>
              <a:fillRect/>
            </a:stretch>
          </p:blipFill>
          <p:spPr bwMode="auto">
            <a:xfrm>
              <a:off x="672" y="1920"/>
              <a:ext cx="192" cy="240"/>
            </a:xfrm>
            <a:prstGeom prst="rect">
              <a:avLst/>
            </a:prstGeom>
            <a:noFill/>
          </p:spPr>
        </p:pic>
        <p:pic>
          <p:nvPicPr>
            <p:cNvPr id="23584" name="Picture 32" descr="ong mat mot minh"/>
            <p:cNvPicPr>
              <a:picLocks noChangeAspect="1" noChangeArrowheads="1"/>
            </p:cNvPicPr>
            <p:nvPr/>
          </p:nvPicPr>
          <p:blipFill>
            <a:blip r:embed="rId4" cstate="print"/>
            <a:srcRect/>
            <a:stretch>
              <a:fillRect/>
            </a:stretch>
          </p:blipFill>
          <p:spPr bwMode="auto">
            <a:xfrm>
              <a:off x="864" y="1920"/>
              <a:ext cx="192" cy="192"/>
            </a:xfrm>
            <a:prstGeom prst="rect">
              <a:avLst/>
            </a:prstGeom>
            <a:noFill/>
          </p:spPr>
        </p:pic>
        <p:pic>
          <p:nvPicPr>
            <p:cNvPr id="23585" name="Picture 33" descr="ong mat mot minh"/>
            <p:cNvPicPr>
              <a:picLocks noChangeAspect="1" noChangeArrowheads="1"/>
            </p:cNvPicPr>
            <p:nvPr/>
          </p:nvPicPr>
          <p:blipFill>
            <a:blip r:embed="rId4" cstate="print"/>
            <a:srcRect/>
            <a:stretch>
              <a:fillRect/>
            </a:stretch>
          </p:blipFill>
          <p:spPr bwMode="auto">
            <a:xfrm>
              <a:off x="864" y="2112"/>
              <a:ext cx="192" cy="192"/>
            </a:xfrm>
            <a:prstGeom prst="rect">
              <a:avLst/>
            </a:prstGeom>
            <a:noFill/>
          </p:spPr>
        </p:pic>
        <p:pic>
          <p:nvPicPr>
            <p:cNvPr id="23586" name="Picture 34" descr="ong mat mot minh"/>
            <p:cNvPicPr>
              <a:picLocks noChangeAspect="1" noChangeArrowheads="1"/>
            </p:cNvPicPr>
            <p:nvPr/>
          </p:nvPicPr>
          <p:blipFill>
            <a:blip r:embed="rId4" cstate="print"/>
            <a:srcRect/>
            <a:stretch>
              <a:fillRect/>
            </a:stretch>
          </p:blipFill>
          <p:spPr bwMode="auto">
            <a:xfrm>
              <a:off x="768" y="1728"/>
              <a:ext cx="192" cy="192"/>
            </a:xfrm>
            <a:prstGeom prst="rect">
              <a:avLst/>
            </a:prstGeom>
            <a:noFill/>
          </p:spPr>
        </p:pic>
        <p:pic>
          <p:nvPicPr>
            <p:cNvPr id="23587" name="Picture 35" descr="ong mat mot minh"/>
            <p:cNvPicPr>
              <a:picLocks noChangeAspect="1" noChangeArrowheads="1"/>
            </p:cNvPicPr>
            <p:nvPr/>
          </p:nvPicPr>
          <p:blipFill>
            <a:blip r:embed="rId4" cstate="print"/>
            <a:srcRect/>
            <a:stretch>
              <a:fillRect/>
            </a:stretch>
          </p:blipFill>
          <p:spPr bwMode="auto">
            <a:xfrm>
              <a:off x="816" y="1872"/>
              <a:ext cx="192" cy="192"/>
            </a:xfrm>
            <a:prstGeom prst="rect">
              <a:avLst/>
            </a:prstGeom>
            <a:noFill/>
          </p:spPr>
        </p:pic>
        <p:pic>
          <p:nvPicPr>
            <p:cNvPr id="23588" name="Picture 36" descr="ong mat mot minh"/>
            <p:cNvPicPr>
              <a:picLocks noChangeAspect="1" noChangeArrowheads="1"/>
            </p:cNvPicPr>
            <p:nvPr/>
          </p:nvPicPr>
          <p:blipFill>
            <a:blip r:embed="rId4" cstate="print"/>
            <a:srcRect/>
            <a:stretch>
              <a:fillRect/>
            </a:stretch>
          </p:blipFill>
          <p:spPr bwMode="auto">
            <a:xfrm>
              <a:off x="864" y="2064"/>
              <a:ext cx="192" cy="192"/>
            </a:xfrm>
            <a:prstGeom prst="rect">
              <a:avLst/>
            </a:prstGeom>
            <a:noFill/>
          </p:spPr>
        </p:pic>
        <p:pic>
          <p:nvPicPr>
            <p:cNvPr id="23589" name="Picture 37" descr="ong mat mot minh"/>
            <p:cNvPicPr>
              <a:picLocks noChangeAspect="1" noChangeArrowheads="1"/>
            </p:cNvPicPr>
            <p:nvPr/>
          </p:nvPicPr>
          <p:blipFill>
            <a:blip r:embed="rId4" cstate="print"/>
            <a:srcRect/>
            <a:stretch>
              <a:fillRect/>
            </a:stretch>
          </p:blipFill>
          <p:spPr bwMode="auto">
            <a:xfrm>
              <a:off x="960" y="1872"/>
              <a:ext cx="192" cy="192"/>
            </a:xfrm>
            <a:prstGeom prst="rect">
              <a:avLst/>
            </a:prstGeom>
            <a:noFill/>
          </p:spPr>
        </p:pic>
        <p:pic>
          <p:nvPicPr>
            <p:cNvPr id="23590" name="Picture 38" descr="ong mat mot minh"/>
            <p:cNvPicPr>
              <a:picLocks noChangeAspect="1" noChangeArrowheads="1"/>
            </p:cNvPicPr>
            <p:nvPr/>
          </p:nvPicPr>
          <p:blipFill>
            <a:blip r:embed="rId4" cstate="print"/>
            <a:srcRect/>
            <a:stretch>
              <a:fillRect/>
            </a:stretch>
          </p:blipFill>
          <p:spPr bwMode="auto">
            <a:xfrm>
              <a:off x="1488" y="2544"/>
              <a:ext cx="192" cy="192"/>
            </a:xfrm>
            <a:prstGeom prst="rect">
              <a:avLst/>
            </a:prstGeom>
            <a:noFill/>
          </p:spPr>
        </p:pic>
        <p:pic>
          <p:nvPicPr>
            <p:cNvPr id="23591" name="Picture 39" descr="ong mat mot minh"/>
            <p:cNvPicPr>
              <a:picLocks noChangeAspect="1" noChangeArrowheads="1"/>
            </p:cNvPicPr>
            <p:nvPr/>
          </p:nvPicPr>
          <p:blipFill>
            <a:blip r:embed="rId4" cstate="print"/>
            <a:srcRect/>
            <a:stretch>
              <a:fillRect/>
            </a:stretch>
          </p:blipFill>
          <p:spPr bwMode="auto">
            <a:xfrm>
              <a:off x="1584" y="2448"/>
              <a:ext cx="192" cy="192"/>
            </a:xfrm>
            <a:prstGeom prst="rect">
              <a:avLst/>
            </a:prstGeom>
            <a:noFill/>
          </p:spPr>
        </p:pic>
        <p:pic>
          <p:nvPicPr>
            <p:cNvPr id="23592" name="Picture 40" descr="ong mat mot minh"/>
            <p:cNvPicPr>
              <a:picLocks noChangeAspect="1" noChangeArrowheads="1"/>
            </p:cNvPicPr>
            <p:nvPr/>
          </p:nvPicPr>
          <p:blipFill>
            <a:blip r:embed="rId4" cstate="print"/>
            <a:srcRect/>
            <a:stretch>
              <a:fillRect/>
            </a:stretch>
          </p:blipFill>
          <p:spPr bwMode="auto">
            <a:xfrm>
              <a:off x="1728" y="2640"/>
              <a:ext cx="192" cy="192"/>
            </a:xfrm>
            <a:prstGeom prst="rect">
              <a:avLst/>
            </a:prstGeom>
            <a:noFill/>
          </p:spPr>
        </p:pic>
        <p:pic>
          <p:nvPicPr>
            <p:cNvPr id="23593" name="Picture 41" descr="ong mat mot minh"/>
            <p:cNvPicPr>
              <a:picLocks noChangeAspect="1" noChangeArrowheads="1"/>
            </p:cNvPicPr>
            <p:nvPr/>
          </p:nvPicPr>
          <p:blipFill>
            <a:blip r:embed="rId4" cstate="print"/>
            <a:srcRect/>
            <a:stretch>
              <a:fillRect/>
            </a:stretch>
          </p:blipFill>
          <p:spPr bwMode="auto">
            <a:xfrm>
              <a:off x="1728" y="2544"/>
              <a:ext cx="192" cy="192"/>
            </a:xfrm>
            <a:prstGeom prst="rect">
              <a:avLst/>
            </a:prstGeom>
            <a:noFill/>
          </p:spPr>
        </p:pic>
        <p:pic>
          <p:nvPicPr>
            <p:cNvPr id="23594" name="Picture 42" descr="ong mat mot minh"/>
            <p:cNvPicPr>
              <a:picLocks noChangeAspect="1" noChangeArrowheads="1"/>
            </p:cNvPicPr>
            <p:nvPr/>
          </p:nvPicPr>
          <p:blipFill>
            <a:blip r:embed="rId4" cstate="print"/>
            <a:srcRect/>
            <a:stretch>
              <a:fillRect/>
            </a:stretch>
          </p:blipFill>
          <p:spPr bwMode="auto">
            <a:xfrm>
              <a:off x="1968" y="2640"/>
              <a:ext cx="192" cy="192"/>
            </a:xfrm>
            <a:prstGeom prst="rect">
              <a:avLst/>
            </a:prstGeom>
            <a:noFill/>
          </p:spPr>
        </p:pic>
        <p:pic>
          <p:nvPicPr>
            <p:cNvPr id="23595" name="Picture 43" descr="ong mat mot minh"/>
            <p:cNvPicPr>
              <a:picLocks noChangeAspect="1" noChangeArrowheads="1"/>
            </p:cNvPicPr>
            <p:nvPr/>
          </p:nvPicPr>
          <p:blipFill>
            <a:blip r:embed="rId4" cstate="print"/>
            <a:srcRect/>
            <a:stretch>
              <a:fillRect/>
            </a:stretch>
          </p:blipFill>
          <p:spPr bwMode="auto">
            <a:xfrm>
              <a:off x="2016" y="2448"/>
              <a:ext cx="192" cy="192"/>
            </a:xfrm>
            <a:prstGeom prst="rect">
              <a:avLst/>
            </a:prstGeom>
            <a:noFill/>
          </p:spPr>
        </p:pic>
        <p:pic>
          <p:nvPicPr>
            <p:cNvPr id="23596" name="Picture 44" descr="ong mat mot minh"/>
            <p:cNvPicPr>
              <a:picLocks noChangeAspect="1" noChangeArrowheads="1"/>
            </p:cNvPicPr>
            <p:nvPr/>
          </p:nvPicPr>
          <p:blipFill>
            <a:blip r:embed="rId4" cstate="print"/>
            <a:srcRect/>
            <a:stretch>
              <a:fillRect/>
            </a:stretch>
          </p:blipFill>
          <p:spPr bwMode="auto">
            <a:xfrm>
              <a:off x="1872" y="2400"/>
              <a:ext cx="192" cy="192"/>
            </a:xfrm>
            <a:prstGeom prst="rect">
              <a:avLst/>
            </a:prstGeom>
            <a:noFill/>
          </p:spPr>
        </p:pic>
        <p:pic>
          <p:nvPicPr>
            <p:cNvPr id="23597" name="Picture 45" descr="ong mat mot minh"/>
            <p:cNvPicPr>
              <a:picLocks noChangeAspect="1" noChangeArrowheads="1"/>
            </p:cNvPicPr>
            <p:nvPr/>
          </p:nvPicPr>
          <p:blipFill>
            <a:blip r:embed="rId4" cstate="print"/>
            <a:srcRect/>
            <a:stretch>
              <a:fillRect/>
            </a:stretch>
          </p:blipFill>
          <p:spPr bwMode="auto">
            <a:xfrm>
              <a:off x="1632" y="2304"/>
              <a:ext cx="192" cy="192"/>
            </a:xfrm>
            <a:prstGeom prst="rect">
              <a:avLst/>
            </a:prstGeom>
            <a:noFill/>
          </p:spPr>
        </p:pic>
        <p:pic>
          <p:nvPicPr>
            <p:cNvPr id="23598" name="Picture 46" descr="ong mat mot minh"/>
            <p:cNvPicPr>
              <a:picLocks noChangeAspect="1" noChangeArrowheads="1"/>
            </p:cNvPicPr>
            <p:nvPr/>
          </p:nvPicPr>
          <p:blipFill>
            <a:blip r:embed="rId4" cstate="print"/>
            <a:srcRect/>
            <a:stretch>
              <a:fillRect/>
            </a:stretch>
          </p:blipFill>
          <p:spPr bwMode="auto">
            <a:xfrm>
              <a:off x="1056" y="1632"/>
              <a:ext cx="192" cy="192"/>
            </a:xfrm>
            <a:prstGeom prst="rect">
              <a:avLst/>
            </a:prstGeom>
            <a:noFill/>
          </p:spPr>
        </p:pic>
        <p:pic>
          <p:nvPicPr>
            <p:cNvPr id="23599" name="Picture 47" descr="ong mat mot minh"/>
            <p:cNvPicPr>
              <a:picLocks noChangeAspect="1" noChangeArrowheads="1"/>
            </p:cNvPicPr>
            <p:nvPr/>
          </p:nvPicPr>
          <p:blipFill>
            <a:blip r:embed="rId4" cstate="print"/>
            <a:srcRect/>
            <a:stretch>
              <a:fillRect/>
            </a:stretch>
          </p:blipFill>
          <p:spPr bwMode="auto">
            <a:xfrm>
              <a:off x="1200" y="1776"/>
              <a:ext cx="192" cy="192"/>
            </a:xfrm>
            <a:prstGeom prst="rect">
              <a:avLst/>
            </a:prstGeom>
            <a:noFill/>
          </p:spPr>
        </p:pic>
        <p:pic>
          <p:nvPicPr>
            <p:cNvPr id="23600" name="Picture 48" descr="ong mat mot minh"/>
            <p:cNvPicPr>
              <a:picLocks noChangeAspect="1" noChangeArrowheads="1"/>
            </p:cNvPicPr>
            <p:nvPr/>
          </p:nvPicPr>
          <p:blipFill>
            <a:blip r:embed="rId4" cstate="print"/>
            <a:srcRect/>
            <a:stretch>
              <a:fillRect/>
            </a:stretch>
          </p:blipFill>
          <p:spPr bwMode="auto">
            <a:xfrm>
              <a:off x="1344" y="1632"/>
              <a:ext cx="192" cy="192"/>
            </a:xfrm>
            <a:prstGeom prst="rect">
              <a:avLst/>
            </a:prstGeom>
            <a:noFill/>
          </p:spPr>
        </p:pic>
        <p:pic>
          <p:nvPicPr>
            <p:cNvPr id="23601" name="Picture 49" descr="ong mat mot minh"/>
            <p:cNvPicPr>
              <a:picLocks noChangeAspect="1" noChangeArrowheads="1"/>
            </p:cNvPicPr>
            <p:nvPr/>
          </p:nvPicPr>
          <p:blipFill>
            <a:blip r:embed="rId4" cstate="print"/>
            <a:srcRect/>
            <a:stretch>
              <a:fillRect/>
            </a:stretch>
          </p:blipFill>
          <p:spPr bwMode="auto">
            <a:xfrm>
              <a:off x="1200" y="2976"/>
              <a:ext cx="192" cy="192"/>
            </a:xfrm>
            <a:prstGeom prst="rect">
              <a:avLst/>
            </a:prstGeom>
            <a:noFill/>
          </p:spPr>
        </p:pic>
        <p:pic>
          <p:nvPicPr>
            <p:cNvPr id="23602" name="Picture 50" descr="ong mat mot minh"/>
            <p:cNvPicPr>
              <a:picLocks noChangeAspect="1" noChangeArrowheads="1"/>
            </p:cNvPicPr>
            <p:nvPr/>
          </p:nvPicPr>
          <p:blipFill>
            <a:blip r:embed="rId4" cstate="print"/>
            <a:srcRect/>
            <a:stretch>
              <a:fillRect/>
            </a:stretch>
          </p:blipFill>
          <p:spPr bwMode="auto">
            <a:xfrm>
              <a:off x="672" y="1920"/>
              <a:ext cx="192" cy="192"/>
            </a:xfrm>
            <a:prstGeom prst="rect">
              <a:avLst/>
            </a:prstGeom>
            <a:noFill/>
          </p:spPr>
        </p:pic>
        <p:pic>
          <p:nvPicPr>
            <p:cNvPr id="23603" name="Picture 51" descr="ong mat mot minh"/>
            <p:cNvPicPr>
              <a:picLocks noChangeAspect="1" noChangeArrowheads="1"/>
            </p:cNvPicPr>
            <p:nvPr/>
          </p:nvPicPr>
          <p:blipFill>
            <a:blip r:embed="rId4" cstate="print"/>
            <a:srcRect/>
            <a:stretch>
              <a:fillRect/>
            </a:stretch>
          </p:blipFill>
          <p:spPr bwMode="auto">
            <a:xfrm>
              <a:off x="1392" y="3120"/>
              <a:ext cx="192" cy="192"/>
            </a:xfrm>
            <a:prstGeom prst="rect">
              <a:avLst/>
            </a:prstGeom>
            <a:noFill/>
          </p:spPr>
        </p:pic>
        <p:pic>
          <p:nvPicPr>
            <p:cNvPr id="23604" name="Picture 52" descr="ong mat mot minh"/>
            <p:cNvPicPr>
              <a:picLocks noChangeAspect="1" noChangeArrowheads="1"/>
            </p:cNvPicPr>
            <p:nvPr/>
          </p:nvPicPr>
          <p:blipFill>
            <a:blip r:embed="rId4" cstate="print"/>
            <a:srcRect/>
            <a:stretch>
              <a:fillRect/>
            </a:stretch>
          </p:blipFill>
          <p:spPr bwMode="auto">
            <a:xfrm>
              <a:off x="1296" y="2880"/>
              <a:ext cx="192" cy="192"/>
            </a:xfrm>
            <a:prstGeom prst="rect">
              <a:avLst/>
            </a:prstGeom>
            <a:noFill/>
          </p:spPr>
        </p:pic>
        <p:pic>
          <p:nvPicPr>
            <p:cNvPr id="23605" name="Picture 53" descr="ong mat mot minh"/>
            <p:cNvPicPr>
              <a:picLocks noChangeAspect="1" noChangeArrowheads="1"/>
            </p:cNvPicPr>
            <p:nvPr/>
          </p:nvPicPr>
          <p:blipFill>
            <a:blip r:embed="rId4" cstate="print"/>
            <a:srcRect/>
            <a:stretch>
              <a:fillRect/>
            </a:stretch>
          </p:blipFill>
          <p:spPr bwMode="auto">
            <a:xfrm>
              <a:off x="1152" y="3120"/>
              <a:ext cx="192" cy="192"/>
            </a:xfrm>
            <a:prstGeom prst="rect">
              <a:avLst/>
            </a:prstGeom>
            <a:noFill/>
          </p:spPr>
        </p:pic>
      </p:grpSp>
      <p:sp>
        <p:nvSpPr>
          <p:cNvPr id="44"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dirty="0" err="1">
                <a:solidFill>
                  <a:srgbClr val="003366"/>
                </a:solidFill>
                <a:latin typeface="Times New Roman" pitchFamily="18" charset="0"/>
                <a:cs typeface="Times New Roman" pitchFamily="18" charset="0"/>
              </a:rPr>
              <a:t>Thứ</a:t>
            </a:r>
            <a:r>
              <a:rPr lang="en-US" sz="2600" b="1" i="1" dirty="0">
                <a:solidFill>
                  <a:srgbClr val="003366"/>
                </a:solidFill>
                <a:latin typeface="Times New Roman" pitchFamily="18" charset="0"/>
                <a:cs typeface="Times New Roman" pitchFamily="18" charset="0"/>
              </a:rPr>
              <a:t> </a:t>
            </a:r>
            <a:r>
              <a:rPr lang="en-US" sz="2600" b="1" i="1" dirty="0" err="1">
                <a:solidFill>
                  <a:srgbClr val="003366"/>
                </a:solidFill>
                <a:latin typeface="Times New Roman" pitchFamily="18" charset="0"/>
                <a:cs typeface="Times New Roman" pitchFamily="18" charset="0"/>
              </a:rPr>
              <a:t>tư</a:t>
            </a:r>
            <a:r>
              <a:rPr lang="en-US" sz="2600" b="1" i="1" dirty="0">
                <a:solidFill>
                  <a:srgbClr val="003366"/>
                </a:solidFill>
                <a:latin typeface="Times New Roman" pitchFamily="18" charset="0"/>
                <a:cs typeface="Times New Roman" pitchFamily="18" charset="0"/>
              </a:rPr>
              <a:t>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23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50" name="Group 47"/>
          <p:cNvGrpSpPr>
            <a:grpSpLocks/>
          </p:cNvGrpSpPr>
          <p:nvPr/>
        </p:nvGrpSpPr>
        <p:grpSpPr bwMode="auto">
          <a:xfrm>
            <a:off x="25400" y="65313"/>
            <a:ext cx="12192000" cy="6858000"/>
            <a:chOff x="0" y="0"/>
            <a:chExt cx="5760" cy="4320"/>
          </a:xfrm>
        </p:grpSpPr>
        <p:sp>
          <p:nvSpPr>
            <p:cNvPr id="5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52"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hỗ dành sẵn cho Số hiệu Bản chiếu 4"/>
          <p:cNvSpPr>
            <a:spLocks noGrp="1"/>
          </p:cNvSpPr>
          <p:nvPr>
            <p:ph type="sldNum" sz="quarter" idx="12"/>
          </p:nvPr>
        </p:nvSpPr>
        <p:spPr/>
        <p:txBody>
          <a:bodyPr/>
          <a:lstStyle/>
          <a:p>
            <a:fld id="{625B2C2C-25C1-4E6D-87E7-827B619DE4DC}"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3571"/>
                                        </p:tgtEl>
                                        <p:attrNameLst>
                                          <p:attrName>style.visibility</p:attrName>
                                        </p:attrNameLst>
                                      </p:cBhvr>
                                      <p:to>
                                        <p:strVal val="visible"/>
                                      </p:to>
                                    </p:set>
                                    <p:animEffect transition="in" filter="fade">
                                      <p:cBhvr>
                                        <p:cTn id="7" dur="500"/>
                                        <p:tgtEl>
                                          <p:spTgt spid="23571"/>
                                        </p:tgtEl>
                                      </p:cBhvr>
                                    </p:animEffect>
                                    <p:anim calcmode="lin" valueType="num">
                                      <p:cBhvr>
                                        <p:cTn id="8" dur="500" fill="hold"/>
                                        <p:tgtEl>
                                          <p:spTgt spid="23571"/>
                                        </p:tgtEl>
                                        <p:attrNameLst>
                                          <p:attrName>ppt_w</p:attrName>
                                        </p:attrNameLst>
                                      </p:cBhvr>
                                      <p:tavLst>
                                        <p:tav tm="0" fmla="#ppt_w*sin(2.5*pi*$)">
                                          <p:val>
                                            <p:fltVal val="0"/>
                                          </p:val>
                                        </p:tav>
                                        <p:tav tm="100000">
                                          <p:val>
                                            <p:fltVal val="1"/>
                                          </p:val>
                                        </p:tav>
                                      </p:tavLst>
                                    </p:anim>
                                    <p:anim calcmode="lin" valueType="num">
                                      <p:cBhvr>
                                        <p:cTn id="9" dur="500" fill="hold"/>
                                        <p:tgtEl>
                                          <p:spTgt spid="2357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iterate type="lt">
                                    <p:tmPct val="0"/>
                                  </p:iterate>
                                  <p:childTnLst>
                                    <p:set>
                                      <p:cBhvr>
                                        <p:cTn id="13" dur="1" fill="hold">
                                          <p:stCondLst>
                                            <p:cond delay="0"/>
                                          </p:stCondLst>
                                        </p:cTn>
                                        <p:tgtEl>
                                          <p:spTgt spid="23572"/>
                                        </p:tgtEl>
                                        <p:attrNameLst>
                                          <p:attrName>style.visibility</p:attrName>
                                        </p:attrNameLst>
                                      </p:cBhvr>
                                      <p:to>
                                        <p:strVal val="visible"/>
                                      </p:to>
                                    </p:set>
                                    <p:anim from="(-#ppt_w/2)" to="(#ppt_x)" calcmode="lin" valueType="num">
                                      <p:cBhvr>
                                        <p:cTn id="14" dur="600" fill="hold">
                                          <p:stCondLst>
                                            <p:cond delay="0"/>
                                          </p:stCondLst>
                                        </p:cTn>
                                        <p:tgtEl>
                                          <p:spTgt spid="23572"/>
                                        </p:tgtEl>
                                        <p:attrNameLst>
                                          <p:attrName>ppt_x</p:attrName>
                                        </p:attrNameLst>
                                      </p:cBhvr>
                                    </p:anim>
                                    <p:anim from="0" to="-1.0" calcmode="lin" valueType="num">
                                      <p:cBhvr>
                                        <p:cTn id="15" dur="200" decel="50000" autoRev="1" fill="hold">
                                          <p:stCondLst>
                                            <p:cond delay="600"/>
                                          </p:stCondLst>
                                        </p:cTn>
                                        <p:tgtEl>
                                          <p:spTgt spid="23572"/>
                                        </p:tgtEl>
                                        <p:attrNameLst>
                                          <p:attrName>xshear</p:attrName>
                                        </p:attrNameLst>
                                      </p:cBhvr>
                                    </p:anim>
                                    <p:animScale>
                                      <p:cBhvr>
                                        <p:cTn id="16" dur="200" decel="100000" autoRev="1" fill="hold">
                                          <p:stCondLst>
                                            <p:cond delay="600"/>
                                          </p:stCondLst>
                                        </p:cTn>
                                        <p:tgtEl>
                                          <p:spTgt spid="23572"/>
                                        </p:tgtEl>
                                      </p:cBhvr>
                                      <p:from x="100000" y="100000"/>
                                      <p:to x="80000" y="100000"/>
                                    </p:animScale>
                                    <p:anim by="(#ppt_h/3+#ppt_w*0.1)" calcmode="lin" valueType="num">
                                      <p:cBhvr additive="sum">
                                        <p:cTn id="17" dur="200" decel="100000" autoRev="1" fill="hold">
                                          <p:stCondLst>
                                            <p:cond delay="600"/>
                                          </p:stCondLst>
                                        </p:cTn>
                                        <p:tgtEl>
                                          <p:spTgt spid="23572"/>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grpId="1" nodeType="clickEffect">
                                  <p:stCondLst>
                                    <p:cond delay="0"/>
                                  </p:stCondLst>
                                  <p:iterate type="lt">
                                    <p:tmPct val="10000"/>
                                  </p:iterate>
                                  <p:childTnLst>
                                    <p:animEffect transition="out" filter="fade">
                                      <p:cBhvr>
                                        <p:cTn id="21" dur="500"/>
                                        <p:tgtEl>
                                          <p:spTgt spid="23571"/>
                                        </p:tgtEl>
                                      </p:cBhvr>
                                    </p:animEffect>
                                    <p:anim calcmode="lin" valueType="num">
                                      <p:cBhvr>
                                        <p:cTn id="22" dur="500"/>
                                        <p:tgtEl>
                                          <p:spTgt spid="2357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500"/>
                                        <p:tgtEl>
                                          <p:spTgt spid="23571"/>
                                        </p:tgtEl>
                                        <p:attrNameLst>
                                          <p:attrName>ppt_h</p:attrName>
                                        </p:attrNameLst>
                                      </p:cBhvr>
                                      <p:tavLst>
                                        <p:tav tm="0">
                                          <p:val>
                                            <p:strVal val="ppt_h"/>
                                          </p:val>
                                        </p:tav>
                                        <p:tav tm="100000">
                                          <p:val>
                                            <p:strVal val="ppt_h"/>
                                          </p:val>
                                        </p:tav>
                                      </p:tavLst>
                                    </p:anim>
                                    <p:set>
                                      <p:cBhvr>
                                        <p:cTn id="24" dur="1" fill="hold">
                                          <p:stCondLst>
                                            <p:cond delay="499"/>
                                          </p:stCondLst>
                                        </p:cTn>
                                        <p:tgtEl>
                                          <p:spTgt spid="23571"/>
                                        </p:tgtEl>
                                        <p:attrNameLst>
                                          <p:attrName>style.visibility</p:attrName>
                                        </p:attrNameLst>
                                      </p:cBhvr>
                                      <p:to>
                                        <p:strVal val="hidden"/>
                                      </p:to>
                                    </p:set>
                                  </p:childTnLst>
                                </p:cTn>
                              </p:par>
                              <p:par>
                                <p:cTn id="25" presetID="45" presetClass="exit" presetSubtype="0" fill="hold" grpId="1" nodeType="withEffect">
                                  <p:stCondLst>
                                    <p:cond delay="0"/>
                                  </p:stCondLst>
                                  <p:iterate type="lt">
                                    <p:tmPct val="10000"/>
                                  </p:iterate>
                                  <p:childTnLst>
                                    <p:animEffect transition="out" filter="fade">
                                      <p:cBhvr>
                                        <p:cTn id="26" dur="500"/>
                                        <p:tgtEl>
                                          <p:spTgt spid="23572"/>
                                        </p:tgtEl>
                                      </p:cBhvr>
                                    </p:animEffect>
                                    <p:anim calcmode="lin" valueType="num">
                                      <p:cBhvr>
                                        <p:cTn id="27" dur="500"/>
                                        <p:tgtEl>
                                          <p:spTgt spid="2357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500"/>
                                        <p:tgtEl>
                                          <p:spTgt spid="23572"/>
                                        </p:tgtEl>
                                        <p:attrNameLst>
                                          <p:attrName>ppt_h</p:attrName>
                                        </p:attrNameLst>
                                      </p:cBhvr>
                                      <p:tavLst>
                                        <p:tav tm="0">
                                          <p:val>
                                            <p:strVal val="ppt_h"/>
                                          </p:val>
                                        </p:tav>
                                        <p:tav tm="100000">
                                          <p:val>
                                            <p:strVal val="ppt_h"/>
                                          </p:val>
                                        </p:tav>
                                      </p:tavLst>
                                    </p:anim>
                                    <p:set>
                                      <p:cBhvr>
                                        <p:cTn id="29" dur="1" fill="hold">
                                          <p:stCondLst>
                                            <p:cond delay="499"/>
                                          </p:stCondLst>
                                        </p:cTn>
                                        <p:tgtEl>
                                          <p:spTgt spid="2357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grpId="0" nodeType="clickEffect">
                                  <p:stCondLst>
                                    <p:cond delay="0"/>
                                  </p:stCondLst>
                                  <p:childTnLst>
                                    <p:set>
                                      <p:cBhvr>
                                        <p:cTn id="33" dur="1" fill="hold">
                                          <p:stCondLst>
                                            <p:cond delay="0"/>
                                          </p:stCondLst>
                                        </p:cTn>
                                        <p:tgtEl>
                                          <p:spTgt spid="23575"/>
                                        </p:tgtEl>
                                        <p:attrNameLst>
                                          <p:attrName>style.visibility</p:attrName>
                                        </p:attrNameLst>
                                      </p:cBhvr>
                                      <p:to>
                                        <p:strVal val="visible"/>
                                      </p:to>
                                    </p:set>
                                    <p:animEffect transition="in" filter="fade">
                                      <p:cBhvr>
                                        <p:cTn id="34" dur="770" decel="100000"/>
                                        <p:tgtEl>
                                          <p:spTgt spid="23575"/>
                                        </p:tgtEl>
                                      </p:cBhvr>
                                    </p:animEffect>
                                    <p:animScale>
                                      <p:cBhvr>
                                        <p:cTn id="35" dur="770" decel="100000"/>
                                        <p:tgtEl>
                                          <p:spTgt spid="23575"/>
                                        </p:tgtEl>
                                      </p:cBhvr>
                                      <p:from x="10000" y="10000"/>
                                      <p:to x="200000" y="450000"/>
                                    </p:animScale>
                                    <p:animScale>
                                      <p:cBhvr>
                                        <p:cTn id="36" dur="1230" accel="100000" fill="hold">
                                          <p:stCondLst>
                                            <p:cond delay="770"/>
                                          </p:stCondLst>
                                        </p:cTn>
                                        <p:tgtEl>
                                          <p:spTgt spid="23575"/>
                                        </p:tgtEl>
                                      </p:cBhvr>
                                      <p:from x="200000" y="450000"/>
                                      <p:to x="100000" y="100000"/>
                                    </p:animScale>
                                    <p:set>
                                      <p:cBhvr>
                                        <p:cTn id="37" dur="770" fill="hold"/>
                                        <p:tgtEl>
                                          <p:spTgt spid="23575"/>
                                        </p:tgtEl>
                                        <p:attrNameLst>
                                          <p:attrName>ppt_x</p:attrName>
                                        </p:attrNameLst>
                                      </p:cBhvr>
                                      <p:to>
                                        <p:strVal val="(0.5)"/>
                                      </p:to>
                                    </p:set>
                                    <p:anim from="(0.5)" to="(#ppt_x)" calcmode="lin" valueType="num">
                                      <p:cBhvr>
                                        <p:cTn id="38" dur="1230" accel="100000" fill="hold">
                                          <p:stCondLst>
                                            <p:cond delay="770"/>
                                          </p:stCondLst>
                                        </p:cTn>
                                        <p:tgtEl>
                                          <p:spTgt spid="23575"/>
                                        </p:tgtEl>
                                        <p:attrNameLst>
                                          <p:attrName>ppt_x</p:attrName>
                                        </p:attrNameLst>
                                      </p:cBhvr>
                                    </p:anim>
                                    <p:set>
                                      <p:cBhvr>
                                        <p:cTn id="39" dur="770" fill="hold"/>
                                        <p:tgtEl>
                                          <p:spTgt spid="23575"/>
                                        </p:tgtEl>
                                        <p:attrNameLst>
                                          <p:attrName>ppt_y</p:attrName>
                                        </p:attrNameLst>
                                      </p:cBhvr>
                                      <p:to>
                                        <p:strVal val="(#ppt_y+0.4)"/>
                                      </p:to>
                                    </p:set>
                                    <p:anim from="(#ppt_y+0.4)" to="(#ppt_y)" calcmode="lin" valueType="num">
                                      <p:cBhvr>
                                        <p:cTn id="40" dur="1230" accel="100000" fill="hold">
                                          <p:stCondLst>
                                            <p:cond delay="770"/>
                                          </p:stCondLst>
                                        </p:cTn>
                                        <p:tgtEl>
                                          <p:spTgt spid="23575"/>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23576"/>
                                        </p:tgtEl>
                                        <p:attrNameLst>
                                          <p:attrName>style.visibility</p:attrName>
                                        </p:attrNameLst>
                                      </p:cBhvr>
                                      <p:to>
                                        <p:strVal val="visible"/>
                                      </p:to>
                                    </p:set>
                                    <p:anim from="(-#ppt_w/2)" to="(#ppt_x)" calcmode="lin" valueType="num">
                                      <p:cBhvr>
                                        <p:cTn id="45" dur="600" fill="hold">
                                          <p:stCondLst>
                                            <p:cond delay="0"/>
                                          </p:stCondLst>
                                        </p:cTn>
                                        <p:tgtEl>
                                          <p:spTgt spid="23576"/>
                                        </p:tgtEl>
                                        <p:attrNameLst>
                                          <p:attrName>ppt_x</p:attrName>
                                        </p:attrNameLst>
                                      </p:cBhvr>
                                    </p:anim>
                                    <p:anim from="0" to="-1.0" calcmode="lin" valueType="num">
                                      <p:cBhvr>
                                        <p:cTn id="46" dur="200" decel="50000" autoRev="1" fill="hold">
                                          <p:stCondLst>
                                            <p:cond delay="600"/>
                                          </p:stCondLst>
                                        </p:cTn>
                                        <p:tgtEl>
                                          <p:spTgt spid="23576"/>
                                        </p:tgtEl>
                                        <p:attrNameLst>
                                          <p:attrName>xshear</p:attrName>
                                        </p:attrNameLst>
                                      </p:cBhvr>
                                    </p:anim>
                                    <p:animScale>
                                      <p:cBhvr>
                                        <p:cTn id="47" dur="200" decel="100000" autoRev="1" fill="hold">
                                          <p:stCondLst>
                                            <p:cond delay="600"/>
                                          </p:stCondLst>
                                        </p:cTn>
                                        <p:tgtEl>
                                          <p:spTgt spid="23576"/>
                                        </p:tgtEl>
                                      </p:cBhvr>
                                      <p:from x="100000" y="100000"/>
                                      <p:to x="80000" y="100000"/>
                                    </p:animScale>
                                    <p:anim by="(#ppt_h/3+#ppt_w*0.1)" calcmode="lin" valueType="num">
                                      <p:cBhvr additive="sum">
                                        <p:cTn id="48" dur="200" decel="100000" autoRev="1" fill="hold">
                                          <p:stCondLst>
                                            <p:cond delay="600"/>
                                          </p:stCondLst>
                                        </p:cTn>
                                        <p:tgtEl>
                                          <p:spTgt spid="23576"/>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48" presetClass="exit" presetSubtype="0" decel="50000" fill="hold" grpId="1" nodeType="clickEffect">
                                  <p:stCondLst>
                                    <p:cond delay="0"/>
                                  </p:stCondLst>
                                  <p:childTnLst>
                                    <p:anim calcmode="lin" valueType="num">
                                      <p:cBhvr>
                                        <p:cTn id="52" dur="1000"/>
                                        <p:tgtEl>
                                          <p:spTgt spid="23575"/>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53" dur="1000"/>
                                        <p:tgtEl>
                                          <p:spTgt spid="23575"/>
                                        </p:tgtEl>
                                        <p:attrNameLst>
                                          <p:attrName>ppt_x</p:attrName>
                                        </p:attrNameLst>
                                      </p:cBhvr>
                                      <p:tavLst>
                                        <p:tav tm="0">
                                          <p:val>
                                            <p:strVal val="ppt_x"/>
                                          </p:val>
                                        </p:tav>
                                        <p:tav tm="50000">
                                          <p:val>
                                            <p:fltVal val="0.95"/>
                                          </p:val>
                                        </p:tav>
                                        <p:tav tm="100000">
                                          <p:val>
                                            <p:fltVal val="-1"/>
                                          </p:val>
                                        </p:tav>
                                      </p:tavLst>
                                    </p:anim>
                                    <p:anim calcmode="lin" valueType="num">
                                      <p:cBhvr>
                                        <p:cTn id="54" dur="1000"/>
                                        <p:tgtEl>
                                          <p:spTgt spid="23575"/>
                                        </p:tgtEl>
                                        <p:attrNameLst>
                                          <p:attrName>ppt_y</p:attrName>
                                        </p:attrNameLst>
                                      </p:cBhvr>
                                      <p:tavLst>
                                        <p:tav tm="0">
                                          <p:val>
                                            <p:strVal val="ppt_y"/>
                                          </p:val>
                                        </p:tav>
                                        <p:tav tm="100000">
                                          <p:val>
                                            <p:strVal val="ppt_y"/>
                                          </p:val>
                                        </p:tav>
                                      </p:tavLst>
                                    </p:anim>
                                    <p:animEffect transition="out" filter="fade">
                                      <p:cBhvr>
                                        <p:cTn id="55" dur="1000"/>
                                        <p:tgtEl>
                                          <p:spTgt spid="23575"/>
                                        </p:tgtEl>
                                      </p:cBhvr>
                                    </p:animEffect>
                                    <p:set>
                                      <p:cBhvr>
                                        <p:cTn id="56" dur="1" fill="hold">
                                          <p:stCondLst>
                                            <p:cond delay="999"/>
                                          </p:stCondLst>
                                        </p:cTn>
                                        <p:tgtEl>
                                          <p:spTgt spid="23575"/>
                                        </p:tgtEl>
                                        <p:attrNameLst>
                                          <p:attrName>style.visibility</p:attrName>
                                        </p:attrNameLst>
                                      </p:cBhvr>
                                      <p:to>
                                        <p:strVal val="hidden"/>
                                      </p:to>
                                    </p:set>
                                  </p:childTnLst>
                                </p:cTn>
                              </p:par>
                              <p:par>
                                <p:cTn id="57" presetID="48" presetClass="exit" presetSubtype="0" decel="50000" fill="hold" grpId="1" nodeType="withEffect">
                                  <p:stCondLst>
                                    <p:cond delay="0"/>
                                  </p:stCondLst>
                                  <p:childTnLst>
                                    <p:anim calcmode="lin" valueType="num">
                                      <p:cBhvr>
                                        <p:cTn id="58" dur="1000"/>
                                        <p:tgtEl>
                                          <p:spTgt spid="2357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59" dur="1000"/>
                                        <p:tgtEl>
                                          <p:spTgt spid="23576"/>
                                        </p:tgtEl>
                                        <p:attrNameLst>
                                          <p:attrName>ppt_x</p:attrName>
                                        </p:attrNameLst>
                                      </p:cBhvr>
                                      <p:tavLst>
                                        <p:tav tm="0">
                                          <p:val>
                                            <p:strVal val="ppt_x"/>
                                          </p:val>
                                        </p:tav>
                                        <p:tav tm="50000">
                                          <p:val>
                                            <p:fltVal val="0.95"/>
                                          </p:val>
                                        </p:tav>
                                        <p:tav tm="100000">
                                          <p:val>
                                            <p:fltVal val="-1"/>
                                          </p:val>
                                        </p:tav>
                                      </p:tavLst>
                                    </p:anim>
                                    <p:anim calcmode="lin" valueType="num">
                                      <p:cBhvr>
                                        <p:cTn id="60" dur="1000"/>
                                        <p:tgtEl>
                                          <p:spTgt spid="23576"/>
                                        </p:tgtEl>
                                        <p:attrNameLst>
                                          <p:attrName>ppt_y</p:attrName>
                                        </p:attrNameLst>
                                      </p:cBhvr>
                                      <p:tavLst>
                                        <p:tav tm="0">
                                          <p:val>
                                            <p:strVal val="ppt_y"/>
                                          </p:val>
                                        </p:tav>
                                        <p:tav tm="100000">
                                          <p:val>
                                            <p:strVal val="ppt_y"/>
                                          </p:val>
                                        </p:tav>
                                      </p:tavLst>
                                    </p:anim>
                                    <p:animEffect transition="out" filter="fade">
                                      <p:cBhvr>
                                        <p:cTn id="61" dur="1000"/>
                                        <p:tgtEl>
                                          <p:spTgt spid="23576"/>
                                        </p:tgtEl>
                                      </p:cBhvr>
                                    </p:animEffect>
                                    <p:set>
                                      <p:cBhvr>
                                        <p:cTn id="62" dur="1" fill="hold">
                                          <p:stCondLst>
                                            <p:cond delay="999"/>
                                          </p:stCondLst>
                                        </p:cTn>
                                        <p:tgtEl>
                                          <p:spTgt spid="2357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3577"/>
                                        </p:tgtEl>
                                        <p:attrNameLst>
                                          <p:attrName>style.visibility</p:attrName>
                                        </p:attrNameLst>
                                      </p:cBhvr>
                                      <p:to>
                                        <p:strVal val="visible"/>
                                      </p:to>
                                    </p:set>
                                    <p:animScale>
                                      <p:cBhvr>
                                        <p:cTn id="67" dur="1000" decel="50000" fill="hold">
                                          <p:stCondLst>
                                            <p:cond delay="0"/>
                                          </p:stCondLst>
                                        </p:cTn>
                                        <p:tgtEl>
                                          <p:spTgt spid="235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3577"/>
                                        </p:tgtEl>
                                        <p:attrNameLst>
                                          <p:attrName>ppt_x</p:attrName>
                                          <p:attrName>ppt_y</p:attrName>
                                        </p:attrNameLst>
                                      </p:cBhvr>
                                    </p:animMotion>
                                    <p:animEffect transition="in" filter="fade">
                                      <p:cBhvr>
                                        <p:cTn id="69" dur="1000"/>
                                        <p:tgtEl>
                                          <p:spTgt spid="23577"/>
                                        </p:tgtEl>
                                      </p:cBhvr>
                                    </p:animEffect>
                                  </p:childTnLst>
                                </p:cTn>
                              </p:par>
                            </p:childTnLst>
                          </p:cTn>
                        </p:par>
                      </p:childTnLst>
                    </p:cTn>
                  </p:par>
                  <p:par>
                    <p:cTn id="70" fill="hold">
                      <p:stCondLst>
                        <p:cond delay="indefinite"/>
                      </p:stCondLst>
                      <p:childTnLst>
                        <p:par>
                          <p:cTn id="71" fill="hold">
                            <p:stCondLst>
                              <p:cond delay="0"/>
                            </p:stCondLst>
                            <p:childTnLst>
                              <p:par>
                                <p:cTn id="72" presetID="30" presetClass="entr" presetSubtype="0" fill="hold" nodeType="clickEffect">
                                  <p:stCondLst>
                                    <p:cond delay="0"/>
                                  </p:stCondLst>
                                  <p:childTnLst>
                                    <p:set>
                                      <p:cBhvr>
                                        <p:cTn id="73" dur="1" fill="hold">
                                          <p:stCondLst>
                                            <p:cond delay="0"/>
                                          </p:stCondLst>
                                        </p:cTn>
                                        <p:tgtEl>
                                          <p:spTgt spid="23578"/>
                                        </p:tgtEl>
                                        <p:attrNameLst>
                                          <p:attrName>style.visibility</p:attrName>
                                        </p:attrNameLst>
                                      </p:cBhvr>
                                      <p:to>
                                        <p:strVal val="visible"/>
                                      </p:to>
                                    </p:set>
                                    <p:animEffect transition="in" filter="fade">
                                      <p:cBhvr>
                                        <p:cTn id="74" dur="800" decel="100000"/>
                                        <p:tgtEl>
                                          <p:spTgt spid="23578"/>
                                        </p:tgtEl>
                                      </p:cBhvr>
                                    </p:animEffect>
                                    <p:anim calcmode="lin" valueType="num">
                                      <p:cBhvr>
                                        <p:cTn id="75" dur="800" decel="100000" fill="hold"/>
                                        <p:tgtEl>
                                          <p:spTgt spid="23578"/>
                                        </p:tgtEl>
                                        <p:attrNameLst>
                                          <p:attrName>style.rotation</p:attrName>
                                        </p:attrNameLst>
                                      </p:cBhvr>
                                      <p:tavLst>
                                        <p:tav tm="0">
                                          <p:val>
                                            <p:fltVal val="-90"/>
                                          </p:val>
                                        </p:tav>
                                        <p:tav tm="100000">
                                          <p:val>
                                            <p:fltVal val="0"/>
                                          </p:val>
                                        </p:tav>
                                      </p:tavLst>
                                    </p:anim>
                                    <p:anim calcmode="lin" valueType="num">
                                      <p:cBhvr>
                                        <p:cTn id="76" dur="800" decel="100000" fill="hold"/>
                                        <p:tgtEl>
                                          <p:spTgt spid="23578"/>
                                        </p:tgtEl>
                                        <p:attrNameLst>
                                          <p:attrName>ppt_x</p:attrName>
                                        </p:attrNameLst>
                                      </p:cBhvr>
                                      <p:tavLst>
                                        <p:tav tm="0">
                                          <p:val>
                                            <p:strVal val="#ppt_x+0.4"/>
                                          </p:val>
                                        </p:tav>
                                        <p:tav tm="100000">
                                          <p:val>
                                            <p:strVal val="#ppt_x-0.05"/>
                                          </p:val>
                                        </p:tav>
                                      </p:tavLst>
                                    </p:anim>
                                    <p:anim calcmode="lin" valueType="num">
                                      <p:cBhvr>
                                        <p:cTn id="77" dur="800" decel="100000" fill="hold"/>
                                        <p:tgtEl>
                                          <p:spTgt spid="23578"/>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23578"/>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23578"/>
                                        </p:tgtEl>
                                        <p:attrNameLst>
                                          <p:attrName>ppt_y</p:attrName>
                                        </p:attrNameLst>
                                      </p:cBhvr>
                                      <p:tavLst>
                                        <p:tav tm="0">
                                          <p:val>
                                            <p:strVal val="#ppt_y+0.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5" presetClass="exit" presetSubtype="0" fill="hold" nodeType="clickEffect">
                                  <p:stCondLst>
                                    <p:cond delay="0"/>
                                  </p:stCondLst>
                                  <p:childTnLst>
                                    <p:animEffect transition="out" filter="fade">
                                      <p:cBhvr>
                                        <p:cTn id="83" dur="1000" accel="50000">
                                          <p:stCondLst>
                                            <p:cond delay="0"/>
                                          </p:stCondLst>
                                        </p:cTn>
                                        <p:tgtEl>
                                          <p:spTgt spid="23578"/>
                                        </p:tgtEl>
                                      </p:cBhvr>
                                    </p:animEffect>
                                    <p:anim calcmode="lin" valueType="num">
                                      <p:cBhvr>
                                        <p:cTn id="84" dur="500" accel="50000">
                                          <p:stCondLst>
                                            <p:cond delay="0"/>
                                          </p:stCondLst>
                                        </p:cTn>
                                        <p:tgtEl>
                                          <p:spTgt spid="23578"/>
                                        </p:tgtEl>
                                        <p:attrNameLst>
                                          <p:attrName>ppt_y</p:attrName>
                                        </p:attrNameLst>
                                      </p:cBhvr>
                                      <p:tavLst>
                                        <p:tav tm="0">
                                          <p:val>
                                            <p:strVal val="ppt_y"/>
                                          </p:val>
                                        </p:tav>
                                        <p:tav tm="100000">
                                          <p:val>
                                            <p:strVal val="ppt_y+.1"/>
                                          </p:val>
                                        </p:tav>
                                      </p:tavLst>
                                    </p:anim>
                                    <p:anim calcmode="lin" valueType="num">
                                      <p:cBhvr>
                                        <p:cTn id="85" dur="500" decel="50000">
                                          <p:stCondLst>
                                            <p:cond delay="500"/>
                                          </p:stCondLst>
                                        </p:cTn>
                                        <p:tgtEl>
                                          <p:spTgt spid="23578"/>
                                        </p:tgtEl>
                                        <p:attrNameLst>
                                          <p:attrName>ppt_y</p:attrName>
                                        </p:attrNameLst>
                                      </p:cBhvr>
                                      <p:tavLst>
                                        <p:tav tm="0">
                                          <p:val>
                                            <p:strVal val="ppt_y"/>
                                          </p:val>
                                        </p:tav>
                                        <p:tav tm="100000">
                                          <p:val>
                                            <p:strVal val="ppt_y-.1"/>
                                          </p:val>
                                        </p:tav>
                                      </p:tavLst>
                                    </p:anim>
                                    <p:anim calcmode="lin" valueType="num">
                                      <p:cBhvr>
                                        <p:cTn id="86" dur="500" accel="50000">
                                          <p:stCondLst>
                                            <p:cond delay="500"/>
                                          </p:stCondLst>
                                        </p:cTn>
                                        <p:tgtEl>
                                          <p:spTgt spid="23578"/>
                                        </p:tgtEl>
                                        <p:attrNameLst>
                                          <p:attrName>ppt_x</p:attrName>
                                        </p:attrNameLst>
                                      </p:cBhvr>
                                      <p:tavLst>
                                        <p:tav tm="0">
                                          <p:val>
                                            <p:strVal val="ppt_x"/>
                                          </p:val>
                                        </p:tav>
                                        <p:tav tm="100000">
                                          <p:val>
                                            <p:strVal val="ppt_x+.4"/>
                                          </p:val>
                                        </p:tav>
                                      </p:tavLst>
                                    </p:anim>
                                    <p:anim calcmode="lin" valueType="num">
                                      <p:cBhvr>
                                        <p:cTn id="87" dur="1000"/>
                                        <p:tgtEl>
                                          <p:spTgt spid="23578"/>
                                        </p:tgtEl>
                                        <p:attrNameLst>
                                          <p:attrName>ppt_h</p:attrName>
                                        </p:attrNameLst>
                                      </p:cBhvr>
                                      <p:tavLst>
                                        <p:tav tm="0">
                                          <p:val>
                                            <p:strVal val="ppt_h"/>
                                          </p:val>
                                        </p:tav>
                                        <p:tav tm="100000">
                                          <p:val>
                                            <p:strVal val="ppt_h"/>
                                          </p:val>
                                        </p:tav>
                                      </p:tavLst>
                                    </p:anim>
                                    <p:anim calcmode="lin" valueType="num">
                                      <p:cBhvr>
                                        <p:cTn id="88" dur="500" accel="50000">
                                          <p:stCondLst>
                                            <p:cond delay="0"/>
                                          </p:stCondLst>
                                        </p:cTn>
                                        <p:tgtEl>
                                          <p:spTgt spid="23578"/>
                                        </p:tgtEl>
                                        <p:attrNameLst>
                                          <p:attrName>ppt_w</p:attrName>
                                        </p:attrNameLst>
                                      </p:cBhvr>
                                      <p:tavLst>
                                        <p:tav tm="0">
                                          <p:val>
                                            <p:strVal val="ppt_w"/>
                                          </p:val>
                                        </p:tav>
                                        <p:tav tm="100000">
                                          <p:val>
                                            <p:strVal val="ppt_w*.05"/>
                                          </p:val>
                                        </p:tav>
                                      </p:tavLst>
                                    </p:anim>
                                    <p:anim calcmode="lin" valueType="num">
                                      <p:cBhvr>
                                        <p:cTn id="89" dur="500" decel="50000">
                                          <p:stCondLst>
                                            <p:cond delay="500"/>
                                          </p:stCondLst>
                                        </p:cTn>
                                        <p:tgtEl>
                                          <p:spTgt spid="23578"/>
                                        </p:tgtEl>
                                        <p:attrNameLst>
                                          <p:attrName>ppt_w</p:attrName>
                                        </p:attrNameLst>
                                      </p:cBhvr>
                                      <p:tavLst>
                                        <p:tav tm="0">
                                          <p:val>
                                            <p:strVal val="ppt_w"/>
                                          </p:val>
                                        </p:tav>
                                        <p:tav tm="100000">
                                          <p:val>
                                            <p:strVal val="ppt_w/.05"/>
                                          </p:val>
                                        </p:tav>
                                      </p:tavLst>
                                    </p:anim>
                                    <p:anim calcmode="lin" valueType="num">
                                      <p:cBhvr>
                                        <p:cTn id="90" dur="500" accel="50000">
                                          <p:stCondLst>
                                            <p:cond delay="500"/>
                                          </p:stCondLst>
                                        </p:cTn>
                                        <p:tgtEl>
                                          <p:spTgt spid="23578"/>
                                        </p:tgtEl>
                                        <p:attrNameLst>
                                          <p:attrName>style.rotation</p:attrName>
                                        </p:attrNameLst>
                                      </p:cBhvr>
                                      <p:tavLst>
                                        <p:tav tm="0">
                                          <p:val>
                                            <p:fltVal val="0"/>
                                          </p:val>
                                        </p:tav>
                                        <p:tav tm="100000">
                                          <p:val>
                                            <p:fltVal val="-90"/>
                                          </p:val>
                                        </p:tav>
                                      </p:tavLst>
                                    </p:anim>
                                    <p:set>
                                      <p:cBhvr>
                                        <p:cTn id="91" dur="1" fill="hold">
                                          <p:stCondLst>
                                            <p:cond delay="999"/>
                                          </p:stCondLst>
                                        </p:cTn>
                                        <p:tgtEl>
                                          <p:spTgt spid="2357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99" dur="1000" fill="hold"/>
                                        <p:tgtEl>
                                          <p:spTgt spid="2"/>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2"/>
                                        </p:tgtEl>
                                      </p:cBhvr>
                                    </p:animEffect>
                                  </p:childTnLst>
                                </p:cTn>
                              </p:par>
                            </p:childTnLst>
                          </p:cTn>
                        </p:par>
                      </p:childTnLst>
                    </p:cTn>
                  </p:par>
                  <p:par>
                    <p:cTn id="104" fill="hold">
                      <p:stCondLst>
                        <p:cond delay="indefinite"/>
                      </p:stCondLst>
                      <p:childTnLst>
                        <p:par>
                          <p:cTn id="105" fill="hold">
                            <p:stCondLst>
                              <p:cond delay="0"/>
                            </p:stCondLst>
                            <p:childTnLst>
                              <p:par>
                                <p:cTn id="106" presetID="48" presetClass="exit" presetSubtype="0" decel="50000" fill="hold" nodeType="clickEffect">
                                  <p:stCondLst>
                                    <p:cond delay="0"/>
                                  </p:stCondLst>
                                  <p:childTnLst>
                                    <p:anim calcmode="lin" valueType="num">
                                      <p:cBhvr>
                                        <p:cTn id="107" dur="1000"/>
                                        <p:tgtEl>
                                          <p:spTgt spid="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108" dur="1000"/>
                                        <p:tgtEl>
                                          <p:spTgt spid="2"/>
                                        </p:tgtEl>
                                        <p:attrNameLst>
                                          <p:attrName>ppt_x</p:attrName>
                                        </p:attrNameLst>
                                      </p:cBhvr>
                                      <p:tavLst>
                                        <p:tav tm="0">
                                          <p:val>
                                            <p:strVal val="ppt_x"/>
                                          </p:val>
                                        </p:tav>
                                        <p:tav tm="50000">
                                          <p:val>
                                            <p:fltVal val="0.95"/>
                                          </p:val>
                                        </p:tav>
                                        <p:tav tm="100000">
                                          <p:val>
                                            <p:fltVal val="-1"/>
                                          </p:val>
                                        </p:tav>
                                      </p:tavLst>
                                    </p:anim>
                                    <p:anim calcmode="lin" valueType="num">
                                      <p:cBhvr>
                                        <p:cTn id="109" dur="1000"/>
                                        <p:tgtEl>
                                          <p:spTgt spid="2"/>
                                        </p:tgtEl>
                                        <p:attrNameLst>
                                          <p:attrName>ppt_y</p:attrName>
                                        </p:attrNameLst>
                                      </p:cBhvr>
                                      <p:tavLst>
                                        <p:tav tm="0">
                                          <p:val>
                                            <p:strVal val="ppt_y"/>
                                          </p:val>
                                        </p:tav>
                                        <p:tav tm="100000">
                                          <p:val>
                                            <p:strVal val="ppt_y"/>
                                          </p:val>
                                        </p:tav>
                                      </p:tavLst>
                                    </p:anim>
                                    <p:animEffect transition="out" filter="fade">
                                      <p:cBhvr>
                                        <p:cTn id="110" dur="1000"/>
                                        <p:tgtEl>
                                          <p:spTgt spid="2"/>
                                        </p:tgtEl>
                                      </p:cBhvr>
                                    </p:animEffect>
                                    <p:set>
                                      <p:cBhvr>
                                        <p:cTn id="111"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1" grpId="0"/>
      <p:bldP spid="23571" grpId="1"/>
      <p:bldP spid="23572" grpId="0"/>
      <p:bldP spid="23572" grpId="1"/>
      <p:bldP spid="23575" grpId="0"/>
      <p:bldP spid="23575" grpId="1"/>
      <p:bldP spid="23576" grpId="0"/>
      <p:bldP spid="23576" grpId="1"/>
      <p:bldP spid="235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Line 5"/>
          <p:cNvSpPr>
            <a:spLocks noChangeShapeType="1"/>
          </p:cNvSpPr>
          <p:nvPr/>
        </p:nvSpPr>
        <p:spPr bwMode="auto">
          <a:xfrm>
            <a:off x="5867400" y="2362200"/>
            <a:ext cx="0" cy="42672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25606" name="Text Box 6"/>
          <p:cNvSpPr txBox="1">
            <a:spLocks noChangeArrowheads="1"/>
          </p:cNvSpPr>
          <p:nvPr/>
        </p:nvSpPr>
        <p:spPr bwMode="auto">
          <a:xfrm>
            <a:off x="4572000" y="16764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solidFill>
                  <a:schemeClr val="hlink"/>
                </a:solidFill>
                <a:latin typeface="Times New Roman" pitchFamily="18" charset="0"/>
              </a:rPr>
              <a:t>Tìm hiểu bài</a:t>
            </a:r>
          </a:p>
        </p:txBody>
      </p:sp>
      <p:sp>
        <p:nvSpPr>
          <p:cNvPr id="25609" name="Text Box 9"/>
          <p:cNvSpPr txBox="1">
            <a:spLocks noChangeArrowheads="1"/>
          </p:cNvSpPr>
          <p:nvPr/>
        </p:nvSpPr>
        <p:spPr bwMode="auto">
          <a:xfrm>
            <a:off x="5943600" y="24384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Ý1: Hành trình vô tận của bầy ong.</a:t>
            </a:r>
          </a:p>
        </p:txBody>
      </p:sp>
      <p:sp>
        <p:nvSpPr>
          <p:cNvPr id="25616" name="Text Box 16"/>
          <p:cNvSpPr txBox="1">
            <a:spLocks noChangeArrowheads="1"/>
          </p:cNvSpPr>
          <p:nvPr/>
        </p:nvSpPr>
        <p:spPr bwMode="auto">
          <a:xfrm>
            <a:off x="6019800" y="28956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Hoa chuối, hoa ban</a:t>
            </a:r>
          </a:p>
        </p:txBody>
      </p:sp>
      <p:sp>
        <p:nvSpPr>
          <p:cNvPr id="25652" name="Text Box 52"/>
          <p:cNvSpPr txBox="1">
            <a:spLocks noChangeArrowheads="1"/>
          </p:cNvSpPr>
          <p:nvPr/>
        </p:nvSpPr>
        <p:spPr bwMode="auto">
          <a:xfrm>
            <a:off x="609600" y="2514601"/>
            <a:ext cx="5257800" cy="830997"/>
          </a:xfrm>
          <a:prstGeom prst="rect">
            <a:avLst/>
          </a:prstGeom>
          <a:noFill/>
          <a:ln w="9525">
            <a:noFill/>
            <a:miter lim="800000"/>
            <a:headEnd/>
            <a:tailEnd/>
          </a:ln>
          <a:effectLst/>
        </p:spPr>
        <p:txBody>
          <a:bodyPr wrap="square">
            <a:spAutoFit/>
          </a:bodyPr>
          <a:lstStyle/>
          <a:p>
            <a:pPr eaLnBrk="1" hangingPunct="1">
              <a:spcBef>
                <a:spcPct val="50000"/>
              </a:spcBef>
            </a:pPr>
            <a:r>
              <a:rPr lang="en-US" sz="2400" b="1">
                <a:latin typeface="Times New Roman" pitchFamily="18" charset="0"/>
              </a:rPr>
              <a:t>- Em hiểu câu thơ: </a:t>
            </a:r>
            <a:r>
              <a:rPr lang="en-US" sz="2400" b="1" i="1">
                <a:latin typeface="Times New Roman" pitchFamily="18" charset="0"/>
              </a:rPr>
              <a:t>“ Đất nơi đâu cũng tìm ra ngọt ngào .”</a:t>
            </a:r>
            <a:r>
              <a:rPr lang="en-US" sz="2400" b="1">
                <a:latin typeface="Times New Roman" pitchFamily="18" charset="0"/>
              </a:rPr>
              <a:t> như thế nào ?</a:t>
            </a:r>
          </a:p>
        </p:txBody>
      </p:sp>
      <p:sp>
        <p:nvSpPr>
          <p:cNvPr id="25653" name="Text Box 53"/>
          <p:cNvSpPr txBox="1">
            <a:spLocks noChangeArrowheads="1"/>
          </p:cNvSpPr>
          <p:nvPr/>
        </p:nvSpPr>
        <p:spPr bwMode="auto">
          <a:xfrm>
            <a:off x="685800" y="3733800"/>
            <a:ext cx="4732020" cy="1569660"/>
          </a:xfrm>
          <a:prstGeom prst="rect">
            <a:avLst/>
          </a:prstGeom>
          <a:noFill/>
          <a:ln w="9525">
            <a:noFill/>
            <a:miter lim="800000"/>
            <a:headEnd/>
            <a:tailEnd/>
          </a:ln>
          <a:effectLst/>
        </p:spPr>
        <p:txBody>
          <a:bodyPr wrap="square">
            <a:spAutoFit/>
          </a:bodyPr>
          <a:lstStyle/>
          <a:p>
            <a:pPr eaLnBrk="1" hangingPunct="1">
              <a:spcBef>
                <a:spcPct val="50000"/>
              </a:spcBef>
            </a:pPr>
            <a:r>
              <a:rPr lang="en-US" sz="2400" b="1">
                <a:latin typeface="Times New Roman" pitchFamily="18" charset="0"/>
              </a:rPr>
              <a:t>Đến nơi nào bầy ong chăm chỉ, giỏi giang cũng tìm được hoa làm mật, đem lại hương vị ngọt ngào cho đời .</a:t>
            </a:r>
          </a:p>
        </p:txBody>
      </p:sp>
      <p:sp>
        <p:nvSpPr>
          <p:cNvPr id="25654" name="Text Box 54"/>
          <p:cNvSpPr txBox="1">
            <a:spLocks noChangeArrowheads="1"/>
          </p:cNvSpPr>
          <p:nvPr/>
        </p:nvSpPr>
        <p:spPr bwMode="auto">
          <a:xfrm>
            <a:off x="685800" y="3505201"/>
            <a:ext cx="4732020" cy="461665"/>
          </a:xfrm>
          <a:prstGeom prst="rect">
            <a:avLst/>
          </a:prstGeom>
          <a:noFill/>
          <a:ln w="9525">
            <a:noFill/>
            <a:miter lim="800000"/>
            <a:headEnd/>
            <a:tailEnd/>
          </a:ln>
          <a:effectLst/>
        </p:spPr>
        <p:txBody>
          <a:bodyPr wrap="square">
            <a:spAutoFit/>
          </a:bodyPr>
          <a:lstStyle/>
          <a:p>
            <a:pPr eaLnBrk="1" hangingPunct="1">
              <a:spcBef>
                <a:spcPct val="50000"/>
              </a:spcBef>
            </a:pPr>
            <a:r>
              <a:rPr lang="en-US" sz="2400" b="1">
                <a:latin typeface="Times New Roman" pitchFamily="18" charset="0"/>
              </a:rPr>
              <a:t>- Nêu ý chính của khổ thơ 2 và 3?</a:t>
            </a:r>
          </a:p>
        </p:txBody>
      </p:sp>
      <p:sp>
        <p:nvSpPr>
          <p:cNvPr id="25655" name="Text Box 55"/>
          <p:cNvSpPr txBox="1">
            <a:spLocks noChangeArrowheads="1"/>
          </p:cNvSpPr>
          <p:nvPr/>
        </p:nvSpPr>
        <p:spPr bwMode="auto">
          <a:xfrm>
            <a:off x="6096000" y="3352801"/>
            <a:ext cx="4572000" cy="830997"/>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Ý 2+3: Con đường đi tìm hoa của bầy ong.</a:t>
            </a:r>
          </a:p>
        </p:txBody>
      </p:sp>
      <p:sp>
        <p:nvSpPr>
          <p:cNvPr id="14"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22" name="Group 47"/>
          <p:cNvGrpSpPr>
            <a:grpSpLocks/>
          </p:cNvGrpSpPr>
          <p:nvPr/>
        </p:nvGrpSpPr>
        <p:grpSpPr bwMode="auto">
          <a:xfrm>
            <a:off x="25400" y="65313"/>
            <a:ext cx="12192000" cy="6858000"/>
            <a:chOff x="0" y="0"/>
            <a:chExt cx="5760" cy="4320"/>
          </a:xfrm>
        </p:grpSpPr>
        <p:sp>
          <p:nvSpPr>
            <p:cNvPr id="2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17</a:t>
            </a:fld>
            <a:endParaRPr lang="en-US"/>
          </a:p>
        </p:txBody>
      </p:sp>
      <p:sp>
        <p:nvSpPr>
          <p:cNvPr id="28" name="TextBox 27"/>
          <p:cNvSpPr txBox="1">
            <a:spLocks noChangeArrowheads="1"/>
          </p:cNvSpPr>
          <p:nvPr/>
        </p:nvSpPr>
        <p:spPr bwMode="auto">
          <a:xfrm>
            <a:off x="6477000" y="1225489"/>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dirty="0" err="1">
                <a:solidFill>
                  <a:srgbClr val="0000FF"/>
                </a:solidFill>
                <a:latin typeface="Times New Roman" pitchFamily="18" charset="0"/>
              </a:rPr>
              <a:t>Nguyễn</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Đức</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Mậu</a:t>
            </a:r>
            <a:endParaRPr lang="en-US" altLang="en-US" sz="280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5652"/>
                                        </p:tgtEl>
                                        <p:attrNameLst>
                                          <p:attrName>style.visibility</p:attrName>
                                        </p:attrNameLst>
                                      </p:cBhvr>
                                      <p:to>
                                        <p:strVal val="visible"/>
                                      </p:to>
                                    </p:set>
                                    <p:anim calcmode="lin" valueType="num">
                                      <p:cBhvr>
                                        <p:cTn id="7" dur="500" decel="50000" fill="hold">
                                          <p:stCondLst>
                                            <p:cond delay="0"/>
                                          </p:stCondLst>
                                        </p:cTn>
                                        <p:tgtEl>
                                          <p:spTgt spid="256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6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652"/>
                                        </p:tgtEl>
                                        <p:attrNameLst>
                                          <p:attrName>ppt_w</p:attrName>
                                        </p:attrNameLst>
                                      </p:cBhvr>
                                      <p:tavLst>
                                        <p:tav tm="0">
                                          <p:val>
                                            <p:strVal val="#ppt_w*.05"/>
                                          </p:val>
                                        </p:tav>
                                        <p:tav tm="100000">
                                          <p:val>
                                            <p:strVal val="#ppt_w"/>
                                          </p:val>
                                        </p:tav>
                                      </p:tavLst>
                                    </p:anim>
                                    <p:anim calcmode="lin" valueType="num">
                                      <p:cBhvr>
                                        <p:cTn id="10" dur="1000" fill="hold"/>
                                        <p:tgtEl>
                                          <p:spTgt spid="256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6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6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6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65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25653"/>
                                        </p:tgtEl>
                                        <p:attrNameLst>
                                          <p:attrName>style.visibility</p:attrName>
                                        </p:attrNameLst>
                                      </p:cBhvr>
                                      <p:to>
                                        <p:strVal val="visible"/>
                                      </p:to>
                                    </p:set>
                                    <p:anim calcmode="lin" valueType="num">
                                      <p:cBhvr>
                                        <p:cTn id="19" dur="500" fill="hold"/>
                                        <p:tgtEl>
                                          <p:spTgt spid="25653"/>
                                        </p:tgtEl>
                                        <p:attrNameLst>
                                          <p:attrName>ppt_w</p:attrName>
                                        </p:attrNameLst>
                                      </p:cBhvr>
                                      <p:tavLst>
                                        <p:tav tm="0">
                                          <p:val>
                                            <p:fltVal val="0"/>
                                          </p:val>
                                        </p:tav>
                                        <p:tav tm="100000">
                                          <p:val>
                                            <p:strVal val="#ppt_w"/>
                                          </p:val>
                                        </p:tav>
                                      </p:tavLst>
                                    </p:anim>
                                    <p:anim calcmode="lin" valueType="num">
                                      <p:cBhvr>
                                        <p:cTn id="20" dur="500" fill="hold"/>
                                        <p:tgtEl>
                                          <p:spTgt spid="25653"/>
                                        </p:tgtEl>
                                        <p:attrNameLst>
                                          <p:attrName>ppt_h</p:attrName>
                                        </p:attrNameLst>
                                      </p:cBhvr>
                                      <p:tavLst>
                                        <p:tav tm="0">
                                          <p:val>
                                            <p:fltVal val="0"/>
                                          </p:val>
                                        </p:tav>
                                        <p:tav tm="100000">
                                          <p:val>
                                            <p:strVal val="#ppt_h"/>
                                          </p:val>
                                        </p:tav>
                                      </p:tavLst>
                                    </p:anim>
                                    <p:anim calcmode="lin" valueType="num">
                                      <p:cBhvr>
                                        <p:cTn id="21" dur="500" fill="hold"/>
                                        <p:tgtEl>
                                          <p:spTgt spid="25653"/>
                                        </p:tgtEl>
                                        <p:attrNameLst>
                                          <p:attrName>style.rotation</p:attrName>
                                        </p:attrNameLst>
                                      </p:cBhvr>
                                      <p:tavLst>
                                        <p:tav tm="0">
                                          <p:val>
                                            <p:fltVal val="360"/>
                                          </p:val>
                                        </p:tav>
                                        <p:tav tm="100000">
                                          <p:val>
                                            <p:fltVal val="0"/>
                                          </p:val>
                                        </p:tav>
                                      </p:tavLst>
                                    </p:anim>
                                    <p:animEffect transition="in" filter="fade">
                                      <p:cBhvr>
                                        <p:cTn id="22" dur="500"/>
                                        <p:tgtEl>
                                          <p:spTgt spid="25653"/>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xit" presetSubtype="0" fill="hold" grpId="1" nodeType="clickEffect">
                                  <p:stCondLst>
                                    <p:cond delay="0"/>
                                  </p:stCondLst>
                                  <p:childTnLst>
                                    <p:animEffect transition="out" filter="fade">
                                      <p:cBhvr>
                                        <p:cTn id="26" dur="800" accel="100000">
                                          <p:stCondLst>
                                            <p:cond delay="200"/>
                                          </p:stCondLst>
                                        </p:cTn>
                                        <p:tgtEl>
                                          <p:spTgt spid="25653"/>
                                        </p:tgtEl>
                                      </p:cBhvr>
                                    </p:animEffect>
                                    <p:anim calcmode="lin" valueType="num">
                                      <p:cBhvr>
                                        <p:cTn id="27" dur="800" accel="100000">
                                          <p:stCondLst>
                                            <p:cond delay="200"/>
                                          </p:stCondLst>
                                        </p:cTn>
                                        <p:tgtEl>
                                          <p:spTgt spid="25653"/>
                                        </p:tgtEl>
                                        <p:attrNameLst>
                                          <p:attrName>style.rotation</p:attrName>
                                        </p:attrNameLst>
                                      </p:cBhvr>
                                      <p:tavLst>
                                        <p:tav tm="0">
                                          <p:val>
                                            <p:fltVal val="0"/>
                                          </p:val>
                                        </p:tav>
                                        <p:tav tm="100000">
                                          <p:val>
                                            <p:fltVal val="-90"/>
                                          </p:val>
                                        </p:tav>
                                      </p:tavLst>
                                    </p:anim>
                                    <p:anim calcmode="lin" valueType="num">
                                      <p:cBhvr>
                                        <p:cTn id="28" dur="200" decel="100000"/>
                                        <p:tgtEl>
                                          <p:spTgt spid="25653"/>
                                        </p:tgtEl>
                                        <p:attrNameLst>
                                          <p:attrName>ppt_x</p:attrName>
                                        </p:attrNameLst>
                                      </p:cBhvr>
                                      <p:tavLst>
                                        <p:tav tm="0">
                                          <p:val>
                                            <p:strVal val="ppt_x"/>
                                          </p:val>
                                        </p:tav>
                                        <p:tav tm="100000">
                                          <p:val>
                                            <p:strVal val="ppt_x-0.05"/>
                                          </p:val>
                                        </p:tav>
                                      </p:tavLst>
                                    </p:anim>
                                    <p:anim calcmode="lin" valueType="num">
                                      <p:cBhvr>
                                        <p:cTn id="29" dur="200" decel="100000"/>
                                        <p:tgtEl>
                                          <p:spTgt spid="25653"/>
                                        </p:tgtEl>
                                        <p:attrNameLst>
                                          <p:attrName>ppt_y</p:attrName>
                                        </p:attrNameLst>
                                      </p:cBhvr>
                                      <p:tavLst>
                                        <p:tav tm="0">
                                          <p:val>
                                            <p:strVal val="ppt_y"/>
                                          </p:val>
                                        </p:tav>
                                        <p:tav tm="100000">
                                          <p:val>
                                            <p:strVal val="ppt_y+0.1"/>
                                          </p:val>
                                        </p:tav>
                                      </p:tavLst>
                                    </p:anim>
                                    <p:anim calcmode="lin" valueType="num">
                                      <p:cBhvr>
                                        <p:cTn id="30" dur="800" accel="100000">
                                          <p:stCondLst>
                                            <p:cond delay="200"/>
                                          </p:stCondLst>
                                        </p:cTn>
                                        <p:tgtEl>
                                          <p:spTgt spid="25653"/>
                                        </p:tgtEl>
                                        <p:attrNameLst>
                                          <p:attrName>ppt_x</p:attrName>
                                        </p:attrNameLst>
                                      </p:cBhvr>
                                      <p:tavLst>
                                        <p:tav tm="0">
                                          <p:val>
                                            <p:strVal val="ppt_x"/>
                                          </p:val>
                                        </p:tav>
                                        <p:tav tm="100000">
                                          <p:val>
                                            <p:strVal val="ppt_x+0.4+0.05"/>
                                          </p:val>
                                        </p:tav>
                                      </p:tavLst>
                                    </p:anim>
                                    <p:anim calcmode="lin" valueType="num">
                                      <p:cBhvr>
                                        <p:cTn id="31" dur="800" accel="100000">
                                          <p:stCondLst>
                                            <p:cond delay="200"/>
                                          </p:stCondLst>
                                        </p:cTn>
                                        <p:tgtEl>
                                          <p:spTgt spid="25653"/>
                                        </p:tgtEl>
                                        <p:attrNameLst>
                                          <p:attrName>ppt_y</p:attrName>
                                        </p:attrNameLst>
                                      </p:cBhvr>
                                      <p:tavLst>
                                        <p:tav tm="0">
                                          <p:val>
                                            <p:strVal val="ppt_y"/>
                                          </p:val>
                                        </p:tav>
                                        <p:tav tm="100000">
                                          <p:val>
                                            <p:strVal val="ppt_y-0.4-0.1"/>
                                          </p:val>
                                        </p:tav>
                                      </p:tavLst>
                                    </p:anim>
                                    <p:set>
                                      <p:cBhvr>
                                        <p:cTn id="32" dur="1" fill="hold">
                                          <p:stCondLst>
                                            <p:cond delay="999"/>
                                          </p:stCondLst>
                                        </p:cTn>
                                        <p:tgtEl>
                                          <p:spTgt spid="25653"/>
                                        </p:tgtEl>
                                        <p:attrNameLst>
                                          <p:attrName>style.visibility</p:attrName>
                                        </p:attrNameLst>
                                      </p:cBhvr>
                                      <p:to>
                                        <p:strVal val="hidden"/>
                                      </p:to>
                                    </p:set>
                                  </p:childTnLst>
                                </p:cTn>
                              </p:par>
                              <p:par>
                                <p:cTn id="33" presetID="30" presetClass="exit" presetSubtype="0" fill="hold" grpId="1" nodeType="withEffect">
                                  <p:stCondLst>
                                    <p:cond delay="0"/>
                                  </p:stCondLst>
                                  <p:childTnLst>
                                    <p:animEffect transition="out" filter="fade">
                                      <p:cBhvr>
                                        <p:cTn id="34" dur="800" accel="100000">
                                          <p:stCondLst>
                                            <p:cond delay="200"/>
                                          </p:stCondLst>
                                        </p:cTn>
                                        <p:tgtEl>
                                          <p:spTgt spid="25652"/>
                                        </p:tgtEl>
                                      </p:cBhvr>
                                    </p:animEffect>
                                    <p:anim calcmode="lin" valueType="num">
                                      <p:cBhvr>
                                        <p:cTn id="35" dur="800" accel="100000">
                                          <p:stCondLst>
                                            <p:cond delay="200"/>
                                          </p:stCondLst>
                                        </p:cTn>
                                        <p:tgtEl>
                                          <p:spTgt spid="25652"/>
                                        </p:tgtEl>
                                        <p:attrNameLst>
                                          <p:attrName>style.rotation</p:attrName>
                                        </p:attrNameLst>
                                      </p:cBhvr>
                                      <p:tavLst>
                                        <p:tav tm="0">
                                          <p:val>
                                            <p:fltVal val="0"/>
                                          </p:val>
                                        </p:tav>
                                        <p:tav tm="100000">
                                          <p:val>
                                            <p:fltVal val="-90"/>
                                          </p:val>
                                        </p:tav>
                                      </p:tavLst>
                                    </p:anim>
                                    <p:anim calcmode="lin" valueType="num">
                                      <p:cBhvr>
                                        <p:cTn id="36" dur="200" decel="100000"/>
                                        <p:tgtEl>
                                          <p:spTgt spid="25652"/>
                                        </p:tgtEl>
                                        <p:attrNameLst>
                                          <p:attrName>ppt_x</p:attrName>
                                        </p:attrNameLst>
                                      </p:cBhvr>
                                      <p:tavLst>
                                        <p:tav tm="0">
                                          <p:val>
                                            <p:strVal val="ppt_x"/>
                                          </p:val>
                                        </p:tav>
                                        <p:tav tm="100000">
                                          <p:val>
                                            <p:strVal val="ppt_x-0.05"/>
                                          </p:val>
                                        </p:tav>
                                      </p:tavLst>
                                    </p:anim>
                                    <p:anim calcmode="lin" valueType="num">
                                      <p:cBhvr>
                                        <p:cTn id="37" dur="200" decel="100000"/>
                                        <p:tgtEl>
                                          <p:spTgt spid="25652"/>
                                        </p:tgtEl>
                                        <p:attrNameLst>
                                          <p:attrName>ppt_y</p:attrName>
                                        </p:attrNameLst>
                                      </p:cBhvr>
                                      <p:tavLst>
                                        <p:tav tm="0">
                                          <p:val>
                                            <p:strVal val="ppt_y"/>
                                          </p:val>
                                        </p:tav>
                                        <p:tav tm="100000">
                                          <p:val>
                                            <p:strVal val="ppt_y+0.1"/>
                                          </p:val>
                                        </p:tav>
                                      </p:tavLst>
                                    </p:anim>
                                    <p:anim calcmode="lin" valueType="num">
                                      <p:cBhvr>
                                        <p:cTn id="38" dur="800" accel="100000">
                                          <p:stCondLst>
                                            <p:cond delay="200"/>
                                          </p:stCondLst>
                                        </p:cTn>
                                        <p:tgtEl>
                                          <p:spTgt spid="25652"/>
                                        </p:tgtEl>
                                        <p:attrNameLst>
                                          <p:attrName>ppt_x</p:attrName>
                                        </p:attrNameLst>
                                      </p:cBhvr>
                                      <p:tavLst>
                                        <p:tav tm="0">
                                          <p:val>
                                            <p:strVal val="ppt_x"/>
                                          </p:val>
                                        </p:tav>
                                        <p:tav tm="100000">
                                          <p:val>
                                            <p:strVal val="ppt_x+0.4+0.05"/>
                                          </p:val>
                                        </p:tav>
                                      </p:tavLst>
                                    </p:anim>
                                    <p:anim calcmode="lin" valueType="num">
                                      <p:cBhvr>
                                        <p:cTn id="39" dur="800" accel="100000">
                                          <p:stCondLst>
                                            <p:cond delay="200"/>
                                          </p:stCondLst>
                                        </p:cTn>
                                        <p:tgtEl>
                                          <p:spTgt spid="25652"/>
                                        </p:tgtEl>
                                        <p:attrNameLst>
                                          <p:attrName>ppt_y</p:attrName>
                                        </p:attrNameLst>
                                      </p:cBhvr>
                                      <p:tavLst>
                                        <p:tav tm="0">
                                          <p:val>
                                            <p:strVal val="ppt_y"/>
                                          </p:val>
                                        </p:tav>
                                        <p:tav tm="100000">
                                          <p:val>
                                            <p:strVal val="ppt_y-0.4-0.1"/>
                                          </p:val>
                                        </p:tav>
                                      </p:tavLst>
                                    </p:anim>
                                    <p:set>
                                      <p:cBhvr>
                                        <p:cTn id="40" dur="1" fill="hold">
                                          <p:stCondLst>
                                            <p:cond delay="999"/>
                                          </p:stCondLst>
                                        </p:cTn>
                                        <p:tgtEl>
                                          <p:spTgt spid="2565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5654"/>
                                        </p:tgtEl>
                                        <p:attrNameLst>
                                          <p:attrName>style.visibility</p:attrName>
                                        </p:attrNameLst>
                                      </p:cBhvr>
                                      <p:to>
                                        <p:strVal val="visible"/>
                                      </p:to>
                                    </p:set>
                                    <p:anim calcmode="lin" valueType="num">
                                      <p:cBhvr>
                                        <p:cTn id="45" dur="500" fill="hold"/>
                                        <p:tgtEl>
                                          <p:spTgt spid="25654"/>
                                        </p:tgtEl>
                                        <p:attrNameLst>
                                          <p:attrName>ppt_w</p:attrName>
                                        </p:attrNameLst>
                                      </p:cBhvr>
                                      <p:tavLst>
                                        <p:tav tm="0">
                                          <p:val>
                                            <p:fltVal val="0"/>
                                          </p:val>
                                        </p:tav>
                                        <p:tav tm="100000">
                                          <p:val>
                                            <p:strVal val="#ppt_w"/>
                                          </p:val>
                                        </p:tav>
                                      </p:tavLst>
                                    </p:anim>
                                    <p:anim calcmode="lin" valueType="num">
                                      <p:cBhvr>
                                        <p:cTn id="46" dur="500" fill="hold"/>
                                        <p:tgtEl>
                                          <p:spTgt spid="25654"/>
                                        </p:tgtEl>
                                        <p:attrNameLst>
                                          <p:attrName>ppt_h</p:attrName>
                                        </p:attrNameLst>
                                      </p:cBhvr>
                                      <p:tavLst>
                                        <p:tav tm="0">
                                          <p:val>
                                            <p:fltVal val="0"/>
                                          </p:val>
                                        </p:tav>
                                        <p:tav tm="100000">
                                          <p:val>
                                            <p:strVal val="#ppt_h"/>
                                          </p:val>
                                        </p:tav>
                                      </p:tavLst>
                                    </p:anim>
                                    <p:anim calcmode="lin" valueType="num">
                                      <p:cBhvr>
                                        <p:cTn id="47" dur="500" fill="hold"/>
                                        <p:tgtEl>
                                          <p:spTgt spid="25654"/>
                                        </p:tgtEl>
                                        <p:attrNameLst>
                                          <p:attrName>style.rotation</p:attrName>
                                        </p:attrNameLst>
                                      </p:cBhvr>
                                      <p:tavLst>
                                        <p:tav tm="0">
                                          <p:val>
                                            <p:fltVal val="360"/>
                                          </p:val>
                                        </p:tav>
                                        <p:tav tm="100000">
                                          <p:val>
                                            <p:fltVal val="0"/>
                                          </p:val>
                                        </p:tav>
                                      </p:tavLst>
                                    </p:anim>
                                    <p:animEffect transition="in" filter="fade">
                                      <p:cBhvr>
                                        <p:cTn id="48" dur="500"/>
                                        <p:tgtEl>
                                          <p:spTgt spid="25654"/>
                                        </p:tgtEl>
                                      </p:cBhvr>
                                    </p:animEffect>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grpId="0" nodeType="clickEffect">
                                  <p:stCondLst>
                                    <p:cond delay="0"/>
                                  </p:stCondLst>
                                  <p:childTnLst>
                                    <p:set>
                                      <p:cBhvr>
                                        <p:cTn id="52" dur="1" fill="hold">
                                          <p:stCondLst>
                                            <p:cond delay="0"/>
                                          </p:stCondLst>
                                        </p:cTn>
                                        <p:tgtEl>
                                          <p:spTgt spid="25655"/>
                                        </p:tgtEl>
                                        <p:attrNameLst>
                                          <p:attrName>style.visibility</p:attrName>
                                        </p:attrNameLst>
                                      </p:cBhvr>
                                      <p:to>
                                        <p:strVal val="visible"/>
                                      </p:to>
                                    </p:set>
                                    <p:anim from="(-#ppt_w/2)" to="(#ppt_x)" calcmode="lin" valueType="num">
                                      <p:cBhvr>
                                        <p:cTn id="53" dur="600" fill="hold">
                                          <p:stCondLst>
                                            <p:cond delay="0"/>
                                          </p:stCondLst>
                                        </p:cTn>
                                        <p:tgtEl>
                                          <p:spTgt spid="25655"/>
                                        </p:tgtEl>
                                        <p:attrNameLst>
                                          <p:attrName>ppt_x</p:attrName>
                                        </p:attrNameLst>
                                      </p:cBhvr>
                                    </p:anim>
                                    <p:anim from="0" to="-1.0" calcmode="lin" valueType="num">
                                      <p:cBhvr>
                                        <p:cTn id="54" dur="200" decel="50000" autoRev="1" fill="hold">
                                          <p:stCondLst>
                                            <p:cond delay="600"/>
                                          </p:stCondLst>
                                        </p:cTn>
                                        <p:tgtEl>
                                          <p:spTgt spid="25655"/>
                                        </p:tgtEl>
                                        <p:attrNameLst>
                                          <p:attrName>xshear</p:attrName>
                                        </p:attrNameLst>
                                      </p:cBhvr>
                                    </p:anim>
                                    <p:animScale>
                                      <p:cBhvr>
                                        <p:cTn id="55" dur="200" decel="100000" autoRev="1" fill="hold">
                                          <p:stCondLst>
                                            <p:cond delay="600"/>
                                          </p:stCondLst>
                                        </p:cTn>
                                        <p:tgtEl>
                                          <p:spTgt spid="25655"/>
                                        </p:tgtEl>
                                      </p:cBhvr>
                                      <p:from x="100000" y="100000"/>
                                      <p:to x="80000" y="100000"/>
                                    </p:animScale>
                                    <p:anim by="(#ppt_h/3+#ppt_w*0.1)" calcmode="lin" valueType="num">
                                      <p:cBhvr additive="sum">
                                        <p:cTn id="56" dur="200" decel="100000" autoRev="1" fill="hold">
                                          <p:stCondLst>
                                            <p:cond delay="600"/>
                                          </p:stCondLst>
                                        </p:cTn>
                                        <p:tgtEl>
                                          <p:spTgt spid="25655"/>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0" presetClass="exit" presetSubtype="0" fill="hold" grpId="1" nodeType="clickEffect">
                                  <p:stCondLst>
                                    <p:cond delay="0"/>
                                  </p:stCondLst>
                                  <p:childTnLst>
                                    <p:animEffect transition="out" filter="fade">
                                      <p:cBhvr>
                                        <p:cTn id="60" dur="800" accel="100000">
                                          <p:stCondLst>
                                            <p:cond delay="200"/>
                                          </p:stCondLst>
                                        </p:cTn>
                                        <p:tgtEl>
                                          <p:spTgt spid="25654"/>
                                        </p:tgtEl>
                                      </p:cBhvr>
                                    </p:animEffect>
                                    <p:anim calcmode="lin" valueType="num">
                                      <p:cBhvr>
                                        <p:cTn id="61" dur="800" accel="100000">
                                          <p:stCondLst>
                                            <p:cond delay="200"/>
                                          </p:stCondLst>
                                        </p:cTn>
                                        <p:tgtEl>
                                          <p:spTgt spid="25654"/>
                                        </p:tgtEl>
                                        <p:attrNameLst>
                                          <p:attrName>style.rotation</p:attrName>
                                        </p:attrNameLst>
                                      </p:cBhvr>
                                      <p:tavLst>
                                        <p:tav tm="0">
                                          <p:val>
                                            <p:fltVal val="0"/>
                                          </p:val>
                                        </p:tav>
                                        <p:tav tm="100000">
                                          <p:val>
                                            <p:fltVal val="-90"/>
                                          </p:val>
                                        </p:tav>
                                      </p:tavLst>
                                    </p:anim>
                                    <p:anim calcmode="lin" valueType="num">
                                      <p:cBhvr>
                                        <p:cTn id="62" dur="200" decel="100000"/>
                                        <p:tgtEl>
                                          <p:spTgt spid="25654"/>
                                        </p:tgtEl>
                                        <p:attrNameLst>
                                          <p:attrName>ppt_x</p:attrName>
                                        </p:attrNameLst>
                                      </p:cBhvr>
                                      <p:tavLst>
                                        <p:tav tm="0">
                                          <p:val>
                                            <p:strVal val="ppt_x"/>
                                          </p:val>
                                        </p:tav>
                                        <p:tav tm="100000">
                                          <p:val>
                                            <p:strVal val="ppt_x-0.05"/>
                                          </p:val>
                                        </p:tav>
                                      </p:tavLst>
                                    </p:anim>
                                    <p:anim calcmode="lin" valueType="num">
                                      <p:cBhvr>
                                        <p:cTn id="63" dur="200" decel="100000"/>
                                        <p:tgtEl>
                                          <p:spTgt spid="25654"/>
                                        </p:tgtEl>
                                        <p:attrNameLst>
                                          <p:attrName>ppt_y</p:attrName>
                                        </p:attrNameLst>
                                      </p:cBhvr>
                                      <p:tavLst>
                                        <p:tav tm="0">
                                          <p:val>
                                            <p:strVal val="ppt_y"/>
                                          </p:val>
                                        </p:tav>
                                        <p:tav tm="100000">
                                          <p:val>
                                            <p:strVal val="ppt_y+0.1"/>
                                          </p:val>
                                        </p:tav>
                                      </p:tavLst>
                                    </p:anim>
                                    <p:anim calcmode="lin" valueType="num">
                                      <p:cBhvr>
                                        <p:cTn id="64" dur="800" accel="100000">
                                          <p:stCondLst>
                                            <p:cond delay="200"/>
                                          </p:stCondLst>
                                        </p:cTn>
                                        <p:tgtEl>
                                          <p:spTgt spid="25654"/>
                                        </p:tgtEl>
                                        <p:attrNameLst>
                                          <p:attrName>ppt_x</p:attrName>
                                        </p:attrNameLst>
                                      </p:cBhvr>
                                      <p:tavLst>
                                        <p:tav tm="0">
                                          <p:val>
                                            <p:strVal val="ppt_x"/>
                                          </p:val>
                                        </p:tav>
                                        <p:tav tm="100000">
                                          <p:val>
                                            <p:strVal val="ppt_x+0.4+0.05"/>
                                          </p:val>
                                        </p:tav>
                                      </p:tavLst>
                                    </p:anim>
                                    <p:anim calcmode="lin" valueType="num">
                                      <p:cBhvr>
                                        <p:cTn id="65" dur="800" accel="100000">
                                          <p:stCondLst>
                                            <p:cond delay="200"/>
                                          </p:stCondLst>
                                        </p:cTn>
                                        <p:tgtEl>
                                          <p:spTgt spid="25654"/>
                                        </p:tgtEl>
                                        <p:attrNameLst>
                                          <p:attrName>ppt_y</p:attrName>
                                        </p:attrNameLst>
                                      </p:cBhvr>
                                      <p:tavLst>
                                        <p:tav tm="0">
                                          <p:val>
                                            <p:strVal val="ppt_y"/>
                                          </p:val>
                                        </p:tav>
                                        <p:tav tm="100000">
                                          <p:val>
                                            <p:strVal val="ppt_y-0.4-0.1"/>
                                          </p:val>
                                        </p:tav>
                                      </p:tavLst>
                                    </p:anim>
                                    <p:set>
                                      <p:cBhvr>
                                        <p:cTn id="66" dur="1" fill="hold">
                                          <p:stCondLst>
                                            <p:cond delay="999"/>
                                          </p:stCondLst>
                                        </p:cTn>
                                        <p:tgtEl>
                                          <p:spTgt spid="25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2" grpId="0"/>
      <p:bldP spid="25652" grpId="1"/>
      <p:bldP spid="25653" grpId="0"/>
      <p:bldP spid="25653" grpId="1"/>
      <p:bldP spid="25654" grpId="0"/>
      <p:bldP spid="25654" grpId="1"/>
      <p:bldP spid="256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Line 5"/>
          <p:cNvSpPr>
            <a:spLocks noChangeShapeType="1"/>
          </p:cNvSpPr>
          <p:nvPr/>
        </p:nvSpPr>
        <p:spPr bwMode="auto">
          <a:xfrm>
            <a:off x="5943600" y="2362200"/>
            <a:ext cx="76200" cy="4267200"/>
          </a:xfrm>
          <a:prstGeom prst="line">
            <a:avLst/>
          </a:prstGeom>
          <a:noFill/>
          <a:ln w="9525">
            <a:solidFill>
              <a:srgbClr val="FF0066"/>
            </a:solidFill>
            <a:round/>
            <a:headEnd/>
            <a:tailEnd/>
          </a:ln>
          <a:effectLst/>
        </p:spPr>
        <p:txBody>
          <a:bodyPr/>
          <a:lstStyle/>
          <a:p>
            <a:endParaRPr lang="en-US"/>
          </a:p>
        </p:txBody>
      </p:sp>
      <p:sp>
        <p:nvSpPr>
          <p:cNvPr id="27654" name="Text Box 6"/>
          <p:cNvSpPr txBox="1">
            <a:spLocks noChangeArrowheads="1"/>
          </p:cNvSpPr>
          <p:nvPr/>
        </p:nvSpPr>
        <p:spPr bwMode="auto">
          <a:xfrm>
            <a:off x="4572000" y="16764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solidFill>
                  <a:schemeClr val="hlink"/>
                </a:solidFill>
                <a:latin typeface="Times New Roman" pitchFamily="18" charset="0"/>
              </a:rPr>
              <a:t>Tìm hiểu bài</a:t>
            </a:r>
          </a:p>
        </p:txBody>
      </p:sp>
      <p:sp>
        <p:nvSpPr>
          <p:cNvPr id="27657" name="Text Box 9"/>
          <p:cNvSpPr txBox="1">
            <a:spLocks noChangeArrowheads="1"/>
          </p:cNvSpPr>
          <p:nvPr/>
        </p:nvSpPr>
        <p:spPr bwMode="auto">
          <a:xfrm>
            <a:off x="5943600" y="23622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u="sng">
                <a:latin typeface="Times New Roman" pitchFamily="18" charset="0"/>
              </a:rPr>
              <a:t>Ý 1</a:t>
            </a:r>
            <a:r>
              <a:rPr lang="en-US" sz="2400" b="1">
                <a:latin typeface="Times New Roman" pitchFamily="18" charset="0"/>
              </a:rPr>
              <a:t>: Hành trình vô tận của bầy ong.</a:t>
            </a:r>
          </a:p>
        </p:txBody>
      </p:sp>
      <p:sp>
        <p:nvSpPr>
          <p:cNvPr id="27658" name="Text Box 10"/>
          <p:cNvSpPr txBox="1">
            <a:spLocks noChangeArrowheads="1"/>
          </p:cNvSpPr>
          <p:nvPr/>
        </p:nvSpPr>
        <p:spPr bwMode="auto">
          <a:xfrm>
            <a:off x="5943600" y="28194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00FF00"/>
                </a:solidFill>
                <a:latin typeface="Times New Roman" pitchFamily="18" charset="0"/>
              </a:rPr>
              <a:t>- </a:t>
            </a:r>
            <a:r>
              <a:rPr lang="en-US" sz="2400" b="1">
                <a:solidFill>
                  <a:schemeClr val="hlink"/>
                </a:solidFill>
                <a:latin typeface="Times New Roman" pitchFamily="18" charset="0"/>
              </a:rPr>
              <a:t>Hoa chuối, hoa ban</a:t>
            </a:r>
          </a:p>
        </p:txBody>
      </p:sp>
      <p:sp>
        <p:nvSpPr>
          <p:cNvPr id="27669" name="Text Box 21"/>
          <p:cNvSpPr txBox="1">
            <a:spLocks noChangeArrowheads="1"/>
          </p:cNvSpPr>
          <p:nvPr/>
        </p:nvSpPr>
        <p:spPr bwMode="auto">
          <a:xfrm>
            <a:off x="6019800" y="3124200"/>
            <a:ext cx="4495800" cy="838200"/>
          </a:xfrm>
          <a:prstGeom prst="rect">
            <a:avLst/>
          </a:prstGeom>
          <a:noFill/>
          <a:ln w="9525">
            <a:noFill/>
            <a:miter lim="800000"/>
            <a:headEnd/>
            <a:tailEnd/>
          </a:ln>
          <a:effectLst/>
        </p:spPr>
        <p:txBody>
          <a:bodyPr/>
          <a:lstStyle/>
          <a:p>
            <a:pPr marL="342900" indent="-342900">
              <a:spcBef>
                <a:spcPct val="50000"/>
              </a:spcBef>
              <a:buClr>
                <a:schemeClr val="hlink"/>
              </a:buClr>
            </a:pPr>
            <a:r>
              <a:rPr lang="en-US" sz="2400" b="1">
                <a:latin typeface="Times New Roman" pitchFamily="18" charset="0"/>
                <a:cs typeface="Times New Roman" pitchFamily="18" charset="0"/>
              </a:rPr>
              <a:t>-</a:t>
            </a:r>
            <a:r>
              <a:rPr lang="en-US" sz="2400" b="1" u="sng">
                <a:latin typeface="Times New Roman" pitchFamily="18" charset="0"/>
                <a:cs typeface="Times New Roman" pitchFamily="18" charset="0"/>
              </a:rPr>
              <a:t> Ý </a:t>
            </a:r>
            <a:r>
              <a:rPr lang="en-US" sz="2000" b="1" u="sng">
                <a:latin typeface="Times New Roman" pitchFamily="18" charset="0"/>
                <a:cs typeface="Times New Roman" pitchFamily="18" charset="0"/>
              </a:rPr>
              <a:t>2+3</a:t>
            </a:r>
            <a:r>
              <a:rPr lang="en-US" sz="2400" b="1">
                <a:latin typeface="Times New Roman" pitchFamily="18" charset="0"/>
                <a:cs typeface="Times New Roman" pitchFamily="18" charset="0"/>
              </a:rPr>
              <a:t> </a:t>
            </a:r>
            <a:r>
              <a:rPr lang="en-US" sz="2400" b="1">
                <a:effectLst>
                  <a:outerShdw blurRad="38100" dist="38100" dir="2700000" algn="tl">
                    <a:srgbClr val="000000"/>
                  </a:outerShdw>
                </a:effectLst>
                <a:latin typeface="Times New Roman" pitchFamily="18" charset="0"/>
                <a:cs typeface="Times New Roman" pitchFamily="18" charset="0"/>
              </a:rPr>
              <a:t>: Con đường đi tìm hoa của bầy ong.</a:t>
            </a:r>
          </a:p>
        </p:txBody>
      </p:sp>
      <p:sp>
        <p:nvSpPr>
          <p:cNvPr id="27670" name="Text Box 22"/>
          <p:cNvSpPr txBox="1">
            <a:spLocks noChangeArrowheads="1"/>
          </p:cNvSpPr>
          <p:nvPr/>
        </p:nvSpPr>
        <p:spPr bwMode="auto">
          <a:xfrm>
            <a:off x="1524000" y="2362200"/>
            <a:ext cx="34290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Đọc to khổ thơ 4</a:t>
            </a:r>
          </a:p>
        </p:txBody>
      </p:sp>
      <p:sp>
        <p:nvSpPr>
          <p:cNvPr id="27671" name="Text Box 23"/>
          <p:cNvSpPr txBox="1">
            <a:spLocks noChangeArrowheads="1"/>
          </p:cNvSpPr>
          <p:nvPr/>
        </p:nvSpPr>
        <p:spPr bwMode="auto">
          <a:xfrm>
            <a:off x="1524000" y="2590801"/>
            <a:ext cx="4572000" cy="1200329"/>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Em hiểu hai câu thơ cuối nhà thơ muốn nói lên điều gì về hành trình của bầy ong ?</a:t>
            </a:r>
          </a:p>
        </p:txBody>
      </p:sp>
      <p:sp>
        <p:nvSpPr>
          <p:cNvPr id="27672" name="Text Box 24"/>
          <p:cNvSpPr txBox="1">
            <a:spLocks noChangeArrowheads="1"/>
          </p:cNvSpPr>
          <p:nvPr/>
        </p:nvSpPr>
        <p:spPr bwMode="auto">
          <a:xfrm>
            <a:off x="1524000" y="3657600"/>
            <a:ext cx="4572000" cy="2308324"/>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Bầy ong giữ hộ cho người những mùa hoa đã tàn, nhờ chắt được vị ngọt mùi hương của hoa những giọt mật tinh túy. Thưởng thức mật ong con người thấy mùa hoa sống lại không phai tàn.</a:t>
            </a:r>
          </a:p>
        </p:txBody>
      </p:sp>
      <p:sp>
        <p:nvSpPr>
          <p:cNvPr id="27673" name="Text Box 25"/>
          <p:cNvSpPr txBox="1">
            <a:spLocks noChangeArrowheads="1"/>
          </p:cNvSpPr>
          <p:nvPr/>
        </p:nvSpPr>
        <p:spPr bwMode="auto">
          <a:xfrm>
            <a:off x="6096000" y="3962400"/>
            <a:ext cx="28956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Giữ hộ, tàn phai</a:t>
            </a:r>
          </a:p>
        </p:txBody>
      </p:sp>
      <p:sp>
        <p:nvSpPr>
          <p:cNvPr id="27674" name="Text Box 26"/>
          <p:cNvSpPr txBox="1">
            <a:spLocks noChangeArrowheads="1"/>
          </p:cNvSpPr>
          <p:nvPr/>
        </p:nvSpPr>
        <p:spPr bwMode="auto">
          <a:xfrm>
            <a:off x="1524000" y="3048000"/>
            <a:ext cx="38862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Nêu ý chính khổ thơ 4 ?</a:t>
            </a:r>
          </a:p>
        </p:txBody>
      </p:sp>
      <p:sp>
        <p:nvSpPr>
          <p:cNvPr id="27675" name="Text Box 27"/>
          <p:cNvSpPr txBox="1">
            <a:spLocks noChangeArrowheads="1"/>
          </p:cNvSpPr>
          <p:nvPr/>
        </p:nvSpPr>
        <p:spPr bwMode="auto">
          <a:xfrm>
            <a:off x="6096000" y="4419600"/>
            <a:ext cx="4267200" cy="457200"/>
          </a:xfrm>
          <a:prstGeom prst="rect">
            <a:avLst/>
          </a:prstGeom>
          <a:noFill/>
          <a:ln w="9525">
            <a:noFill/>
            <a:miter lim="800000"/>
            <a:headEnd/>
            <a:tailEnd/>
          </a:ln>
          <a:effectLst/>
        </p:spPr>
        <p:txBody>
          <a:bodyPr>
            <a:spAutoFit/>
          </a:bodyPr>
          <a:lstStyle/>
          <a:p>
            <a:pPr eaLnBrk="1" hangingPunct="1">
              <a:spcBef>
                <a:spcPct val="50000"/>
              </a:spcBef>
            </a:pPr>
            <a:r>
              <a:rPr lang="en-US" sz="2400" b="1" u="sng">
                <a:latin typeface="Times New Roman" pitchFamily="18" charset="0"/>
              </a:rPr>
              <a:t>- Ý 4</a:t>
            </a:r>
            <a:r>
              <a:rPr lang="en-US" sz="2400" b="1">
                <a:latin typeface="Times New Roman" pitchFamily="18" charset="0"/>
              </a:rPr>
              <a:t>: Ích  lợi của bầy ong.</a:t>
            </a:r>
          </a:p>
        </p:txBody>
      </p:sp>
      <p:sp>
        <p:nvSpPr>
          <p:cNvPr id="27676" name="Text Box 28"/>
          <p:cNvSpPr txBox="1">
            <a:spLocks noChangeArrowheads="1"/>
          </p:cNvSpPr>
          <p:nvPr/>
        </p:nvSpPr>
        <p:spPr bwMode="auto">
          <a:xfrm>
            <a:off x="1524000" y="2209801"/>
            <a:ext cx="4267200" cy="830997"/>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Sản phẩm của bầy ong để lại cho người là sản phẩm gì ?</a:t>
            </a:r>
          </a:p>
        </p:txBody>
      </p:sp>
      <p:pic>
        <p:nvPicPr>
          <p:cNvPr id="27677" name="Picture 29" descr="P6-363-2"/>
          <p:cNvPicPr>
            <a:picLocks noChangeAspect="1" noChangeArrowheads="1"/>
          </p:cNvPicPr>
          <p:nvPr/>
        </p:nvPicPr>
        <p:blipFill>
          <a:blip r:embed="rId2" cstate="print"/>
          <a:srcRect/>
          <a:stretch>
            <a:fillRect/>
          </a:stretch>
        </p:blipFill>
        <p:spPr bwMode="auto">
          <a:xfrm>
            <a:off x="1814286" y="76200"/>
            <a:ext cx="9144000" cy="6858000"/>
          </a:xfrm>
          <a:prstGeom prst="rect">
            <a:avLst/>
          </a:prstGeom>
          <a:noFill/>
        </p:spPr>
      </p:pic>
      <p:pic>
        <p:nvPicPr>
          <p:cNvPr id="27678" name="Picture 30"/>
          <p:cNvPicPr>
            <a:picLocks noChangeAspect="1" noChangeArrowheads="1"/>
          </p:cNvPicPr>
          <p:nvPr/>
        </p:nvPicPr>
        <p:blipFill>
          <a:blip r:embed="rId3" cstate="print"/>
          <a:srcRect/>
          <a:stretch>
            <a:fillRect/>
          </a:stretch>
        </p:blipFill>
        <p:spPr bwMode="auto">
          <a:xfrm>
            <a:off x="1814286" y="114300"/>
            <a:ext cx="9144000" cy="6858000"/>
          </a:xfrm>
          <a:prstGeom prst="rect">
            <a:avLst/>
          </a:prstGeom>
          <a:noFill/>
          <a:ln w="9525">
            <a:noFill/>
            <a:miter lim="800000"/>
            <a:headEnd/>
            <a:tailEnd/>
          </a:ln>
          <a:effectLst/>
        </p:spPr>
      </p:pic>
      <p:pic>
        <p:nvPicPr>
          <p:cNvPr id="27679" name="Picture 31" descr="P6-363-3"/>
          <p:cNvPicPr>
            <a:picLocks noChangeAspect="1" noChangeArrowheads="1"/>
          </p:cNvPicPr>
          <p:nvPr/>
        </p:nvPicPr>
        <p:blipFill>
          <a:blip r:embed="rId4" cstate="print"/>
          <a:srcRect/>
          <a:stretch>
            <a:fillRect/>
          </a:stretch>
        </p:blipFill>
        <p:spPr bwMode="auto">
          <a:xfrm>
            <a:off x="1556657" y="152400"/>
            <a:ext cx="9144000" cy="6858000"/>
          </a:xfrm>
          <a:prstGeom prst="rect">
            <a:avLst/>
          </a:prstGeom>
          <a:noFill/>
        </p:spPr>
      </p:pic>
      <p:sp>
        <p:nvSpPr>
          <p:cNvPr id="23"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29" name="Group 47"/>
          <p:cNvGrpSpPr>
            <a:grpSpLocks/>
          </p:cNvGrpSpPr>
          <p:nvPr/>
        </p:nvGrpSpPr>
        <p:grpSpPr bwMode="auto">
          <a:xfrm>
            <a:off x="25400" y="65313"/>
            <a:ext cx="12192000" cy="6858000"/>
            <a:chOff x="0" y="0"/>
            <a:chExt cx="5760" cy="4320"/>
          </a:xfrm>
        </p:grpSpPr>
        <p:sp>
          <p:nvSpPr>
            <p:cNvPr id="3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1"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7670"/>
                                        </p:tgtEl>
                                        <p:attrNameLst>
                                          <p:attrName>style.visibility</p:attrName>
                                        </p:attrNameLst>
                                      </p:cBhvr>
                                      <p:to>
                                        <p:strVal val="visible"/>
                                      </p:to>
                                    </p:set>
                                    <p:anim from="(-#ppt_w/2)" to="(#ppt_x)" calcmode="lin" valueType="num">
                                      <p:cBhvr>
                                        <p:cTn id="7" dur="600" fill="hold">
                                          <p:stCondLst>
                                            <p:cond delay="0"/>
                                          </p:stCondLst>
                                        </p:cTn>
                                        <p:tgtEl>
                                          <p:spTgt spid="27670"/>
                                        </p:tgtEl>
                                        <p:attrNameLst>
                                          <p:attrName>ppt_x</p:attrName>
                                        </p:attrNameLst>
                                      </p:cBhvr>
                                    </p:anim>
                                    <p:anim from="0" to="-1.0" calcmode="lin" valueType="num">
                                      <p:cBhvr>
                                        <p:cTn id="8" dur="200" decel="50000" autoRev="1" fill="hold">
                                          <p:stCondLst>
                                            <p:cond delay="600"/>
                                          </p:stCondLst>
                                        </p:cTn>
                                        <p:tgtEl>
                                          <p:spTgt spid="27670"/>
                                        </p:tgtEl>
                                        <p:attrNameLst>
                                          <p:attrName>xshear</p:attrName>
                                        </p:attrNameLst>
                                      </p:cBhvr>
                                    </p:anim>
                                    <p:animScale>
                                      <p:cBhvr>
                                        <p:cTn id="9" dur="200" decel="100000" autoRev="1" fill="hold">
                                          <p:stCondLst>
                                            <p:cond delay="600"/>
                                          </p:stCondLst>
                                        </p:cTn>
                                        <p:tgtEl>
                                          <p:spTgt spid="27670"/>
                                        </p:tgtEl>
                                      </p:cBhvr>
                                      <p:from x="100000" y="100000"/>
                                      <p:to x="80000" y="100000"/>
                                    </p:animScale>
                                    <p:anim by="(#ppt_h/3+#ppt_w*0.1)" calcmode="lin" valueType="num">
                                      <p:cBhvr additive="sum">
                                        <p:cTn id="10" dur="200" decel="100000" autoRev="1" fill="hold">
                                          <p:stCondLst>
                                            <p:cond delay="600"/>
                                          </p:stCondLst>
                                        </p:cTn>
                                        <p:tgtEl>
                                          <p:spTgt spid="2767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7671"/>
                                        </p:tgtEl>
                                        <p:attrNameLst>
                                          <p:attrName>style.visibility</p:attrName>
                                        </p:attrNameLst>
                                      </p:cBhvr>
                                      <p:to>
                                        <p:strVal val="visible"/>
                                      </p:to>
                                    </p:set>
                                    <p:animEffect transition="in" filter="fade">
                                      <p:cBhvr>
                                        <p:cTn id="15" dur="770" decel="100000"/>
                                        <p:tgtEl>
                                          <p:spTgt spid="27671"/>
                                        </p:tgtEl>
                                      </p:cBhvr>
                                    </p:animEffect>
                                    <p:animScale>
                                      <p:cBhvr>
                                        <p:cTn id="16" dur="770" decel="100000"/>
                                        <p:tgtEl>
                                          <p:spTgt spid="27671"/>
                                        </p:tgtEl>
                                      </p:cBhvr>
                                      <p:from x="10000" y="10000"/>
                                      <p:to x="200000" y="450000"/>
                                    </p:animScale>
                                    <p:animScale>
                                      <p:cBhvr>
                                        <p:cTn id="17" dur="1230" accel="100000" fill="hold">
                                          <p:stCondLst>
                                            <p:cond delay="770"/>
                                          </p:stCondLst>
                                        </p:cTn>
                                        <p:tgtEl>
                                          <p:spTgt spid="27671"/>
                                        </p:tgtEl>
                                      </p:cBhvr>
                                      <p:from x="200000" y="450000"/>
                                      <p:to x="100000" y="100000"/>
                                    </p:animScale>
                                    <p:set>
                                      <p:cBhvr>
                                        <p:cTn id="18" dur="770" fill="hold"/>
                                        <p:tgtEl>
                                          <p:spTgt spid="27671"/>
                                        </p:tgtEl>
                                        <p:attrNameLst>
                                          <p:attrName>ppt_x</p:attrName>
                                        </p:attrNameLst>
                                      </p:cBhvr>
                                      <p:to>
                                        <p:strVal val="(0.5)"/>
                                      </p:to>
                                    </p:set>
                                    <p:anim from="(0.5)" to="(#ppt_x)" calcmode="lin" valueType="num">
                                      <p:cBhvr>
                                        <p:cTn id="19" dur="1230" accel="100000" fill="hold">
                                          <p:stCondLst>
                                            <p:cond delay="770"/>
                                          </p:stCondLst>
                                        </p:cTn>
                                        <p:tgtEl>
                                          <p:spTgt spid="27671"/>
                                        </p:tgtEl>
                                        <p:attrNameLst>
                                          <p:attrName>ppt_x</p:attrName>
                                        </p:attrNameLst>
                                      </p:cBhvr>
                                    </p:anim>
                                    <p:set>
                                      <p:cBhvr>
                                        <p:cTn id="20" dur="770" fill="hold"/>
                                        <p:tgtEl>
                                          <p:spTgt spid="27671"/>
                                        </p:tgtEl>
                                        <p:attrNameLst>
                                          <p:attrName>ppt_y</p:attrName>
                                        </p:attrNameLst>
                                      </p:cBhvr>
                                      <p:to>
                                        <p:strVal val="(#ppt_y+0.4)"/>
                                      </p:to>
                                    </p:set>
                                    <p:anim from="(#ppt_y+0.4)" to="(#ppt_y)" calcmode="lin" valueType="num">
                                      <p:cBhvr>
                                        <p:cTn id="21" dur="1230" accel="100000" fill="hold">
                                          <p:stCondLst>
                                            <p:cond delay="770"/>
                                          </p:stCondLst>
                                        </p:cTn>
                                        <p:tgtEl>
                                          <p:spTgt spid="27671"/>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27672"/>
                                        </p:tgtEl>
                                        <p:attrNameLst>
                                          <p:attrName>style.visibility</p:attrName>
                                        </p:attrNameLst>
                                      </p:cBhvr>
                                      <p:to>
                                        <p:strVal val="visible"/>
                                      </p:to>
                                    </p:set>
                                    <p:animEffect transition="in" filter="fade">
                                      <p:cBhvr>
                                        <p:cTn id="26" dur="800" decel="100000"/>
                                        <p:tgtEl>
                                          <p:spTgt spid="27672"/>
                                        </p:tgtEl>
                                      </p:cBhvr>
                                    </p:animEffect>
                                    <p:anim calcmode="lin" valueType="num">
                                      <p:cBhvr>
                                        <p:cTn id="27" dur="800" decel="100000" fill="hold"/>
                                        <p:tgtEl>
                                          <p:spTgt spid="27672"/>
                                        </p:tgtEl>
                                        <p:attrNameLst>
                                          <p:attrName>style.rotation</p:attrName>
                                        </p:attrNameLst>
                                      </p:cBhvr>
                                      <p:tavLst>
                                        <p:tav tm="0">
                                          <p:val>
                                            <p:fltVal val="-90"/>
                                          </p:val>
                                        </p:tav>
                                        <p:tav tm="100000">
                                          <p:val>
                                            <p:fltVal val="0"/>
                                          </p:val>
                                        </p:tav>
                                      </p:tavLst>
                                    </p:anim>
                                    <p:anim calcmode="lin" valueType="num">
                                      <p:cBhvr>
                                        <p:cTn id="28" dur="800" decel="100000" fill="hold"/>
                                        <p:tgtEl>
                                          <p:spTgt spid="27672"/>
                                        </p:tgtEl>
                                        <p:attrNameLst>
                                          <p:attrName>ppt_x</p:attrName>
                                        </p:attrNameLst>
                                      </p:cBhvr>
                                      <p:tavLst>
                                        <p:tav tm="0">
                                          <p:val>
                                            <p:strVal val="#ppt_x+0.4"/>
                                          </p:val>
                                        </p:tav>
                                        <p:tav tm="100000">
                                          <p:val>
                                            <p:strVal val="#ppt_x-0.05"/>
                                          </p:val>
                                        </p:tav>
                                      </p:tavLst>
                                    </p:anim>
                                    <p:anim calcmode="lin" valueType="num">
                                      <p:cBhvr>
                                        <p:cTn id="29" dur="800" decel="100000" fill="hold"/>
                                        <p:tgtEl>
                                          <p:spTgt spid="27672"/>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7672"/>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7672"/>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27673"/>
                                        </p:tgtEl>
                                        <p:attrNameLst>
                                          <p:attrName>style.visibility</p:attrName>
                                        </p:attrNameLst>
                                      </p:cBhvr>
                                      <p:to>
                                        <p:strVal val="visible"/>
                                      </p:to>
                                    </p:set>
                                    <p:animEffect transition="in" filter="fade">
                                      <p:cBhvr>
                                        <p:cTn id="36" dur="800" decel="100000"/>
                                        <p:tgtEl>
                                          <p:spTgt spid="27673"/>
                                        </p:tgtEl>
                                      </p:cBhvr>
                                    </p:animEffect>
                                    <p:anim calcmode="lin" valueType="num">
                                      <p:cBhvr>
                                        <p:cTn id="37" dur="800" decel="100000" fill="hold"/>
                                        <p:tgtEl>
                                          <p:spTgt spid="27673"/>
                                        </p:tgtEl>
                                        <p:attrNameLst>
                                          <p:attrName>style.rotation</p:attrName>
                                        </p:attrNameLst>
                                      </p:cBhvr>
                                      <p:tavLst>
                                        <p:tav tm="0">
                                          <p:val>
                                            <p:fltVal val="-90"/>
                                          </p:val>
                                        </p:tav>
                                        <p:tav tm="100000">
                                          <p:val>
                                            <p:fltVal val="0"/>
                                          </p:val>
                                        </p:tav>
                                      </p:tavLst>
                                    </p:anim>
                                    <p:anim calcmode="lin" valueType="num">
                                      <p:cBhvr>
                                        <p:cTn id="38" dur="800" decel="100000" fill="hold"/>
                                        <p:tgtEl>
                                          <p:spTgt spid="27673"/>
                                        </p:tgtEl>
                                        <p:attrNameLst>
                                          <p:attrName>ppt_x</p:attrName>
                                        </p:attrNameLst>
                                      </p:cBhvr>
                                      <p:tavLst>
                                        <p:tav tm="0">
                                          <p:val>
                                            <p:strVal val="#ppt_x+0.4"/>
                                          </p:val>
                                        </p:tav>
                                        <p:tav tm="100000">
                                          <p:val>
                                            <p:strVal val="#ppt_x-0.05"/>
                                          </p:val>
                                        </p:tav>
                                      </p:tavLst>
                                    </p:anim>
                                    <p:anim calcmode="lin" valueType="num">
                                      <p:cBhvr>
                                        <p:cTn id="39" dur="800" decel="100000" fill="hold"/>
                                        <p:tgtEl>
                                          <p:spTgt spid="27673"/>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7673"/>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7673"/>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4" presetClass="exit" presetSubtype="0" fill="hold" grpId="1" nodeType="clickEffect">
                                  <p:stCondLst>
                                    <p:cond delay="0"/>
                                  </p:stCondLst>
                                  <p:childTnLst>
                                    <p:anim from="(ppt_x)" to="(ppt_x+1)" calcmode="lin" valueType="num">
                                      <p:cBhvr>
                                        <p:cTn id="45" dur="1000">
                                          <p:stCondLst>
                                            <p:cond delay="0"/>
                                          </p:stCondLst>
                                        </p:cTn>
                                        <p:tgtEl>
                                          <p:spTgt spid="27672"/>
                                        </p:tgtEl>
                                        <p:attrNameLst>
                                          <p:attrName>ppt_x</p:attrName>
                                        </p:attrNameLst>
                                      </p:cBhvr>
                                    </p:anim>
                                    <p:anim from="0" to="-1.0" calcmode="lin" valueType="num">
                                      <p:cBhvr>
                                        <p:cTn id="46" dur="200" accel="50000">
                                          <p:stCondLst>
                                            <p:cond delay="0"/>
                                          </p:stCondLst>
                                        </p:cTn>
                                        <p:tgtEl>
                                          <p:spTgt spid="27672"/>
                                        </p:tgtEl>
                                        <p:attrNameLst>
                                          <p:attrName>xshear</p:attrName>
                                        </p:attrNameLst>
                                      </p:cBhvr>
                                    </p:anim>
                                    <p:set>
                                      <p:cBhvr>
                                        <p:cTn id="47" dur="800">
                                          <p:stCondLst>
                                            <p:cond delay="200"/>
                                          </p:stCondLst>
                                        </p:cTn>
                                        <p:tgtEl>
                                          <p:spTgt spid="27672"/>
                                        </p:tgtEl>
                                        <p:attrNameLst>
                                          <p:attrName>xshear</p:attrName>
                                        </p:attrNameLst>
                                      </p:cBhvr>
                                      <p:to>
                                        <p:strVal val="-1.0"/>
                                      </p:to>
                                    </p:set>
                                    <p:set>
                                      <p:cBhvr>
                                        <p:cTn id="48" dur="1" fill="hold">
                                          <p:stCondLst>
                                            <p:cond delay="999"/>
                                          </p:stCondLst>
                                        </p:cTn>
                                        <p:tgtEl>
                                          <p:spTgt spid="27672"/>
                                        </p:tgtEl>
                                        <p:attrNameLst>
                                          <p:attrName>style.visibility</p:attrName>
                                        </p:attrNameLst>
                                      </p:cBhvr>
                                      <p:to>
                                        <p:strVal val="hidden"/>
                                      </p:to>
                                    </p:set>
                                  </p:childTnLst>
                                </p:cTn>
                              </p:par>
                              <p:par>
                                <p:cTn id="49" presetID="34" presetClass="exit" presetSubtype="0" fill="hold" grpId="1" nodeType="withEffect">
                                  <p:stCondLst>
                                    <p:cond delay="0"/>
                                  </p:stCondLst>
                                  <p:childTnLst>
                                    <p:anim from="(ppt_x)" to="(ppt_x+1)" calcmode="lin" valueType="num">
                                      <p:cBhvr>
                                        <p:cTn id="50" dur="1000">
                                          <p:stCondLst>
                                            <p:cond delay="0"/>
                                          </p:stCondLst>
                                        </p:cTn>
                                        <p:tgtEl>
                                          <p:spTgt spid="27671"/>
                                        </p:tgtEl>
                                        <p:attrNameLst>
                                          <p:attrName>ppt_x</p:attrName>
                                        </p:attrNameLst>
                                      </p:cBhvr>
                                    </p:anim>
                                    <p:anim from="0" to="-1.0" calcmode="lin" valueType="num">
                                      <p:cBhvr>
                                        <p:cTn id="51" dur="200" accel="50000">
                                          <p:stCondLst>
                                            <p:cond delay="0"/>
                                          </p:stCondLst>
                                        </p:cTn>
                                        <p:tgtEl>
                                          <p:spTgt spid="27671"/>
                                        </p:tgtEl>
                                        <p:attrNameLst>
                                          <p:attrName>xshear</p:attrName>
                                        </p:attrNameLst>
                                      </p:cBhvr>
                                    </p:anim>
                                    <p:set>
                                      <p:cBhvr>
                                        <p:cTn id="52" dur="800">
                                          <p:stCondLst>
                                            <p:cond delay="200"/>
                                          </p:stCondLst>
                                        </p:cTn>
                                        <p:tgtEl>
                                          <p:spTgt spid="27671"/>
                                        </p:tgtEl>
                                        <p:attrNameLst>
                                          <p:attrName>xshear</p:attrName>
                                        </p:attrNameLst>
                                      </p:cBhvr>
                                      <p:to>
                                        <p:strVal val="-1.0"/>
                                      </p:to>
                                    </p:set>
                                    <p:set>
                                      <p:cBhvr>
                                        <p:cTn id="53" dur="1" fill="hold">
                                          <p:stCondLst>
                                            <p:cond delay="999"/>
                                          </p:stCondLst>
                                        </p:cTn>
                                        <p:tgtEl>
                                          <p:spTgt spid="27671"/>
                                        </p:tgtEl>
                                        <p:attrNameLst>
                                          <p:attrName>style.visibility</p:attrName>
                                        </p:attrNameLst>
                                      </p:cBhvr>
                                      <p:to>
                                        <p:strVal val="hidden"/>
                                      </p:to>
                                    </p:set>
                                  </p:childTnLst>
                                </p:cTn>
                              </p:par>
                              <p:par>
                                <p:cTn id="54" presetID="34" presetClass="exit" presetSubtype="0" fill="hold" grpId="1" nodeType="withEffect">
                                  <p:stCondLst>
                                    <p:cond delay="0"/>
                                  </p:stCondLst>
                                  <p:childTnLst>
                                    <p:anim from="(ppt_x)" to="(ppt_x+1)" calcmode="lin" valueType="num">
                                      <p:cBhvr>
                                        <p:cTn id="55" dur="1000">
                                          <p:stCondLst>
                                            <p:cond delay="0"/>
                                          </p:stCondLst>
                                        </p:cTn>
                                        <p:tgtEl>
                                          <p:spTgt spid="27670"/>
                                        </p:tgtEl>
                                        <p:attrNameLst>
                                          <p:attrName>ppt_x</p:attrName>
                                        </p:attrNameLst>
                                      </p:cBhvr>
                                    </p:anim>
                                    <p:anim from="0" to="-1.0" calcmode="lin" valueType="num">
                                      <p:cBhvr>
                                        <p:cTn id="56" dur="200" accel="50000">
                                          <p:stCondLst>
                                            <p:cond delay="0"/>
                                          </p:stCondLst>
                                        </p:cTn>
                                        <p:tgtEl>
                                          <p:spTgt spid="27670"/>
                                        </p:tgtEl>
                                        <p:attrNameLst>
                                          <p:attrName>xshear</p:attrName>
                                        </p:attrNameLst>
                                      </p:cBhvr>
                                    </p:anim>
                                    <p:set>
                                      <p:cBhvr>
                                        <p:cTn id="57" dur="800">
                                          <p:stCondLst>
                                            <p:cond delay="200"/>
                                          </p:stCondLst>
                                        </p:cTn>
                                        <p:tgtEl>
                                          <p:spTgt spid="27670"/>
                                        </p:tgtEl>
                                        <p:attrNameLst>
                                          <p:attrName>xshear</p:attrName>
                                        </p:attrNameLst>
                                      </p:cBhvr>
                                      <p:to>
                                        <p:strVal val="-1.0"/>
                                      </p:to>
                                    </p:set>
                                    <p:set>
                                      <p:cBhvr>
                                        <p:cTn id="58" dur="1" fill="hold">
                                          <p:stCondLst>
                                            <p:cond delay="999"/>
                                          </p:stCondLst>
                                        </p:cTn>
                                        <p:tgtEl>
                                          <p:spTgt spid="2767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27676"/>
                                        </p:tgtEl>
                                        <p:attrNameLst>
                                          <p:attrName>style.visibility</p:attrName>
                                        </p:attrNameLst>
                                      </p:cBhvr>
                                      <p:to>
                                        <p:strVal val="visible"/>
                                      </p:to>
                                    </p:set>
                                    <p:anim to="" calcmode="lin" valueType="num">
                                      <p:cBhvr>
                                        <p:cTn id="63" dur="1" fill="hold"/>
                                        <p:tgtEl>
                                          <p:spTgt spid="27676"/>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54" presetClass="exit" presetSubtype="0" decel="100000" fill="hold" grpId="1" nodeType="clickEffect">
                                  <p:stCondLst>
                                    <p:cond delay="0"/>
                                  </p:stCondLst>
                                  <p:childTnLst>
                                    <p:anim calcmode="lin" valueType="num">
                                      <p:cBhvr>
                                        <p:cTn id="67" dur="500"/>
                                        <p:tgtEl>
                                          <p:spTgt spid="27676"/>
                                        </p:tgtEl>
                                        <p:attrNameLst>
                                          <p:attrName>ppt_w</p:attrName>
                                        </p:attrNameLst>
                                      </p:cBhvr>
                                      <p:tavLst>
                                        <p:tav tm="0">
                                          <p:val>
                                            <p:strVal val="ppt_w"/>
                                          </p:val>
                                        </p:tav>
                                        <p:tav tm="100000">
                                          <p:val>
                                            <p:strVal val="ppt_w*0.05"/>
                                          </p:val>
                                        </p:tav>
                                      </p:tavLst>
                                    </p:anim>
                                    <p:anim calcmode="lin" valueType="num">
                                      <p:cBhvr>
                                        <p:cTn id="68" dur="500"/>
                                        <p:tgtEl>
                                          <p:spTgt spid="27676"/>
                                        </p:tgtEl>
                                        <p:attrNameLst>
                                          <p:attrName>ppt_h</p:attrName>
                                        </p:attrNameLst>
                                      </p:cBhvr>
                                      <p:tavLst>
                                        <p:tav tm="0">
                                          <p:val>
                                            <p:strVal val="ppt_h"/>
                                          </p:val>
                                        </p:tav>
                                        <p:tav tm="100000">
                                          <p:val>
                                            <p:strVal val="ppt_h"/>
                                          </p:val>
                                        </p:tav>
                                      </p:tavLst>
                                    </p:anim>
                                    <p:anim calcmode="lin" valueType="num">
                                      <p:cBhvr>
                                        <p:cTn id="69" dur="500"/>
                                        <p:tgtEl>
                                          <p:spTgt spid="27676"/>
                                        </p:tgtEl>
                                        <p:attrNameLst>
                                          <p:attrName>ppt_x</p:attrName>
                                        </p:attrNameLst>
                                      </p:cBhvr>
                                      <p:tavLst>
                                        <p:tav tm="0">
                                          <p:val>
                                            <p:strVal val="ppt_x"/>
                                          </p:val>
                                        </p:tav>
                                        <p:tav tm="100000">
                                          <p:val>
                                            <p:strVal val="ppt_x-.2"/>
                                          </p:val>
                                        </p:tav>
                                      </p:tavLst>
                                    </p:anim>
                                    <p:anim calcmode="lin" valueType="num">
                                      <p:cBhvr>
                                        <p:cTn id="70" dur="500"/>
                                        <p:tgtEl>
                                          <p:spTgt spid="27676"/>
                                        </p:tgtEl>
                                        <p:attrNameLst>
                                          <p:attrName>ppt_y</p:attrName>
                                        </p:attrNameLst>
                                      </p:cBhvr>
                                      <p:tavLst>
                                        <p:tav tm="0">
                                          <p:val>
                                            <p:strVal val="ppt_y"/>
                                          </p:val>
                                        </p:tav>
                                        <p:tav tm="100000">
                                          <p:val>
                                            <p:strVal val="ppt_y"/>
                                          </p:val>
                                        </p:tav>
                                      </p:tavLst>
                                    </p:anim>
                                    <p:animEffect transition="out" filter="fade">
                                      <p:cBhvr>
                                        <p:cTn id="71" dur="500"/>
                                        <p:tgtEl>
                                          <p:spTgt spid="27676"/>
                                        </p:tgtEl>
                                      </p:cBhvr>
                                    </p:animEffect>
                                    <p:set>
                                      <p:cBhvr>
                                        <p:cTn id="72" dur="1" fill="hold">
                                          <p:stCondLst>
                                            <p:cond delay="499"/>
                                          </p:stCondLst>
                                        </p:cTn>
                                        <p:tgtEl>
                                          <p:spTgt spid="2767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iterate type="lt">
                                    <p:tmPct val="5000"/>
                                  </p:iterate>
                                  <p:childTnLst>
                                    <p:set>
                                      <p:cBhvr>
                                        <p:cTn id="76" dur="1" fill="hold">
                                          <p:stCondLst>
                                            <p:cond delay="0"/>
                                          </p:stCondLst>
                                        </p:cTn>
                                        <p:tgtEl>
                                          <p:spTgt spid="27677"/>
                                        </p:tgtEl>
                                        <p:attrNameLst>
                                          <p:attrName>style.visibility</p:attrName>
                                        </p:attrNameLst>
                                      </p:cBhvr>
                                      <p:to>
                                        <p:strVal val="visible"/>
                                      </p:to>
                                    </p:set>
                                    <p:anim calcmode="lin" valueType="num">
                                      <p:cBhvr>
                                        <p:cTn id="77" dur="1000" fill="hold"/>
                                        <p:tgtEl>
                                          <p:spTgt spid="27677"/>
                                        </p:tgtEl>
                                        <p:attrNameLst>
                                          <p:attrName>ppt_w</p:attrName>
                                        </p:attrNameLst>
                                      </p:cBhvr>
                                      <p:tavLst>
                                        <p:tav tm="0">
                                          <p:val>
                                            <p:fltVal val="0"/>
                                          </p:val>
                                        </p:tav>
                                        <p:tav tm="100000">
                                          <p:val>
                                            <p:strVal val="#ppt_w"/>
                                          </p:val>
                                        </p:tav>
                                      </p:tavLst>
                                    </p:anim>
                                    <p:anim calcmode="lin" valueType="num">
                                      <p:cBhvr>
                                        <p:cTn id="78" dur="1000" fill="hold"/>
                                        <p:tgtEl>
                                          <p:spTgt spid="27677"/>
                                        </p:tgtEl>
                                        <p:attrNameLst>
                                          <p:attrName>ppt_h</p:attrName>
                                        </p:attrNameLst>
                                      </p:cBhvr>
                                      <p:tavLst>
                                        <p:tav tm="0">
                                          <p:val>
                                            <p:fltVal val="0"/>
                                          </p:val>
                                        </p:tav>
                                        <p:tav tm="100000">
                                          <p:val>
                                            <p:strVal val="#ppt_h"/>
                                          </p:val>
                                        </p:tav>
                                      </p:tavLst>
                                    </p:anim>
                                    <p:anim calcmode="lin" valueType="num">
                                      <p:cBhvr>
                                        <p:cTn id="79" dur="1000" fill="hold"/>
                                        <p:tgtEl>
                                          <p:spTgt spid="27677"/>
                                        </p:tgtEl>
                                        <p:attrNameLst>
                                          <p:attrName>style.rotation</p:attrName>
                                        </p:attrNameLst>
                                      </p:cBhvr>
                                      <p:tavLst>
                                        <p:tav tm="0">
                                          <p:val>
                                            <p:fltVal val="90"/>
                                          </p:val>
                                        </p:tav>
                                        <p:tav tm="100000">
                                          <p:val>
                                            <p:fltVal val="0"/>
                                          </p:val>
                                        </p:tav>
                                      </p:tavLst>
                                    </p:anim>
                                    <p:animEffect transition="in" filter="fade">
                                      <p:cBhvr>
                                        <p:cTn id="80" dur="1000"/>
                                        <p:tgtEl>
                                          <p:spTgt spid="27677"/>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nodeType="clickEffect">
                                  <p:stCondLst>
                                    <p:cond delay="0"/>
                                  </p:stCondLst>
                                  <p:childTnLst>
                                    <p:set>
                                      <p:cBhvr>
                                        <p:cTn id="84" dur="1" fill="hold">
                                          <p:stCondLst>
                                            <p:cond delay="0"/>
                                          </p:stCondLst>
                                        </p:cTn>
                                        <p:tgtEl>
                                          <p:spTgt spid="27678"/>
                                        </p:tgtEl>
                                        <p:attrNameLst>
                                          <p:attrName>style.visibility</p:attrName>
                                        </p:attrNameLst>
                                      </p:cBhvr>
                                      <p:to>
                                        <p:strVal val="visible"/>
                                      </p:to>
                                    </p:set>
                                    <p:anim calcmode="lin" valueType="num">
                                      <p:cBhvr>
                                        <p:cTn id="85" dur="500" fill="hold"/>
                                        <p:tgtEl>
                                          <p:spTgt spid="27678"/>
                                        </p:tgtEl>
                                        <p:attrNameLst>
                                          <p:attrName>ppt_w</p:attrName>
                                        </p:attrNameLst>
                                      </p:cBhvr>
                                      <p:tavLst>
                                        <p:tav tm="0">
                                          <p:val>
                                            <p:fltVal val="0"/>
                                          </p:val>
                                        </p:tav>
                                        <p:tav tm="100000">
                                          <p:val>
                                            <p:strVal val="#ppt_w"/>
                                          </p:val>
                                        </p:tav>
                                      </p:tavLst>
                                    </p:anim>
                                    <p:anim calcmode="lin" valueType="num">
                                      <p:cBhvr>
                                        <p:cTn id="86" dur="500" fill="hold"/>
                                        <p:tgtEl>
                                          <p:spTgt spid="27678"/>
                                        </p:tgtEl>
                                        <p:attrNameLst>
                                          <p:attrName>ppt_h</p:attrName>
                                        </p:attrNameLst>
                                      </p:cBhvr>
                                      <p:tavLst>
                                        <p:tav tm="0">
                                          <p:val>
                                            <p:fltVal val="0"/>
                                          </p:val>
                                        </p:tav>
                                        <p:tav tm="100000">
                                          <p:val>
                                            <p:strVal val="#ppt_h"/>
                                          </p:val>
                                        </p:tav>
                                      </p:tavLst>
                                    </p:anim>
                                    <p:anim calcmode="lin" valueType="num">
                                      <p:cBhvr>
                                        <p:cTn id="87" dur="500" fill="hold"/>
                                        <p:tgtEl>
                                          <p:spTgt spid="27678"/>
                                        </p:tgtEl>
                                        <p:attrNameLst>
                                          <p:attrName>style.rotation</p:attrName>
                                        </p:attrNameLst>
                                      </p:cBhvr>
                                      <p:tavLst>
                                        <p:tav tm="0">
                                          <p:val>
                                            <p:fltVal val="360"/>
                                          </p:val>
                                        </p:tav>
                                        <p:tav tm="100000">
                                          <p:val>
                                            <p:fltVal val="0"/>
                                          </p:val>
                                        </p:tav>
                                      </p:tavLst>
                                    </p:anim>
                                    <p:animEffect transition="in" filter="fade">
                                      <p:cBhvr>
                                        <p:cTn id="88" dur="500"/>
                                        <p:tgtEl>
                                          <p:spTgt spid="27678"/>
                                        </p:tgtEl>
                                      </p:cBhvr>
                                    </p:animEffect>
                                  </p:childTnLst>
                                </p:cTn>
                              </p:par>
                            </p:childTnLst>
                          </p:cTn>
                        </p:par>
                      </p:childTnLst>
                    </p:cTn>
                  </p:par>
                  <p:par>
                    <p:cTn id="89" fill="hold">
                      <p:stCondLst>
                        <p:cond delay="indefinite"/>
                      </p:stCondLst>
                      <p:childTnLst>
                        <p:par>
                          <p:cTn id="90" fill="hold">
                            <p:stCondLst>
                              <p:cond delay="0"/>
                            </p:stCondLst>
                            <p:childTnLst>
                              <p:par>
                                <p:cTn id="91" presetID="54" presetClass="exit" presetSubtype="0" decel="100000" fill="hold" nodeType="clickEffect">
                                  <p:stCondLst>
                                    <p:cond delay="0"/>
                                  </p:stCondLst>
                                  <p:childTnLst>
                                    <p:anim calcmode="lin" valueType="num">
                                      <p:cBhvr>
                                        <p:cTn id="92" dur="500"/>
                                        <p:tgtEl>
                                          <p:spTgt spid="27678"/>
                                        </p:tgtEl>
                                        <p:attrNameLst>
                                          <p:attrName>ppt_w</p:attrName>
                                        </p:attrNameLst>
                                      </p:cBhvr>
                                      <p:tavLst>
                                        <p:tav tm="0">
                                          <p:val>
                                            <p:strVal val="ppt_w"/>
                                          </p:val>
                                        </p:tav>
                                        <p:tav tm="100000">
                                          <p:val>
                                            <p:strVal val="ppt_w*0.05"/>
                                          </p:val>
                                        </p:tav>
                                      </p:tavLst>
                                    </p:anim>
                                    <p:anim calcmode="lin" valueType="num">
                                      <p:cBhvr>
                                        <p:cTn id="93" dur="500"/>
                                        <p:tgtEl>
                                          <p:spTgt spid="27678"/>
                                        </p:tgtEl>
                                        <p:attrNameLst>
                                          <p:attrName>ppt_h</p:attrName>
                                        </p:attrNameLst>
                                      </p:cBhvr>
                                      <p:tavLst>
                                        <p:tav tm="0">
                                          <p:val>
                                            <p:strVal val="ppt_h"/>
                                          </p:val>
                                        </p:tav>
                                        <p:tav tm="100000">
                                          <p:val>
                                            <p:strVal val="ppt_h"/>
                                          </p:val>
                                        </p:tav>
                                      </p:tavLst>
                                    </p:anim>
                                    <p:anim calcmode="lin" valueType="num">
                                      <p:cBhvr>
                                        <p:cTn id="94" dur="500"/>
                                        <p:tgtEl>
                                          <p:spTgt spid="27678"/>
                                        </p:tgtEl>
                                        <p:attrNameLst>
                                          <p:attrName>ppt_x</p:attrName>
                                        </p:attrNameLst>
                                      </p:cBhvr>
                                      <p:tavLst>
                                        <p:tav tm="0">
                                          <p:val>
                                            <p:strVal val="ppt_x"/>
                                          </p:val>
                                        </p:tav>
                                        <p:tav tm="100000">
                                          <p:val>
                                            <p:strVal val="ppt_x-.2"/>
                                          </p:val>
                                        </p:tav>
                                      </p:tavLst>
                                    </p:anim>
                                    <p:anim calcmode="lin" valueType="num">
                                      <p:cBhvr>
                                        <p:cTn id="95" dur="500"/>
                                        <p:tgtEl>
                                          <p:spTgt spid="27678"/>
                                        </p:tgtEl>
                                        <p:attrNameLst>
                                          <p:attrName>ppt_y</p:attrName>
                                        </p:attrNameLst>
                                      </p:cBhvr>
                                      <p:tavLst>
                                        <p:tav tm="0">
                                          <p:val>
                                            <p:strVal val="ppt_y"/>
                                          </p:val>
                                        </p:tav>
                                        <p:tav tm="100000">
                                          <p:val>
                                            <p:strVal val="ppt_y"/>
                                          </p:val>
                                        </p:tav>
                                      </p:tavLst>
                                    </p:anim>
                                    <p:animEffect transition="out" filter="fade">
                                      <p:cBhvr>
                                        <p:cTn id="96" dur="500"/>
                                        <p:tgtEl>
                                          <p:spTgt spid="27678"/>
                                        </p:tgtEl>
                                      </p:cBhvr>
                                    </p:animEffect>
                                    <p:set>
                                      <p:cBhvr>
                                        <p:cTn id="97" dur="1" fill="hold">
                                          <p:stCondLst>
                                            <p:cond delay="499"/>
                                          </p:stCondLst>
                                        </p:cTn>
                                        <p:tgtEl>
                                          <p:spTgt spid="2767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9" presetClass="entr" presetSubtype="0" decel="100000" fill="hold" nodeType="clickEffect">
                                  <p:stCondLst>
                                    <p:cond delay="0"/>
                                  </p:stCondLst>
                                  <p:childTnLst>
                                    <p:set>
                                      <p:cBhvr>
                                        <p:cTn id="101" dur="1" fill="hold">
                                          <p:stCondLst>
                                            <p:cond delay="0"/>
                                          </p:stCondLst>
                                        </p:cTn>
                                        <p:tgtEl>
                                          <p:spTgt spid="27679"/>
                                        </p:tgtEl>
                                        <p:attrNameLst>
                                          <p:attrName>style.visibility</p:attrName>
                                        </p:attrNameLst>
                                      </p:cBhvr>
                                      <p:to>
                                        <p:strVal val="visible"/>
                                      </p:to>
                                    </p:set>
                                    <p:anim calcmode="lin" valueType="num">
                                      <p:cBhvr>
                                        <p:cTn id="102" dur="500" fill="hold"/>
                                        <p:tgtEl>
                                          <p:spTgt spid="27679"/>
                                        </p:tgtEl>
                                        <p:attrNameLst>
                                          <p:attrName>ppt_w</p:attrName>
                                        </p:attrNameLst>
                                      </p:cBhvr>
                                      <p:tavLst>
                                        <p:tav tm="0">
                                          <p:val>
                                            <p:fltVal val="0"/>
                                          </p:val>
                                        </p:tav>
                                        <p:tav tm="100000">
                                          <p:val>
                                            <p:strVal val="#ppt_w"/>
                                          </p:val>
                                        </p:tav>
                                      </p:tavLst>
                                    </p:anim>
                                    <p:anim calcmode="lin" valueType="num">
                                      <p:cBhvr>
                                        <p:cTn id="103" dur="500" fill="hold"/>
                                        <p:tgtEl>
                                          <p:spTgt spid="27679"/>
                                        </p:tgtEl>
                                        <p:attrNameLst>
                                          <p:attrName>ppt_h</p:attrName>
                                        </p:attrNameLst>
                                      </p:cBhvr>
                                      <p:tavLst>
                                        <p:tav tm="0">
                                          <p:val>
                                            <p:fltVal val="0"/>
                                          </p:val>
                                        </p:tav>
                                        <p:tav tm="100000">
                                          <p:val>
                                            <p:strVal val="#ppt_h"/>
                                          </p:val>
                                        </p:tav>
                                      </p:tavLst>
                                    </p:anim>
                                    <p:anim calcmode="lin" valueType="num">
                                      <p:cBhvr>
                                        <p:cTn id="104" dur="500" fill="hold"/>
                                        <p:tgtEl>
                                          <p:spTgt spid="27679"/>
                                        </p:tgtEl>
                                        <p:attrNameLst>
                                          <p:attrName>style.rotation</p:attrName>
                                        </p:attrNameLst>
                                      </p:cBhvr>
                                      <p:tavLst>
                                        <p:tav tm="0">
                                          <p:val>
                                            <p:fltVal val="360"/>
                                          </p:val>
                                        </p:tav>
                                        <p:tav tm="100000">
                                          <p:val>
                                            <p:fltVal val="0"/>
                                          </p:val>
                                        </p:tav>
                                      </p:tavLst>
                                    </p:anim>
                                    <p:animEffect transition="in" filter="fade">
                                      <p:cBhvr>
                                        <p:cTn id="105" dur="500"/>
                                        <p:tgtEl>
                                          <p:spTgt spid="27679"/>
                                        </p:tgtEl>
                                      </p:cBhvr>
                                    </p:animEffect>
                                  </p:childTnLst>
                                </p:cTn>
                              </p:par>
                            </p:childTnLst>
                          </p:cTn>
                        </p:par>
                      </p:childTnLst>
                    </p:cTn>
                  </p:par>
                  <p:par>
                    <p:cTn id="106" fill="hold">
                      <p:stCondLst>
                        <p:cond delay="indefinite"/>
                      </p:stCondLst>
                      <p:childTnLst>
                        <p:par>
                          <p:cTn id="107" fill="hold">
                            <p:stCondLst>
                              <p:cond delay="0"/>
                            </p:stCondLst>
                            <p:childTnLst>
                              <p:par>
                                <p:cTn id="108" presetID="54" presetClass="exit" presetSubtype="0" decel="100000" fill="hold" nodeType="clickEffect">
                                  <p:stCondLst>
                                    <p:cond delay="0"/>
                                  </p:stCondLst>
                                  <p:iterate type="lt">
                                    <p:tmPct val="0"/>
                                  </p:iterate>
                                  <p:childTnLst>
                                    <p:anim calcmode="lin" valueType="num">
                                      <p:cBhvr>
                                        <p:cTn id="109" dur="500"/>
                                        <p:tgtEl>
                                          <p:spTgt spid="27677"/>
                                        </p:tgtEl>
                                        <p:attrNameLst>
                                          <p:attrName>ppt_w</p:attrName>
                                        </p:attrNameLst>
                                      </p:cBhvr>
                                      <p:tavLst>
                                        <p:tav tm="0">
                                          <p:val>
                                            <p:strVal val="ppt_w"/>
                                          </p:val>
                                        </p:tav>
                                        <p:tav tm="100000">
                                          <p:val>
                                            <p:strVal val="ppt_w*0.05"/>
                                          </p:val>
                                        </p:tav>
                                      </p:tavLst>
                                    </p:anim>
                                    <p:anim calcmode="lin" valueType="num">
                                      <p:cBhvr>
                                        <p:cTn id="110" dur="500"/>
                                        <p:tgtEl>
                                          <p:spTgt spid="27677"/>
                                        </p:tgtEl>
                                        <p:attrNameLst>
                                          <p:attrName>ppt_h</p:attrName>
                                        </p:attrNameLst>
                                      </p:cBhvr>
                                      <p:tavLst>
                                        <p:tav tm="0">
                                          <p:val>
                                            <p:strVal val="ppt_h"/>
                                          </p:val>
                                        </p:tav>
                                        <p:tav tm="100000">
                                          <p:val>
                                            <p:strVal val="ppt_h"/>
                                          </p:val>
                                        </p:tav>
                                      </p:tavLst>
                                    </p:anim>
                                    <p:anim calcmode="lin" valueType="num">
                                      <p:cBhvr>
                                        <p:cTn id="111" dur="500"/>
                                        <p:tgtEl>
                                          <p:spTgt spid="27677"/>
                                        </p:tgtEl>
                                        <p:attrNameLst>
                                          <p:attrName>ppt_x</p:attrName>
                                        </p:attrNameLst>
                                      </p:cBhvr>
                                      <p:tavLst>
                                        <p:tav tm="0">
                                          <p:val>
                                            <p:strVal val="ppt_x"/>
                                          </p:val>
                                        </p:tav>
                                        <p:tav tm="100000">
                                          <p:val>
                                            <p:strVal val="ppt_x-.2"/>
                                          </p:val>
                                        </p:tav>
                                      </p:tavLst>
                                    </p:anim>
                                    <p:anim calcmode="lin" valueType="num">
                                      <p:cBhvr>
                                        <p:cTn id="112" dur="500"/>
                                        <p:tgtEl>
                                          <p:spTgt spid="27677"/>
                                        </p:tgtEl>
                                        <p:attrNameLst>
                                          <p:attrName>ppt_y</p:attrName>
                                        </p:attrNameLst>
                                      </p:cBhvr>
                                      <p:tavLst>
                                        <p:tav tm="0">
                                          <p:val>
                                            <p:strVal val="ppt_y"/>
                                          </p:val>
                                        </p:tav>
                                        <p:tav tm="100000">
                                          <p:val>
                                            <p:strVal val="ppt_y"/>
                                          </p:val>
                                        </p:tav>
                                      </p:tavLst>
                                    </p:anim>
                                    <p:animEffect transition="out" filter="fade">
                                      <p:cBhvr>
                                        <p:cTn id="113" dur="500"/>
                                        <p:tgtEl>
                                          <p:spTgt spid="27677"/>
                                        </p:tgtEl>
                                      </p:cBhvr>
                                    </p:animEffect>
                                    <p:set>
                                      <p:cBhvr>
                                        <p:cTn id="114" dur="1" fill="hold">
                                          <p:stCondLst>
                                            <p:cond delay="499"/>
                                          </p:stCondLst>
                                        </p:cTn>
                                        <p:tgtEl>
                                          <p:spTgt spid="2767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4" presetClass="exit" presetSubtype="0" fill="hold" nodeType="clickEffect">
                                  <p:stCondLst>
                                    <p:cond delay="0"/>
                                  </p:stCondLst>
                                  <p:childTnLst>
                                    <p:anim from="(ppt_x)" to="(ppt_x+1)" calcmode="lin" valueType="num">
                                      <p:cBhvr>
                                        <p:cTn id="118" dur="1000">
                                          <p:stCondLst>
                                            <p:cond delay="0"/>
                                          </p:stCondLst>
                                        </p:cTn>
                                        <p:tgtEl>
                                          <p:spTgt spid="27679"/>
                                        </p:tgtEl>
                                        <p:attrNameLst>
                                          <p:attrName>ppt_x</p:attrName>
                                        </p:attrNameLst>
                                      </p:cBhvr>
                                    </p:anim>
                                    <p:anim from="0" to="-1.0" calcmode="lin" valueType="num">
                                      <p:cBhvr>
                                        <p:cTn id="119" dur="200" accel="50000">
                                          <p:stCondLst>
                                            <p:cond delay="0"/>
                                          </p:stCondLst>
                                        </p:cTn>
                                        <p:tgtEl>
                                          <p:spTgt spid="27679"/>
                                        </p:tgtEl>
                                        <p:attrNameLst>
                                          <p:attrName>xshear</p:attrName>
                                        </p:attrNameLst>
                                      </p:cBhvr>
                                    </p:anim>
                                    <p:set>
                                      <p:cBhvr>
                                        <p:cTn id="120" dur="800">
                                          <p:stCondLst>
                                            <p:cond delay="200"/>
                                          </p:stCondLst>
                                        </p:cTn>
                                        <p:tgtEl>
                                          <p:spTgt spid="27679"/>
                                        </p:tgtEl>
                                        <p:attrNameLst>
                                          <p:attrName>xshear</p:attrName>
                                        </p:attrNameLst>
                                      </p:cBhvr>
                                      <p:to>
                                        <p:strVal val="-1.0"/>
                                      </p:to>
                                    </p:set>
                                    <p:set>
                                      <p:cBhvr>
                                        <p:cTn id="121" dur="1" fill="hold">
                                          <p:stCondLst>
                                            <p:cond delay="999"/>
                                          </p:stCondLst>
                                        </p:cTn>
                                        <p:tgtEl>
                                          <p:spTgt spid="27679"/>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4" presetClass="entr" presetSubtype="0" accel="100000" fill="hold" grpId="0" nodeType="clickEffect">
                                  <p:stCondLst>
                                    <p:cond delay="0"/>
                                  </p:stCondLst>
                                  <p:childTnLst>
                                    <p:set>
                                      <p:cBhvr>
                                        <p:cTn id="125" dur="1" fill="hold">
                                          <p:stCondLst>
                                            <p:cond delay="0"/>
                                          </p:stCondLst>
                                        </p:cTn>
                                        <p:tgtEl>
                                          <p:spTgt spid="27674"/>
                                        </p:tgtEl>
                                        <p:attrNameLst>
                                          <p:attrName>style.visibility</p:attrName>
                                        </p:attrNameLst>
                                      </p:cBhvr>
                                      <p:to>
                                        <p:strVal val="visible"/>
                                      </p:to>
                                    </p:set>
                                    <p:anim calcmode="lin" valueType="num">
                                      <p:cBhvr>
                                        <p:cTn id="126" dur="500" fill="hold"/>
                                        <p:tgtEl>
                                          <p:spTgt spid="27674"/>
                                        </p:tgtEl>
                                        <p:attrNameLst>
                                          <p:attrName>ppt_w</p:attrName>
                                        </p:attrNameLst>
                                      </p:cBhvr>
                                      <p:tavLst>
                                        <p:tav tm="0">
                                          <p:val>
                                            <p:strVal val="#ppt_w*0.05"/>
                                          </p:val>
                                        </p:tav>
                                        <p:tav tm="100000">
                                          <p:val>
                                            <p:strVal val="#ppt_w"/>
                                          </p:val>
                                        </p:tav>
                                      </p:tavLst>
                                    </p:anim>
                                    <p:anim calcmode="lin" valueType="num">
                                      <p:cBhvr>
                                        <p:cTn id="127" dur="500" fill="hold"/>
                                        <p:tgtEl>
                                          <p:spTgt spid="27674"/>
                                        </p:tgtEl>
                                        <p:attrNameLst>
                                          <p:attrName>ppt_h</p:attrName>
                                        </p:attrNameLst>
                                      </p:cBhvr>
                                      <p:tavLst>
                                        <p:tav tm="0">
                                          <p:val>
                                            <p:strVal val="#ppt_h"/>
                                          </p:val>
                                        </p:tav>
                                        <p:tav tm="100000">
                                          <p:val>
                                            <p:strVal val="#ppt_h"/>
                                          </p:val>
                                        </p:tav>
                                      </p:tavLst>
                                    </p:anim>
                                    <p:anim calcmode="lin" valueType="num">
                                      <p:cBhvr>
                                        <p:cTn id="128" dur="500" fill="hold"/>
                                        <p:tgtEl>
                                          <p:spTgt spid="27674"/>
                                        </p:tgtEl>
                                        <p:attrNameLst>
                                          <p:attrName>ppt_x</p:attrName>
                                        </p:attrNameLst>
                                      </p:cBhvr>
                                      <p:tavLst>
                                        <p:tav tm="0">
                                          <p:val>
                                            <p:strVal val="#ppt_x-.2"/>
                                          </p:val>
                                        </p:tav>
                                        <p:tav tm="100000">
                                          <p:val>
                                            <p:strVal val="#ppt_x"/>
                                          </p:val>
                                        </p:tav>
                                      </p:tavLst>
                                    </p:anim>
                                    <p:anim calcmode="lin" valueType="num">
                                      <p:cBhvr>
                                        <p:cTn id="129" dur="500" fill="hold"/>
                                        <p:tgtEl>
                                          <p:spTgt spid="27674"/>
                                        </p:tgtEl>
                                        <p:attrNameLst>
                                          <p:attrName>ppt_y</p:attrName>
                                        </p:attrNameLst>
                                      </p:cBhvr>
                                      <p:tavLst>
                                        <p:tav tm="0">
                                          <p:val>
                                            <p:strVal val="#ppt_y"/>
                                          </p:val>
                                        </p:tav>
                                        <p:tav tm="100000">
                                          <p:val>
                                            <p:strVal val="#ppt_y"/>
                                          </p:val>
                                        </p:tav>
                                      </p:tavLst>
                                    </p:anim>
                                    <p:animEffect transition="in" filter="fade">
                                      <p:cBhvr>
                                        <p:cTn id="130" dur="500"/>
                                        <p:tgtEl>
                                          <p:spTgt spid="27674"/>
                                        </p:tgtEl>
                                      </p:cBhvr>
                                    </p:animEffect>
                                  </p:childTnLst>
                                </p:cTn>
                              </p:par>
                            </p:childTnLst>
                          </p:cTn>
                        </p:par>
                      </p:childTnLst>
                    </p:cTn>
                  </p:par>
                  <p:par>
                    <p:cTn id="131" fill="hold">
                      <p:stCondLst>
                        <p:cond delay="indefinite"/>
                      </p:stCondLst>
                      <p:childTnLst>
                        <p:par>
                          <p:cTn id="132" fill="hold">
                            <p:stCondLst>
                              <p:cond delay="0"/>
                            </p:stCondLst>
                            <p:childTnLst>
                              <p:par>
                                <p:cTn id="133" presetID="15" presetClass="entr" presetSubtype="0" fill="hold" grpId="0" nodeType="clickEffect">
                                  <p:stCondLst>
                                    <p:cond delay="0"/>
                                  </p:stCondLst>
                                  <p:childTnLst>
                                    <p:set>
                                      <p:cBhvr>
                                        <p:cTn id="134" dur="1" fill="hold">
                                          <p:stCondLst>
                                            <p:cond delay="0"/>
                                          </p:stCondLst>
                                        </p:cTn>
                                        <p:tgtEl>
                                          <p:spTgt spid="27675"/>
                                        </p:tgtEl>
                                        <p:attrNameLst>
                                          <p:attrName>style.visibility</p:attrName>
                                        </p:attrNameLst>
                                      </p:cBhvr>
                                      <p:to>
                                        <p:strVal val="visible"/>
                                      </p:to>
                                    </p:set>
                                    <p:anim calcmode="lin" valueType="num">
                                      <p:cBhvr>
                                        <p:cTn id="135" dur="1000" fill="hold"/>
                                        <p:tgtEl>
                                          <p:spTgt spid="27675"/>
                                        </p:tgtEl>
                                        <p:attrNameLst>
                                          <p:attrName>ppt_w</p:attrName>
                                        </p:attrNameLst>
                                      </p:cBhvr>
                                      <p:tavLst>
                                        <p:tav tm="0">
                                          <p:val>
                                            <p:fltVal val="0"/>
                                          </p:val>
                                        </p:tav>
                                        <p:tav tm="100000">
                                          <p:val>
                                            <p:strVal val="#ppt_w"/>
                                          </p:val>
                                        </p:tav>
                                      </p:tavLst>
                                    </p:anim>
                                    <p:anim calcmode="lin" valueType="num">
                                      <p:cBhvr>
                                        <p:cTn id="136" dur="1000" fill="hold"/>
                                        <p:tgtEl>
                                          <p:spTgt spid="27675"/>
                                        </p:tgtEl>
                                        <p:attrNameLst>
                                          <p:attrName>ppt_h</p:attrName>
                                        </p:attrNameLst>
                                      </p:cBhvr>
                                      <p:tavLst>
                                        <p:tav tm="0">
                                          <p:val>
                                            <p:fltVal val="0"/>
                                          </p:val>
                                        </p:tav>
                                        <p:tav tm="100000">
                                          <p:val>
                                            <p:strVal val="#ppt_h"/>
                                          </p:val>
                                        </p:tav>
                                      </p:tavLst>
                                    </p:anim>
                                    <p:anim calcmode="lin" valueType="num">
                                      <p:cBhvr>
                                        <p:cTn id="137" dur="1000" fill="hold"/>
                                        <p:tgtEl>
                                          <p:spTgt spid="27675"/>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276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9" fill="hold">
                      <p:stCondLst>
                        <p:cond delay="indefinite"/>
                      </p:stCondLst>
                      <p:childTnLst>
                        <p:par>
                          <p:cTn id="140" fill="hold">
                            <p:stCondLst>
                              <p:cond delay="0"/>
                            </p:stCondLst>
                            <p:childTnLst>
                              <p:par>
                                <p:cTn id="141" presetID="54" presetClass="exit" presetSubtype="0" decel="100000" fill="hold" grpId="1" nodeType="clickEffect">
                                  <p:stCondLst>
                                    <p:cond delay="0"/>
                                  </p:stCondLst>
                                  <p:childTnLst>
                                    <p:anim calcmode="lin" valueType="num">
                                      <p:cBhvr>
                                        <p:cTn id="142" dur="500"/>
                                        <p:tgtEl>
                                          <p:spTgt spid="27674"/>
                                        </p:tgtEl>
                                        <p:attrNameLst>
                                          <p:attrName>ppt_w</p:attrName>
                                        </p:attrNameLst>
                                      </p:cBhvr>
                                      <p:tavLst>
                                        <p:tav tm="0">
                                          <p:val>
                                            <p:strVal val="ppt_w"/>
                                          </p:val>
                                        </p:tav>
                                        <p:tav tm="100000">
                                          <p:val>
                                            <p:strVal val="ppt_w*0.05"/>
                                          </p:val>
                                        </p:tav>
                                      </p:tavLst>
                                    </p:anim>
                                    <p:anim calcmode="lin" valueType="num">
                                      <p:cBhvr>
                                        <p:cTn id="143" dur="500"/>
                                        <p:tgtEl>
                                          <p:spTgt spid="27674"/>
                                        </p:tgtEl>
                                        <p:attrNameLst>
                                          <p:attrName>ppt_h</p:attrName>
                                        </p:attrNameLst>
                                      </p:cBhvr>
                                      <p:tavLst>
                                        <p:tav tm="0">
                                          <p:val>
                                            <p:strVal val="ppt_h"/>
                                          </p:val>
                                        </p:tav>
                                        <p:tav tm="100000">
                                          <p:val>
                                            <p:strVal val="ppt_h"/>
                                          </p:val>
                                        </p:tav>
                                      </p:tavLst>
                                    </p:anim>
                                    <p:anim calcmode="lin" valueType="num">
                                      <p:cBhvr>
                                        <p:cTn id="144" dur="500"/>
                                        <p:tgtEl>
                                          <p:spTgt spid="27674"/>
                                        </p:tgtEl>
                                        <p:attrNameLst>
                                          <p:attrName>ppt_x</p:attrName>
                                        </p:attrNameLst>
                                      </p:cBhvr>
                                      <p:tavLst>
                                        <p:tav tm="0">
                                          <p:val>
                                            <p:strVal val="ppt_x"/>
                                          </p:val>
                                        </p:tav>
                                        <p:tav tm="100000">
                                          <p:val>
                                            <p:strVal val="ppt_x-.2"/>
                                          </p:val>
                                        </p:tav>
                                      </p:tavLst>
                                    </p:anim>
                                    <p:anim calcmode="lin" valueType="num">
                                      <p:cBhvr>
                                        <p:cTn id="145" dur="500"/>
                                        <p:tgtEl>
                                          <p:spTgt spid="27674"/>
                                        </p:tgtEl>
                                        <p:attrNameLst>
                                          <p:attrName>ppt_y</p:attrName>
                                        </p:attrNameLst>
                                      </p:cBhvr>
                                      <p:tavLst>
                                        <p:tav tm="0">
                                          <p:val>
                                            <p:strVal val="ppt_y"/>
                                          </p:val>
                                        </p:tav>
                                        <p:tav tm="100000">
                                          <p:val>
                                            <p:strVal val="ppt_y"/>
                                          </p:val>
                                        </p:tav>
                                      </p:tavLst>
                                    </p:anim>
                                    <p:animEffect transition="out" filter="fade">
                                      <p:cBhvr>
                                        <p:cTn id="146" dur="500"/>
                                        <p:tgtEl>
                                          <p:spTgt spid="27674"/>
                                        </p:tgtEl>
                                      </p:cBhvr>
                                    </p:animEffect>
                                    <p:set>
                                      <p:cBhvr>
                                        <p:cTn id="147" dur="1" fill="hold">
                                          <p:stCondLst>
                                            <p:cond delay="499"/>
                                          </p:stCondLst>
                                        </p:cTn>
                                        <p:tgtEl>
                                          <p:spTgt spid="276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0" grpId="0"/>
      <p:bldP spid="27670" grpId="1"/>
      <p:bldP spid="27671" grpId="0"/>
      <p:bldP spid="27671" grpId="1"/>
      <p:bldP spid="27672" grpId="0"/>
      <p:bldP spid="27672" grpId="1"/>
      <p:bldP spid="27673" grpId="0"/>
      <p:bldP spid="27674" grpId="0"/>
      <p:bldP spid="27674" grpId="1"/>
      <p:bldP spid="27675" grpId="0"/>
      <p:bldP spid="27676" grpId="0"/>
      <p:bldP spid="2767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noFill/>
          <a:ln/>
        </p:spPr>
        <p:txBody>
          <a:bodyPr>
            <a:normAutofit fontScale="90000"/>
          </a:bodyPr>
          <a:lstStyle/>
          <a:p>
            <a:pPr algn="r"/>
            <a:br>
              <a:rPr lang="en-US" sz="4000" b="1" i="1" dirty="0"/>
            </a:br>
            <a:endParaRPr lang="en-US" sz="4000" b="1" i="1" dirty="0"/>
          </a:p>
        </p:txBody>
      </p:sp>
      <p:sp>
        <p:nvSpPr>
          <p:cNvPr id="31748" name="Rectangle 4"/>
          <p:cNvSpPr>
            <a:spLocks noRot="1" noChangeArrowheads="1"/>
          </p:cNvSpPr>
          <p:nvPr/>
        </p:nvSpPr>
        <p:spPr bwMode="auto">
          <a:xfrm>
            <a:off x="1828800" y="2667000"/>
            <a:ext cx="5334000" cy="609600"/>
          </a:xfrm>
          <a:prstGeom prst="rect">
            <a:avLst/>
          </a:prstGeom>
          <a:noFill/>
          <a:ln w="9525">
            <a:noFill/>
            <a:miter lim="800000"/>
            <a:headEnd/>
            <a:tailEnd/>
          </a:ln>
          <a:effectLst/>
        </p:spPr>
        <p:txBody>
          <a:bodyPr/>
          <a:lstStyle/>
          <a:p>
            <a:pPr marL="342900" indent="-342900">
              <a:spcBef>
                <a:spcPct val="20000"/>
              </a:spcBef>
              <a:buClr>
                <a:schemeClr val="hlink"/>
              </a:buClr>
            </a:pPr>
            <a:r>
              <a:rPr lang="en-US" sz="2400" b="1">
                <a:effectLst>
                  <a:outerShdw blurRad="38100" dist="38100" dir="2700000" algn="tl">
                    <a:srgbClr val="000000"/>
                  </a:outerShdw>
                </a:effectLst>
                <a:latin typeface="Times New Roman" pitchFamily="18" charset="0"/>
              </a:rPr>
              <a:t>Qua bài thơ em thấy bầy ong có những phẩm chất đáng quý nào ?</a:t>
            </a:r>
          </a:p>
        </p:txBody>
      </p:sp>
      <p:sp>
        <p:nvSpPr>
          <p:cNvPr id="31762" name="Rectangle 18"/>
          <p:cNvSpPr>
            <a:spLocks noRot="1" noChangeArrowheads="1"/>
          </p:cNvSpPr>
          <p:nvPr/>
        </p:nvSpPr>
        <p:spPr bwMode="auto">
          <a:xfrm>
            <a:off x="1524000" y="1828800"/>
            <a:ext cx="2139950" cy="609600"/>
          </a:xfrm>
          <a:prstGeom prst="rect">
            <a:avLst/>
          </a:prstGeom>
          <a:noFill/>
          <a:ln w="9525">
            <a:noFill/>
            <a:miter lim="800000"/>
            <a:headEnd/>
            <a:tailEnd/>
          </a:ln>
          <a:effectLst/>
        </p:spPr>
        <p:txBody>
          <a:bodyPr/>
          <a:lstStyle/>
          <a:p>
            <a:pPr marL="342900" indent="-342900">
              <a:spcBef>
                <a:spcPct val="20000"/>
              </a:spcBef>
              <a:buClr>
                <a:schemeClr val="hlink"/>
              </a:buClr>
            </a:pPr>
            <a:r>
              <a:rPr lang="en-US" sz="3200" b="1" u="sng">
                <a:effectLst>
                  <a:outerShdw blurRad="38100" dist="38100" dir="2700000" algn="tl">
                    <a:srgbClr val="000000"/>
                  </a:outerShdw>
                </a:effectLst>
                <a:latin typeface="Times New Roman" pitchFamily="18" charset="0"/>
              </a:rPr>
              <a:t>Nội dung :</a:t>
            </a:r>
          </a:p>
        </p:txBody>
      </p:sp>
      <p:sp>
        <p:nvSpPr>
          <p:cNvPr id="31764" name="Rectangle 20"/>
          <p:cNvSpPr>
            <a:spLocks noRot="1" noChangeArrowheads="1"/>
          </p:cNvSpPr>
          <p:nvPr/>
        </p:nvSpPr>
        <p:spPr bwMode="auto">
          <a:xfrm>
            <a:off x="3505200" y="1905000"/>
            <a:ext cx="7391400" cy="1676400"/>
          </a:xfrm>
          <a:prstGeom prst="rect">
            <a:avLst/>
          </a:prstGeom>
          <a:noFill/>
          <a:ln w="9525">
            <a:noFill/>
            <a:miter lim="800000"/>
            <a:headEnd/>
            <a:tailEnd/>
          </a:ln>
          <a:effectLst/>
        </p:spPr>
        <p:txBody>
          <a:bodyPr/>
          <a:lstStyle/>
          <a:p>
            <a:pPr marL="342900" indent="-342900">
              <a:spcBef>
                <a:spcPct val="20000"/>
              </a:spcBef>
              <a:buClr>
                <a:schemeClr val="hlink"/>
              </a:buClr>
            </a:pPr>
            <a:r>
              <a:rPr lang="en-US" sz="2400" b="1">
                <a:effectLst>
                  <a:outerShdw blurRad="38100" dist="38100" dir="2700000" algn="tl">
                    <a:srgbClr val="000000"/>
                  </a:outerShdw>
                </a:effectLst>
                <a:latin typeface="Times New Roman" pitchFamily="18" charset="0"/>
              </a:rPr>
              <a:t>        Bài thơ ca ngợi phẩm chất đáng quý của bầy ong: chăm chỉ, cần cù tìm hoa gây mật, giữ hộ cho người những mùa hoa đã tàn phai, để lại hương thơm, vị ngọt cho đời. </a:t>
            </a:r>
          </a:p>
        </p:txBody>
      </p:sp>
      <p:sp>
        <p:nvSpPr>
          <p:cNvPr id="10"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18" name="Group 47"/>
          <p:cNvGrpSpPr>
            <a:grpSpLocks/>
          </p:cNvGrpSpPr>
          <p:nvPr/>
        </p:nvGrpSpPr>
        <p:grpSpPr bwMode="auto">
          <a:xfrm>
            <a:off x="25400" y="65313"/>
            <a:ext cx="12192000" cy="68580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19</a:t>
            </a:fld>
            <a:endParaRPr lang="en-US"/>
          </a:p>
        </p:txBody>
      </p:sp>
      <p:sp>
        <p:nvSpPr>
          <p:cNvPr id="24" name="TextBox 23"/>
          <p:cNvSpPr txBox="1">
            <a:spLocks noChangeArrowheads="1"/>
          </p:cNvSpPr>
          <p:nvPr/>
        </p:nvSpPr>
        <p:spPr bwMode="auto">
          <a:xfrm>
            <a:off x="6477000" y="1225489"/>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dirty="0" err="1">
                <a:solidFill>
                  <a:srgbClr val="0000FF"/>
                </a:solidFill>
                <a:latin typeface="Times New Roman" pitchFamily="18" charset="0"/>
              </a:rPr>
              <a:t>Nguyễn</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Đức</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Mậu</a:t>
            </a:r>
            <a:endParaRPr lang="en-US" altLang="en-US" sz="2800" dirty="0">
              <a:solidFill>
                <a:srgbClr val="0000FF"/>
              </a:solidFill>
              <a:latin typeface="Times New Roman" pitchFamily="18" charset="0"/>
            </a:endParaRPr>
          </a:p>
        </p:txBody>
      </p:sp>
      <p:sp>
        <p:nvSpPr>
          <p:cNvPr id="25" name="Text Box 24"/>
          <p:cNvSpPr txBox="1">
            <a:spLocks noChangeArrowheads="1"/>
          </p:cNvSpPr>
          <p:nvPr/>
        </p:nvSpPr>
        <p:spPr bwMode="auto">
          <a:xfrm>
            <a:off x="2133600" y="4633129"/>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eaLnBrk="1" hangingPunct="1">
              <a:spcBef>
                <a:spcPct val="50000"/>
              </a:spcBef>
            </a:pPr>
            <a:r>
              <a:rPr lang="en-US" altLang="en-US" sz="2800" b="1" dirty="0">
                <a:solidFill>
                  <a:srgbClr val="FF3300"/>
                </a:solidFill>
                <a:latin typeface="Times New Roman" pitchFamily="18" charset="0"/>
              </a:rPr>
              <a:t>Qua </a:t>
            </a:r>
            <a:r>
              <a:rPr lang="en-US" altLang="en-US" sz="2800" b="1" dirty="0" err="1">
                <a:solidFill>
                  <a:srgbClr val="FF3300"/>
                </a:solidFill>
                <a:latin typeface="Times New Roman" pitchFamily="18" charset="0"/>
              </a:rPr>
              <a:t>bài</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em</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học</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tập</a:t>
            </a:r>
            <a:r>
              <a:rPr lang="en-US" altLang="en-US" sz="2800" b="1" dirty="0">
                <a:solidFill>
                  <a:srgbClr val="FF3300"/>
                </a:solidFill>
                <a:latin typeface="Times New Roman" pitchFamily="18" charset="0"/>
              </a:rPr>
              <a:t> ở </a:t>
            </a:r>
            <a:r>
              <a:rPr lang="en-US" altLang="en-US" sz="2800" b="1" dirty="0" err="1">
                <a:solidFill>
                  <a:srgbClr val="FF3300"/>
                </a:solidFill>
                <a:latin typeface="Times New Roman" pitchFamily="18" charset="0"/>
              </a:rPr>
              <a:t>bầy</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ong</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những</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phẩm</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chất</a:t>
            </a:r>
            <a:r>
              <a:rPr lang="en-US" altLang="en-US" sz="2800" b="1" dirty="0">
                <a:solidFill>
                  <a:srgbClr val="FF3300"/>
                </a:solidFill>
                <a:latin typeface="Times New Roman" pitchFamily="18" charset="0"/>
              </a:rPr>
              <a:t> </a:t>
            </a:r>
            <a:r>
              <a:rPr lang="en-US" altLang="en-US" sz="2800" b="1" dirty="0" err="1">
                <a:solidFill>
                  <a:srgbClr val="FF3300"/>
                </a:solidFill>
                <a:latin typeface="Times New Roman" pitchFamily="18" charset="0"/>
              </a:rPr>
              <a:t>gì</a:t>
            </a:r>
            <a:r>
              <a:rPr lang="en-US" altLang="en-US" sz="2800" b="1" dirty="0">
                <a:solidFill>
                  <a:srgbClr val="FF3300"/>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from="(-#ppt_w/2)" to="(#ppt_x)" calcmode="lin" valueType="num">
                                      <p:cBhvr>
                                        <p:cTn id="7" dur="600" fill="hold">
                                          <p:stCondLst>
                                            <p:cond delay="0"/>
                                          </p:stCondLst>
                                        </p:cTn>
                                        <p:tgtEl>
                                          <p:spTgt spid="31748"/>
                                        </p:tgtEl>
                                        <p:attrNameLst>
                                          <p:attrName>ppt_x</p:attrName>
                                        </p:attrNameLst>
                                      </p:cBhvr>
                                    </p:anim>
                                    <p:anim from="0" to="-1.0" calcmode="lin" valueType="num">
                                      <p:cBhvr>
                                        <p:cTn id="8" dur="200" decel="50000" autoRev="1" fill="hold">
                                          <p:stCondLst>
                                            <p:cond delay="600"/>
                                          </p:stCondLst>
                                        </p:cTn>
                                        <p:tgtEl>
                                          <p:spTgt spid="31748"/>
                                        </p:tgtEl>
                                        <p:attrNameLst>
                                          <p:attrName>xshear</p:attrName>
                                        </p:attrNameLst>
                                      </p:cBhvr>
                                    </p:anim>
                                    <p:animScale>
                                      <p:cBhvr>
                                        <p:cTn id="9" dur="200" decel="100000" autoRev="1" fill="hold">
                                          <p:stCondLst>
                                            <p:cond delay="600"/>
                                          </p:stCondLst>
                                        </p:cTn>
                                        <p:tgtEl>
                                          <p:spTgt spid="31748"/>
                                        </p:tgtEl>
                                      </p:cBhvr>
                                      <p:from x="100000" y="100000"/>
                                      <p:to x="80000" y="100000"/>
                                    </p:animScale>
                                    <p:anim by="(#ppt_h/3+#ppt_w*0.1)" calcmode="lin" valueType="num">
                                      <p:cBhvr additive="sum">
                                        <p:cTn id="10" dur="200" decel="100000" autoRev="1" fill="hold">
                                          <p:stCondLst>
                                            <p:cond delay="600"/>
                                          </p:stCondLst>
                                        </p:cTn>
                                        <p:tgtEl>
                                          <p:spTgt spid="3174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xit" presetSubtype="0" fill="hold" grpId="1" nodeType="clickEffect">
                                  <p:stCondLst>
                                    <p:cond delay="0"/>
                                  </p:stCondLst>
                                  <p:childTnLst>
                                    <p:animEffect transition="out" filter="fade">
                                      <p:cBhvr>
                                        <p:cTn id="14" dur="800" accel="100000">
                                          <p:stCondLst>
                                            <p:cond delay="200"/>
                                          </p:stCondLst>
                                        </p:cTn>
                                        <p:tgtEl>
                                          <p:spTgt spid="31748"/>
                                        </p:tgtEl>
                                      </p:cBhvr>
                                    </p:animEffect>
                                    <p:anim calcmode="lin" valueType="num">
                                      <p:cBhvr>
                                        <p:cTn id="15" dur="800" accel="100000">
                                          <p:stCondLst>
                                            <p:cond delay="200"/>
                                          </p:stCondLst>
                                        </p:cTn>
                                        <p:tgtEl>
                                          <p:spTgt spid="31748"/>
                                        </p:tgtEl>
                                        <p:attrNameLst>
                                          <p:attrName>style.rotation</p:attrName>
                                        </p:attrNameLst>
                                      </p:cBhvr>
                                      <p:tavLst>
                                        <p:tav tm="0">
                                          <p:val>
                                            <p:fltVal val="0"/>
                                          </p:val>
                                        </p:tav>
                                        <p:tav tm="100000">
                                          <p:val>
                                            <p:fltVal val="-90"/>
                                          </p:val>
                                        </p:tav>
                                      </p:tavLst>
                                    </p:anim>
                                    <p:anim calcmode="lin" valueType="num">
                                      <p:cBhvr>
                                        <p:cTn id="16" dur="200" decel="100000"/>
                                        <p:tgtEl>
                                          <p:spTgt spid="31748"/>
                                        </p:tgtEl>
                                        <p:attrNameLst>
                                          <p:attrName>ppt_x</p:attrName>
                                        </p:attrNameLst>
                                      </p:cBhvr>
                                      <p:tavLst>
                                        <p:tav tm="0">
                                          <p:val>
                                            <p:strVal val="ppt_x"/>
                                          </p:val>
                                        </p:tav>
                                        <p:tav tm="100000">
                                          <p:val>
                                            <p:strVal val="ppt_x-0.05"/>
                                          </p:val>
                                        </p:tav>
                                      </p:tavLst>
                                    </p:anim>
                                    <p:anim calcmode="lin" valueType="num">
                                      <p:cBhvr>
                                        <p:cTn id="17" dur="200" decel="100000"/>
                                        <p:tgtEl>
                                          <p:spTgt spid="31748"/>
                                        </p:tgtEl>
                                        <p:attrNameLst>
                                          <p:attrName>ppt_y</p:attrName>
                                        </p:attrNameLst>
                                      </p:cBhvr>
                                      <p:tavLst>
                                        <p:tav tm="0">
                                          <p:val>
                                            <p:strVal val="ppt_y"/>
                                          </p:val>
                                        </p:tav>
                                        <p:tav tm="100000">
                                          <p:val>
                                            <p:strVal val="ppt_y+0.1"/>
                                          </p:val>
                                        </p:tav>
                                      </p:tavLst>
                                    </p:anim>
                                    <p:anim calcmode="lin" valueType="num">
                                      <p:cBhvr>
                                        <p:cTn id="18" dur="800" accel="100000">
                                          <p:stCondLst>
                                            <p:cond delay="200"/>
                                          </p:stCondLst>
                                        </p:cTn>
                                        <p:tgtEl>
                                          <p:spTgt spid="31748"/>
                                        </p:tgtEl>
                                        <p:attrNameLst>
                                          <p:attrName>ppt_x</p:attrName>
                                        </p:attrNameLst>
                                      </p:cBhvr>
                                      <p:tavLst>
                                        <p:tav tm="0">
                                          <p:val>
                                            <p:strVal val="ppt_x"/>
                                          </p:val>
                                        </p:tav>
                                        <p:tav tm="100000">
                                          <p:val>
                                            <p:strVal val="ppt_x+0.4+0.05"/>
                                          </p:val>
                                        </p:tav>
                                      </p:tavLst>
                                    </p:anim>
                                    <p:anim calcmode="lin" valueType="num">
                                      <p:cBhvr>
                                        <p:cTn id="19" dur="800" accel="100000">
                                          <p:stCondLst>
                                            <p:cond delay="200"/>
                                          </p:stCondLst>
                                        </p:cTn>
                                        <p:tgtEl>
                                          <p:spTgt spid="31748"/>
                                        </p:tgtEl>
                                        <p:attrNameLst>
                                          <p:attrName>ppt_y</p:attrName>
                                        </p:attrNameLst>
                                      </p:cBhvr>
                                      <p:tavLst>
                                        <p:tav tm="0">
                                          <p:val>
                                            <p:strVal val="ppt_y"/>
                                          </p:val>
                                        </p:tav>
                                        <p:tav tm="100000">
                                          <p:val>
                                            <p:strVal val="ppt_y-0.4-0.1"/>
                                          </p:val>
                                        </p:tav>
                                      </p:tavLst>
                                    </p:anim>
                                    <p:set>
                                      <p:cBhvr>
                                        <p:cTn id="20" dur="1" fill="hold">
                                          <p:stCondLst>
                                            <p:cond delay="999"/>
                                          </p:stCondLst>
                                        </p:cTn>
                                        <p:tgtEl>
                                          <p:spTgt spid="317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31764"/>
                                        </p:tgtEl>
                                        <p:attrNameLst>
                                          <p:attrName>style.visibility</p:attrName>
                                        </p:attrNameLst>
                                      </p:cBhvr>
                                      <p:to>
                                        <p:strVal val="visible"/>
                                      </p:to>
                                    </p:set>
                                    <p:animEffect transition="in" filter="fade">
                                      <p:cBhvr>
                                        <p:cTn id="25" dur="770" decel="100000"/>
                                        <p:tgtEl>
                                          <p:spTgt spid="31764"/>
                                        </p:tgtEl>
                                      </p:cBhvr>
                                    </p:animEffect>
                                    <p:animScale>
                                      <p:cBhvr>
                                        <p:cTn id="26" dur="770" decel="100000"/>
                                        <p:tgtEl>
                                          <p:spTgt spid="31764"/>
                                        </p:tgtEl>
                                      </p:cBhvr>
                                      <p:from x="10000" y="10000"/>
                                      <p:to x="200000" y="450000"/>
                                    </p:animScale>
                                    <p:animScale>
                                      <p:cBhvr>
                                        <p:cTn id="27" dur="1230" accel="100000" fill="hold">
                                          <p:stCondLst>
                                            <p:cond delay="770"/>
                                          </p:stCondLst>
                                        </p:cTn>
                                        <p:tgtEl>
                                          <p:spTgt spid="31764"/>
                                        </p:tgtEl>
                                      </p:cBhvr>
                                      <p:from x="200000" y="450000"/>
                                      <p:to x="100000" y="100000"/>
                                    </p:animScale>
                                    <p:set>
                                      <p:cBhvr>
                                        <p:cTn id="28" dur="770" fill="hold"/>
                                        <p:tgtEl>
                                          <p:spTgt spid="31764"/>
                                        </p:tgtEl>
                                        <p:attrNameLst>
                                          <p:attrName>ppt_x</p:attrName>
                                        </p:attrNameLst>
                                      </p:cBhvr>
                                      <p:to>
                                        <p:strVal val="(0.5)"/>
                                      </p:to>
                                    </p:set>
                                    <p:anim from="(0.5)" to="(#ppt_x)" calcmode="lin" valueType="num">
                                      <p:cBhvr>
                                        <p:cTn id="29" dur="1230" accel="100000" fill="hold">
                                          <p:stCondLst>
                                            <p:cond delay="770"/>
                                          </p:stCondLst>
                                        </p:cTn>
                                        <p:tgtEl>
                                          <p:spTgt spid="31764"/>
                                        </p:tgtEl>
                                        <p:attrNameLst>
                                          <p:attrName>ppt_x</p:attrName>
                                        </p:attrNameLst>
                                      </p:cBhvr>
                                    </p:anim>
                                    <p:set>
                                      <p:cBhvr>
                                        <p:cTn id="30" dur="770" fill="hold"/>
                                        <p:tgtEl>
                                          <p:spTgt spid="31764"/>
                                        </p:tgtEl>
                                        <p:attrNameLst>
                                          <p:attrName>ppt_y</p:attrName>
                                        </p:attrNameLst>
                                      </p:cBhvr>
                                      <p:to>
                                        <p:strVal val="(#ppt_y+0.4)"/>
                                      </p:to>
                                    </p:set>
                                    <p:anim from="(#ppt_y+0.4)" to="(#ppt_y)" calcmode="lin" valueType="num">
                                      <p:cBhvr>
                                        <p:cTn id="31" dur="1230" accel="100000" fill="hold">
                                          <p:stCondLst>
                                            <p:cond delay="770"/>
                                          </p:stCondLst>
                                        </p:cTn>
                                        <p:tgtEl>
                                          <p:spTgt spid="31764"/>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Effect transition="in" filter="box(in)">
                                      <p:cBhvr>
                                        <p:cTn id="36" dur="500"/>
                                        <p:tgtEl>
                                          <p:spTgt spid="2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0" nodeType="clickEffect">
                                  <p:stCondLst>
                                    <p:cond delay="0"/>
                                  </p:stCondLst>
                                  <p:childTnLst>
                                    <p:animEffect transition="out" filter="box(in)">
                                      <p:cBhvr>
                                        <p:cTn id="40" dur="500"/>
                                        <p:tgtEl>
                                          <p:spTgt spid="25">
                                            <p:txEl>
                                              <p:pRg st="0" end="0"/>
                                            </p:txEl>
                                          </p:spTgt>
                                        </p:tgtEl>
                                      </p:cBhvr>
                                    </p:animEffect>
                                    <p:set>
                                      <p:cBhvr>
                                        <p:cTn id="41"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8" grpId="1"/>
      <p:bldP spid="31764" grpId="0"/>
      <p:bldP spid="2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WideScreen17"/>
          <p:cNvPicPr>
            <a:picLocks noChangeAspect="1" noChangeArrowheads="1"/>
          </p:cNvPicPr>
          <p:nvPr/>
        </p:nvPicPr>
        <p:blipFill>
          <a:blip r:embed="rId2" cstate="print"/>
          <a:srcRect/>
          <a:stretch>
            <a:fillRect/>
          </a:stretch>
        </p:blipFill>
        <p:spPr bwMode="auto">
          <a:xfrm>
            <a:off x="-108211" y="-120506"/>
            <a:ext cx="12192000" cy="6858000"/>
          </a:xfrm>
          <a:prstGeom prst="rect">
            <a:avLst/>
          </a:prstGeom>
          <a:noFill/>
        </p:spPr>
      </p:pic>
      <p:sp>
        <p:nvSpPr>
          <p:cNvPr id="4102" name="WordArt 6"/>
          <p:cNvSpPr>
            <a:spLocks noChangeArrowheads="1" noChangeShapeType="1" noTextEdit="1"/>
          </p:cNvSpPr>
          <p:nvPr/>
        </p:nvSpPr>
        <p:spPr bwMode="auto">
          <a:xfrm>
            <a:off x="4648202" y="853478"/>
            <a:ext cx="3609975" cy="32194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33CC"/>
                </a:solidFill>
                <a:effectLst>
                  <a:outerShdw dist="35921" dir="2700000" algn="ctr" rotWithShape="0">
                    <a:srgbClr val="808080">
                      <a:alpha val="80000"/>
                    </a:srgbClr>
                  </a:outerShdw>
                </a:effectLst>
                <a:latin typeface="Times New Roman"/>
                <a:cs typeface="Times New Roman"/>
              </a:rPr>
              <a:t>KHỞI ĐỘNG</a:t>
            </a:r>
          </a:p>
        </p:txBody>
      </p:sp>
      <p:sp>
        <p:nvSpPr>
          <p:cNvPr id="4103" name="Text Box 7"/>
          <p:cNvSpPr txBox="1">
            <a:spLocks noChangeArrowheads="1"/>
          </p:cNvSpPr>
          <p:nvPr/>
        </p:nvSpPr>
        <p:spPr bwMode="auto">
          <a:xfrm>
            <a:off x="2362200" y="1296146"/>
            <a:ext cx="7274740" cy="523220"/>
          </a:xfrm>
          <a:prstGeom prst="rect">
            <a:avLst/>
          </a:prstGeom>
          <a:noFill/>
          <a:ln w="9525">
            <a:noFill/>
            <a:miter lim="800000"/>
            <a:headEnd/>
            <a:tailEnd/>
          </a:ln>
          <a:effectLst/>
        </p:spPr>
        <p:txBody>
          <a:bodyPr wrap="square">
            <a:spAutoFit/>
          </a:bodyPr>
          <a:lstStyle/>
          <a:p>
            <a:pPr>
              <a:spcBef>
                <a:spcPct val="50000"/>
              </a:spcBef>
            </a:pP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Đọc</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đoạn</a:t>
            </a:r>
            <a:r>
              <a:rPr lang="en-US" sz="2800" b="1" i="1" dirty="0">
                <a:solidFill>
                  <a:srgbClr val="0000FF"/>
                </a:solidFill>
                <a:latin typeface="Times New Roman" pitchFamily="18" charset="0"/>
                <a:cs typeface="Times New Roman" pitchFamily="18" charset="0"/>
              </a:rPr>
              <a:t> 1 </a:t>
            </a:r>
            <a:r>
              <a:rPr lang="en-US" sz="2800" b="1" i="1" dirty="0" err="1">
                <a:solidFill>
                  <a:srgbClr val="0000FF"/>
                </a:solidFill>
                <a:latin typeface="Times New Roman" pitchFamily="18" charset="0"/>
                <a:cs typeface="Times New Roman" pitchFamily="18" charset="0"/>
              </a:rPr>
              <a:t>của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bài</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mùa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thảo</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quả</a:t>
            </a:r>
            <a:r>
              <a:rPr lang="en-US" sz="2800" b="1" i="1" dirty="0">
                <a:solidFill>
                  <a:srgbClr val="0000FF"/>
                </a:solidFill>
                <a:latin typeface="Times New Roman" pitchFamily="18" charset="0"/>
                <a:cs typeface="Times New Roman" pitchFamily="18" charset="0"/>
              </a:rPr>
              <a:t>?</a:t>
            </a:r>
          </a:p>
        </p:txBody>
      </p:sp>
      <p:sp>
        <p:nvSpPr>
          <p:cNvPr id="4104" name="Text Box 8"/>
          <p:cNvSpPr txBox="1">
            <a:spLocks noChangeArrowheads="1"/>
          </p:cNvSpPr>
          <p:nvPr/>
        </p:nvSpPr>
        <p:spPr bwMode="auto">
          <a:xfrm>
            <a:off x="2438400" y="1676400"/>
            <a:ext cx="7191122" cy="523220"/>
          </a:xfrm>
          <a:prstGeom prst="rect">
            <a:avLst/>
          </a:prstGeom>
          <a:noFill/>
          <a:ln w="9525">
            <a:noFill/>
            <a:miter lim="800000"/>
            <a:headEnd/>
            <a:tailEnd/>
          </a:ln>
          <a:effectLst/>
        </p:spPr>
        <p:txBody>
          <a:bodyPr wrap="square">
            <a:spAutoFit/>
          </a:bodyPr>
          <a:lstStyle/>
          <a:p>
            <a:pPr>
              <a:spcBef>
                <a:spcPct val="50000"/>
              </a:spcBef>
            </a:pPr>
            <a:r>
              <a:rPr lang="en-US" sz="2800" b="1" i="1" dirty="0" err="1">
                <a:solidFill>
                  <a:srgbClr val="FF33CC"/>
                </a:solidFill>
                <a:latin typeface="Times New Roman" pitchFamily="18" charset="0"/>
                <a:cs typeface="Times New Roman" pitchFamily="18" charset="0"/>
              </a:rPr>
              <a:t>Thảo</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quả</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báo</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hiệu</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vào</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mùa</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bằng</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cách</a:t>
            </a:r>
            <a:r>
              <a:rPr lang="en-US" sz="2800" b="1" i="1" dirty="0">
                <a:solidFill>
                  <a:srgbClr val="FF33CC"/>
                </a:solidFill>
                <a:latin typeface="Times New Roman" pitchFamily="18" charset="0"/>
                <a:cs typeface="Times New Roman" pitchFamily="18" charset="0"/>
              </a:rPr>
              <a:t> </a:t>
            </a:r>
            <a:r>
              <a:rPr lang="en-US" sz="2800" b="1" i="1" dirty="0" err="1">
                <a:solidFill>
                  <a:srgbClr val="FF33CC"/>
                </a:solidFill>
                <a:latin typeface="Times New Roman" pitchFamily="18" charset="0"/>
                <a:cs typeface="Times New Roman" pitchFamily="18" charset="0"/>
              </a:rPr>
              <a:t>nào</a:t>
            </a:r>
            <a:r>
              <a:rPr lang="en-US" sz="2800" b="1" i="1" dirty="0">
                <a:solidFill>
                  <a:srgbClr val="FF33CC"/>
                </a:solidFill>
                <a:latin typeface="Times New Roman" pitchFamily="18" charset="0"/>
                <a:cs typeface="Times New Roman" pitchFamily="18" charset="0"/>
              </a:rPr>
              <a:t>? </a:t>
            </a:r>
          </a:p>
        </p:txBody>
      </p:sp>
      <p:sp>
        <p:nvSpPr>
          <p:cNvPr id="4106" name="Text Box 10"/>
          <p:cNvSpPr txBox="1">
            <a:spLocks noChangeArrowheads="1"/>
          </p:cNvSpPr>
          <p:nvPr/>
        </p:nvSpPr>
        <p:spPr bwMode="auto">
          <a:xfrm>
            <a:off x="2590800" y="3123828"/>
            <a:ext cx="7315200" cy="369332"/>
          </a:xfrm>
          <a:prstGeom prst="rect">
            <a:avLst/>
          </a:prstGeom>
          <a:noFill/>
          <a:ln w="9525">
            <a:noFill/>
            <a:miter lim="800000"/>
            <a:headEnd/>
            <a:tailEnd/>
          </a:ln>
          <a:effectLst/>
        </p:spPr>
        <p:txBody>
          <a:bodyPr>
            <a:spAutoFit/>
          </a:bodyPr>
          <a:lstStyle/>
          <a:p>
            <a:pPr>
              <a:spcBef>
                <a:spcPct val="50000"/>
              </a:spcBef>
            </a:pPr>
            <a:endParaRPr lang="en-US" b="1">
              <a:solidFill>
                <a:srgbClr val="0000FF"/>
              </a:solidFill>
              <a:latin typeface="Arial" charset="0"/>
            </a:endParaRPr>
          </a:p>
        </p:txBody>
      </p:sp>
      <p:sp>
        <p:nvSpPr>
          <p:cNvPr id="4107" name="Rectangle 11"/>
          <p:cNvSpPr>
            <a:spLocks noChangeArrowheads="1"/>
          </p:cNvSpPr>
          <p:nvPr/>
        </p:nvSpPr>
        <p:spPr bwMode="auto">
          <a:xfrm>
            <a:off x="2362200" y="2057401"/>
            <a:ext cx="9448800" cy="1384995"/>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mùa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mùi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quyến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rũ</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rừng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thơm</a:t>
            </a:r>
            <a:r>
              <a:rPr lang="en-US" sz="2800" b="1" dirty="0">
                <a:solidFill>
                  <a:srgbClr val="0000FF"/>
                </a:solidFill>
                <a:latin typeface="Times New Roman" pitchFamily="18" charset="0"/>
                <a:cs typeface="Times New Roman" pitchFamily="18" charset="0"/>
              </a:rPr>
              <a:t>.</a:t>
            </a:r>
          </a:p>
        </p:txBody>
      </p:sp>
      <p:sp>
        <p:nvSpPr>
          <p:cNvPr id="4109" name="Text Box 13"/>
          <p:cNvSpPr txBox="1">
            <a:spLocks noChangeArrowheads="1"/>
          </p:cNvSpPr>
          <p:nvPr/>
        </p:nvSpPr>
        <p:spPr bwMode="auto">
          <a:xfrm>
            <a:off x="2590800" y="5080337"/>
            <a:ext cx="8458200" cy="584775"/>
          </a:xfrm>
          <a:prstGeom prst="rect">
            <a:avLst/>
          </a:prstGeom>
          <a:noFill/>
          <a:ln w="9525">
            <a:noFill/>
            <a:miter lim="800000"/>
            <a:headEnd/>
            <a:tailEnd/>
          </a:ln>
          <a:effectLst/>
        </p:spPr>
        <p:txBody>
          <a:bodyPr wrap="square">
            <a:spAutoFit/>
          </a:bodyPr>
          <a:lstStyle/>
          <a:p>
            <a:pPr>
              <a:spcBef>
                <a:spcPct val="50000"/>
              </a:spcBef>
            </a:pPr>
            <a:r>
              <a:rPr lang="en-US" sz="3200" b="1" i="1" dirty="0" err="1">
                <a:solidFill>
                  <a:srgbClr val="FF0000"/>
                </a:solidFill>
                <a:latin typeface="Times New Roman" pitchFamily="18" charset="0"/>
                <a:cs typeface="Times New Roman" pitchFamily="18" charset="0"/>
              </a:rPr>
              <a:t>Em</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thích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nhất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hình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ảnh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nào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trong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bài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vì</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sao</a:t>
            </a:r>
            <a:r>
              <a:rPr lang="en-US" sz="3200" b="1" i="1" dirty="0">
                <a:solidFill>
                  <a:srgbClr val="FF0000"/>
                </a:solidFill>
                <a:latin typeface="Times New Roman" pitchFamily="18" charset="0"/>
                <a:cs typeface="Times New Roman" pitchFamily="18" charset="0"/>
              </a:rPr>
              <a:t>?</a:t>
            </a:r>
          </a:p>
        </p:txBody>
      </p:sp>
      <p:sp>
        <p:nvSpPr>
          <p:cNvPr id="9" name="Text Box 8"/>
          <p:cNvSpPr txBox="1">
            <a:spLocks noChangeArrowheads="1"/>
          </p:cNvSpPr>
          <p:nvPr/>
        </p:nvSpPr>
        <p:spPr bwMode="auto">
          <a:xfrm>
            <a:off x="2743200" y="3937336"/>
            <a:ext cx="7924800" cy="1066800"/>
          </a:xfrm>
          <a:prstGeom prst="rect">
            <a:avLst/>
          </a:prstGeom>
          <a:noFill/>
          <a:ln w="9525">
            <a:noFill/>
            <a:miter lim="800000"/>
            <a:headEnd/>
            <a:tailEnd/>
          </a:ln>
          <a:effectLst/>
        </p:spPr>
        <p:txBody>
          <a:bodyPr wrap="square">
            <a:spAutoFit/>
          </a:bodyPr>
          <a:lstStyle/>
          <a:p>
            <a:pPr algn="just" eaLnBrk="1" hangingPunct="1">
              <a:spcBef>
                <a:spcPct val="50000"/>
              </a:spcBef>
            </a:pPr>
            <a:r>
              <a:rPr lang="en-US" sz="3200" b="1" i="1">
                <a:solidFill>
                  <a:schemeClr val="hlink"/>
                </a:solidFill>
                <a:latin typeface="Times New Roman" pitchFamily="18" charset="0"/>
              </a:rPr>
              <a:t>Tìm những chi tiết cho thấy cây thảo quả phát triển rất nhanh?</a:t>
            </a:r>
          </a:p>
        </p:txBody>
      </p:sp>
      <p:sp>
        <p:nvSpPr>
          <p:cNvPr id="10" name="Text Box 9"/>
          <p:cNvSpPr txBox="1">
            <a:spLocks noChangeArrowheads="1"/>
          </p:cNvSpPr>
          <p:nvPr/>
        </p:nvSpPr>
        <p:spPr bwMode="auto">
          <a:xfrm>
            <a:off x="2590801" y="3403937"/>
            <a:ext cx="5243513" cy="1323439"/>
          </a:xfrm>
          <a:prstGeom prst="rect">
            <a:avLst/>
          </a:prstGeom>
          <a:noFill/>
          <a:ln w="9525">
            <a:noFill/>
            <a:miter lim="800000"/>
            <a:headEnd/>
            <a:tailEnd/>
          </a:ln>
          <a:effectLst/>
        </p:spPr>
        <p:txBody>
          <a:bodyPr wrap="square">
            <a:spAutoFit/>
          </a:bodyPr>
          <a:lstStyle/>
          <a:p>
            <a:pPr eaLnBrk="1" hangingPunct="1">
              <a:spcBef>
                <a:spcPct val="50000"/>
              </a:spcBef>
            </a:pPr>
            <a:r>
              <a:rPr lang="en-US" sz="3200" b="1" i="1" dirty="0">
                <a:latin typeface="Times New Roman" pitchFamily="18" charset="0"/>
              </a:rPr>
              <a:t>- </a:t>
            </a:r>
            <a:r>
              <a:rPr lang="en-US" sz="3200" b="1" i="1" dirty="0" err="1">
                <a:latin typeface="Times New Roman" pitchFamily="18" charset="0"/>
              </a:rPr>
              <a:t>Đọc</a:t>
            </a:r>
            <a:r>
              <a:rPr lang="en-US" sz="3200" b="1" i="1" dirty="0">
                <a:latin typeface="Times New Roman" pitchFamily="18" charset="0"/>
              </a:rPr>
              <a:t> </a:t>
            </a:r>
            <a:r>
              <a:rPr lang="en-US" sz="3200" b="1" i="1" dirty="0" err="1">
                <a:latin typeface="Times New Roman" pitchFamily="18" charset="0"/>
              </a:rPr>
              <a:t>đoạn</a:t>
            </a:r>
            <a:r>
              <a:rPr lang="en-US" sz="3200" b="1" i="1" dirty="0">
                <a:latin typeface="Times New Roman" pitchFamily="18" charset="0"/>
              </a:rPr>
              <a:t> 2 </a:t>
            </a:r>
            <a:r>
              <a:rPr lang="en-US" sz="3200" b="1" i="1" dirty="0" err="1">
                <a:latin typeface="Times New Roman" pitchFamily="18" charset="0"/>
              </a:rPr>
              <a:t>của</a:t>
            </a:r>
            <a:r>
              <a:rPr lang="en-US" sz="3200" b="1" i="1" dirty="0">
                <a:latin typeface="Times New Roman" pitchFamily="18" charset="0"/>
              </a:rPr>
              <a:t> </a:t>
            </a:r>
            <a:r>
              <a:rPr lang="en-US" sz="3200" b="1" i="1" dirty="0" err="1">
                <a:latin typeface="Times New Roman" pitchFamily="18" charset="0"/>
              </a:rPr>
              <a:t>bài</a:t>
            </a:r>
            <a:r>
              <a:rPr lang="en-US" sz="3200" b="1" i="1" dirty="0">
                <a:latin typeface="Times New Roman" pitchFamily="18" charset="0"/>
              </a:rPr>
              <a:t>.</a:t>
            </a:r>
          </a:p>
          <a:p>
            <a:pPr eaLnBrk="1" hangingPunct="1">
              <a:spcBef>
                <a:spcPct val="50000"/>
              </a:spcBef>
            </a:pPr>
            <a:endParaRPr lang="en-US" sz="3200" b="1" i="1" dirty="0">
              <a:latin typeface="Times New Roman" pitchFamily="18" charset="0"/>
            </a:endParaRPr>
          </a:p>
        </p:txBody>
      </p:sp>
      <p:sp>
        <p:nvSpPr>
          <p:cNvPr id="11" name="Rectangle 10"/>
          <p:cNvSpPr>
            <a:spLocks noChangeArrowheads="1"/>
          </p:cNvSpPr>
          <p:nvPr/>
        </p:nvSpPr>
        <p:spPr bwMode="auto">
          <a:xfrm>
            <a:off x="25400" y="32657"/>
            <a:ext cx="12192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grpSp>
        <p:nvGrpSpPr>
          <p:cNvPr id="12" name="Group 47"/>
          <p:cNvGrpSpPr>
            <a:grpSpLocks/>
          </p:cNvGrpSpPr>
          <p:nvPr/>
        </p:nvGrpSpPr>
        <p:grpSpPr bwMode="auto">
          <a:xfrm>
            <a:off x="50800" y="64160"/>
            <a:ext cx="12192000" cy="68580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from="(-#ppt_w/2)" to="(#ppt_x)" calcmode="lin" valueType="num">
                                      <p:cBhvr>
                                        <p:cTn id="7" dur="600" fill="hold">
                                          <p:stCondLst>
                                            <p:cond delay="0"/>
                                          </p:stCondLst>
                                        </p:cTn>
                                        <p:tgtEl>
                                          <p:spTgt spid="4103"/>
                                        </p:tgtEl>
                                        <p:attrNameLst>
                                          <p:attrName>ppt_x</p:attrName>
                                        </p:attrNameLst>
                                      </p:cBhvr>
                                    </p:anim>
                                    <p:anim from="0" to="-1.0" calcmode="lin" valueType="num">
                                      <p:cBhvr>
                                        <p:cTn id="8" dur="200" decel="50000" autoRev="1" fill="hold">
                                          <p:stCondLst>
                                            <p:cond delay="600"/>
                                          </p:stCondLst>
                                        </p:cTn>
                                        <p:tgtEl>
                                          <p:spTgt spid="4103"/>
                                        </p:tgtEl>
                                        <p:attrNameLst>
                                          <p:attrName>xshear</p:attrName>
                                        </p:attrNameLst>
                                      </p:cBhvr>
                                    </p:anim>
                                    <p:animScale>
                                      <p:cBhvr>
                                        <p:cTn id="9" dur="200" decel="100000" autoRev="1" fill="hold">
                                          <p:stCondLst>
                                            <p:cond delay="600"/>
                                          </p:stCondLst>
                                        </p:cTn>
                                        <p:tgtEl>
                                          <p:spTgt spid="4103"/>
                                        </p:tgtEl>
                                      </p:cBhvr>
                                      <p:from x="100000" y="100000"/>
                                      <p:to x="80000" y="100000"/>
                                    </p:animScale>
                                    <p:anim by="(#ppt_h/3+#ppt_w*0.1)" calcmode="lin" valueType="num">
                                      <p:cBhvr additive="sum">
                                        <p:cTn id="10" dur="200" decel="100000" autoRev="1" fill="hold">
                                          <p:stCondLst>
                                            <p:cond delay="600"/>
                                          </p:stCondLst>
                                        </p:cTn>
                                        <p:tgtEl>
                                          <p:spTgt spid="410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104"/>
                                        </p:tgtEl>
                                        <p:attrNameLst>
                                          <p:attrName>style.visibility</p:attrName>
                                        </p:attrNameLst>
                                      </p:cBhvr>
                                      <p:to>
                                        <p:strVal val="visible"/>
                                      </p:to>
                                    </p:set>
                                    <p:anim calcmode="lin" valueType="num">
                                      <p:cBhvr>
                                        <p:cTn id="15" dur="1000" fill="hold"/>
                                        <p:tgtEl>
                                          <p:spTgt spid="4104"/>
                                        </p:tgtEl>
                                        <p:attrNameLst>
                                          <p:attrName>ppt_w</p:attrName>
                                        </p:attrNameLst>
                                      </p:cBhvr>
                                      <p:tavLst>
                                        <p:tav tm="0">
                                          <p:val>
                                            <p:strVal val="#ppt_w+.3"/>
                                          </p:val>
                                        </p:tav>
                                        <p:tav tm="100000">
                                          <p:val>
                                            <p:strVal val="#ppt_w"/>
                                          </p:val>
                                        </p:tav>
                                      </p:tavLst>
                                    </p:anim>
                                    <p:anim calcmode="lin" valueType="num">
                                      <p:cBhvr>
                                        <p:cTn id="16" dur="1000" fill="hold"/>
                                        <p:tgtEl>
                                          <p:spTgt spid="4104"/>
                                        </p:tgtEl>
                                        <p:attrNameLst>
                                          <p:attrName>ppt_h</p:attrName>
                                        </p:attrNameLst>
                                      </p:cBhvr>
                                      <p:tavLst>
                                        <p:tav tm="0">
                                          <p:val>
                                            <p:strVal val="#ppt_h"/>
                                          </p:val>
                                        </p:tav>
                                        <p:tav tm="100000">
                                          <p:val>
                                            <p:strVal val="#ppt_h"/>
                                          </p:val>
                                        </p:tav>
                                      </p:tavLst>
                                    </p:anim>
                                    <p:animEffect transition="in" filter="fade">
                                      <p:cBhvr>
                                        <p:cTn id="17" dur="10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4107"/>
                                        </p:tgtEl>
                                        <p:attrNameLst>
                                          <p:attrName>style.visibility</p:attrName>
                                        </p:attrNameLst>
                                      </p:cBhvr>
                                      <p:to>
                                        <p:strVal val="visible"/>
                                      </p:to>
                                    </p:set>
                                    <p:anim from="(-#ppt_w/2)" to="(#ppt_x)" calcmode="lin" valueType="num">
                                      <p:cBhvr>
                                        <p:cTn id="22" dur="600" fill="hold">
                                          <p:stCondLst>
                                            <p:cond delay="0"/>
                                          </p:stCondLst>
                                        </p:cTn>
                                        <p:tgtEl>
                                          <p:spTgt spid="4107"/>
                                        </p:tgtEl>
                                        <p:attrNameLst>
                                          <p:attrName>ppt_x</p:attrName>
                                        </p:attrNameLst>
                                      </p:cBhvr>
                                    </p:anim>
                                    <p:anim from="0" to="-1.0" calcmode="lin" valueType="num">
                                      <p:cBhvr>
                                        <p:cTn id="23" dur="200" decel="50000" autoRev="1" fill="hold">
                                          <p:stCondLst>
                                            <p:cond delay="600"/>
                                          </p:stCondLst>
                                        </p:cTn>
                                        <p:tgtEl>
                                          <p:spTgt spid="4107"/>
                                        </p:tgtEl>
                                        <p:attrNameLst>
                                          <p:attrName>xshear</p:attrName>
                                        </p:attrNameLst>
                                      </p:cBhvr>
                                    </p:anim>
                                    <p:animScale>
                                      <p:cBhvr>
                                        <p:cTn id="24" dur="200" decel="100000" autoRev="1" fill="hold">
                                          <p:stCondLst>
                                            <p:cond delay="600"/>
                                          </p:stCondLst>
                                        </p:cTn>
                                        <p:tgtEl>
                                          <p:spTgt spid="4107"/>
                                        </p:tgtEl>
                                      </p:cBhvr>
                                      <p:from x="100000" y="100000"/>
                                      <p:to x="80000" y="100000"/>
                                    </p:animScale>
                                    <p:anim by="(#ppt_h/3+#ppt_w*0.1)" calcmode="lin" valueType="num">
                                      <p:cBhvr additive="sum">
                                        <p:cTn id="25" dur="200" decel="100000" autoRev="1" fill="hold">
                                          <p:stCondLst>
                                            <p:cond delay="600"/>
                                          </p:stCondLst>
                                        </p:cTn>
                                        <p:tgtEl>
                                          <p:spTgt spid="4107"/>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800" decel="100000"/>
                                        <p:tgtEl>
                                          <p:spTgt spid="10"/>
                                        </p:tgtEl>
                                      </p:cBhvr>
                                    </p:animEffect>
                                    <p:anim calcmode="lin" valueType="num">
                                      <p:cBhvr>
                                        <p:cTn id="31" dur="800" decel="100000" fill="hold"/>
                                        <p:tgtEl>
                                          <p:spTgt spid="10"/>
                                        </p:tgtEl>
                                        <p:attrNameLst>
                                          <p:attrName>style.rotation</p:attrName>
                                        </p:attrNameLst>
                                      </p:cBhvr>
                                      <p:tavLst>
                                        <p:tav tm="0">
                                          <p:val>
                                            <p:fltVal val="-90"/>
                                          </p:val>
                                        </p:tav>
                                        <p:tav tm="100000">
                                          <p:val>
                                            <p:fltVal val="0"/>
                                          </p:val>
                                        </p:tav>
                                      </p:tavLst>
                                    </p:anim>
                                    <p:anim calcmode="lin" valueType="num">
                                      <p:cBhvr>
                                        <p:cTn id="32" dur="800" decel="100000" fill="hold"/>
                                        <p:tgtEl>
                                          <p:spTgt spid="10"/>
                                        </p:tgtEl>
                                        <p:attrNameLst>
                                          <p:attrName>ppt_x</p:attrName>
                                        </p:attrNameLst>
                                      </p:cBhvr>
                                      <p:tavLst>
                                        <p:tav tm="0">
                                          <p:val>
                                            <p:strVal val="#ppt_x+0.4"/>
                                          </p:val>
                                        </p:tav>
                                        <p:tav tm="100000">
                                          <p:val>
                                            <p:strVal val="#ppt_x-0.05"/>
                                          </p:val>
                                        </p:tav>
                                      </p:tavLst>
                                    </p:anim>
                                    <p:anim calcmode="lin" valueType="num">
                                      <p:cBhvr>
                                        <p:cTn id="33" dur="800" decel="100000" fill="hold"/>
                                        <p:tgtEl>
                                          <p:spTgt spid="10"/>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from="(-#ppt_w/2)" to="(#ppt_x)" calcmode="lin" valueType="num">
                                      <p:cBhvr>
                                        <p:cTn id="40" dur="600" fill="hold">
                                          <p:stCondLst>
                                            <p:cond delay="0"/>
                                          </p:stCondLst>
                                        </p:cTn>
                                        <p:tgtEl>
                                          <p:spTgt spid="9"/>
                                        </p:tgtEl>
                                        <p:attrNameLst>
                                          <p:attrName>ppt_x</p:attrName>
                                        </p:attrNameLst>
                                      </p:cBhvr>
                                    </p:anim>
                                    <p:anim from="0" to="-1.0" calcmode="lin" valueType="num">
                                      <p:cBhvr>
                                        <p:cTn id="41" dur="200" decel="50000" autoRev="1" fill="hold">
                                          <p:stCondLst>
                                            <p:cond delay="600"/>
                                          </p:stCondLst>
                                        </p:cTn>
                                        <p:tgtEl>
                                          <p:spTgt spid="9"/>
                                        </p:tgtEl>
                                        <p:attrNameLst>
                                          <p:attrName>xshear</p:attrName>
                                        </p:attrNameLst>
                                      </p:cBhvr>
                                    </p:anim>
                                    <p:animScale>
                                      <p:cBhvr>
                                        <p:cTn id="42" dur="200" decel="100000" autoRev="1" fill="hold">
                                          <p:stCondLst>
                                            <p:cond delay="600"/>
                                          </p:stCondLst>
                                        </p:cTn>
                                        <p:tgtEl>
                                          <p:spTgt spid="9"/>
                                        </p:tgtEl>
                                      </p:cBhvr>
                                      <p:from x="100000" y="100000"/>
                                      <p:to x="80000" y="100000"/>
                                    </p:animScale>
                                    <p:anim by="(#ppt_h/3+#ppt_w*0.1)" calcmode="lin" valueType="num">
                                      <p:cBhvr additive="sum">
                                        <p:cTn id="43" dur="200" decel="100000" autoRev="1" fill="hold">
                                          <p:stCondLst>
                                            <p:cond delay="600"/>
                                          </p:stCondLst>
                                        </p:cTn>
                                        <p:tgtEl>
                                          <p:spTgt spid="9"/>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35" presetClass="exit" presetSubtype="0" fill="hold" grpId="1" nodeType="clickEffect">
                                  <p:stCondLst>
                                    <p:cond delay="0"/>
                                  </p:stCondLst>
                                  <p:childTnLst>
                                    <p:animEffect transition="out" filter="fade">
                                      <p:cBhvr>
                                        <p:cTn id="47" dur="2000"/>
                                        <p:tgtEl>
                                          <p:spTgt spid="10"/>
                                        </p:tgtEl>
                                      </p:cBhvr>
                                    </p:animEffect>
                                    <p:anim calcmode="lin" valueType="num">
                                      <p:cBhvr>
                                        <p:cTn id="48" dur="2000"/>
                                        <p:tgtEl>
                                          <p:spTgt spid="10"/>
                                        </p:tgtEl>
                                        <p:attrNameLst>
                                          <p:attrName>style.rotation</p:attrName>
                                        </p:attrNameLst>
                                      </p:cBhvr>
                                      <p:tavLst>
                                        <p:tav tm="0">
                                          <p:val>
                                            <p:fltVal val="0"/>
                                          </p:val>
                                        </p:tav>
                                        <p:tav tm="100000">
                                          <p:val>
                                            <p:fltVal val="720"/>
                                          </p:val>
                                        </p:tav>
                                      </p:tavLst>
                                    </p:anim>
                                    <p:anim calcmode="lin" valueType="num">
                                      <p:cBhvr>
                                        <p:cTn id="49" dur="2000"/>
                                        <p:tgtEl>
                                          <p:spTgt spid="10"/>
                                        </p:tgtEl>
                                        <p:attrNameLst>
                                          <p:attrName>ppt_h</p:attrName>
                                        </p:attrNameLst>
                                      </p:cBhvr>
                                      <p:tavLst>
                                        <p:tav tm="0">
                                          <p:val>
                                            <p:strVal val="ppt_h"/>
                                          </p:val>
                                        </p:tav>
                                        <p:tav tm="100000">
                                          <p:val>
                                            <p:fltVal val="0"/>
                                          </p:val>
                                        </p:tav>
                                      </p:tavLst>
                                    </p:anim>
                                    <p:anim calcmode="lin" valueType="num">
                                      <p:cBhvr>
                                        <p:cTn id="50" dur="2000"/>
                                        <p:tgtEl>
                                          <p:spTgt spid="10"/>
                                        </p:tgtEl>
                                        <p:attrNameLst>
                                          <p:attrName>ppt_w</p:attrName>
                                        </p:attrNameLst>
                                      </p:cBhvr>
                                      <p:tavLst>
                                        <p:tav tm="0">
                                          <p:val>
                                            <p:strVal val="ppt_w"/>
                                          </p:val>
                                        </p:tav>
                                        <p:tav tm="100000">
                                          <p:val>
                                            <p:fltVal val="0"/>
                                          </p:val>
                                        </p:tav>
                                      </p:tavLst>
                                    </p:anim>
                                    <p:set>
                                      <p:cBhvr>
                                        <p:cTn id="51" dur="1" fill="hold">
                                          <p:stCondLst>
                                            <p:cond delay="1999"/>
                                          </p:stCondLst>
                                        </p:cTn>
                                        <p:tgtEl>
                                          <p:spTgt spid="10"/>
                                        </p:tgtEl>
                                        <p:attrNameLst>
                                          <p:attrName>style.visibility</p:attrName>
                                        </p:attrNameLst>
                                      </p:cBhvr>
                                      <p:to>
                                        <p:strVal val="hidden"/>
                                      </p:to>
                                    </p:set>
                                  </p:childTnLst>
                                </p:cTn>
                              </p:par>
                              <p:par>
                                <p:cTn id="52" presetID="35" presetClass="exit" presetSubtype="0" fill="hold" nodeType="withEffect">
                                  <p:stCondLst>
                                    <p:cond delay="0"/>
                                  </p:stCondLst>
                                  <p:childTnLst>
                                    <p:animEffect transition="out" filter="fade">
                                      <p:cBhvr>
                                        <p:cTn id="53" dur="2000"/>
                                        <p:tgtEl>
                                          <p:spTgt spid="9"/>
                                        </p:tgtEl>
                                      </p:cBhvr>
                                    </p:animEffect>
                                    <p:anim calcmode="lin" valueType="num">
                                      <p:cBhvr>
                                        <p:cTn id="54" dur="2000"/>
                                        <p:tgtEl>
                                          <p:spTgt spid="9"/>
                                        </p:tgtEl>
                                        <p:attrNameLst>
                                          <p:attrName>style.rotation</p:attrName>
                                        </p:attrNameLst>
                                      </p:cBhvr>
                                      <p:tavLst>
                                        <p:tav tm="0">
                                          <p:val>
                                            <p:fltVal val="0"/>
                                          </p:val>
                                        </p:tav>
                                        <p:tav tm="100000">
                                          <p:val>
                                            <p:fltVal val="720"/>
                                          </p:val>
                                        </p:tav>
                                      </p:tavLst>
                                    </p:anim>
                                    <p:anim calcmode="lin" valueType="num">
                                      <p:cBhvr>
                                        <p:cTn id="55" dur="2000"/>
                                        <p:tgtEl>
                                          <p:spTgt spid="9"/>
                                        </p:tgtEl>
                                        <p:attrNameLst>
                                          <p:attrName>ppt_h</p:attrName>
                                        </p:attrNameLst>
                                      </p:cBhvr>
                                      <p:tavLst>
                                        <p:tav tm="0">
                                          <p:val>
                                            <p:strVal val="ppt_h"/>
                                          </p:val>
                                        </p:tav>
                                        <p:tav tm="100000">
                                          <p:val>
                                            <p:fltVal val="0"/>
                                          </p:val>
                                        </p:tav>
                                      </p:tavLst>
                                    </p:anim>
                                    <p:anim calcmode="lin" valueType="num">
                                      <p:cBhvr>
                                        <p:cTn id="56" dur="2000"/>
                                        <p:tgtEl>
                                          <p:spTgt spid="9"/>
                                        </p:tgtEl>
                                        <p:attrNameLst>
                                          <p:attrName>ppt_w</p:attrName>
                                        </p:attrNameLst>
                                      </p:cBhvr>
                                      <p:tavLst>
                                        <p:tav tm="0">
                                          <p:val>
                                            <p:strVal val="ppt_w"/>
                                          </p:val>
                                        </p:tav>
                                        <p:tav tm="100000">
                                          <p:val>
                                            <p:fltVal val="0"/>
                                          </p:val>
                                        </p:tav>
                                      </p:tavLst>
                                    </p:anim>
                                    <p:set>
                                      <p:cBhvr>
                                        <p:cTn id="57" dur="1" fill="hold">
                                          <p:stCondLst>
                                            <p:cond delay="19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4109"/>
                                        </p:tgtEl>
                                        <p:attrNameLst>
                                          <p:attrName>style.visibility</p:attrName>
                                        </p:attrNameLst>
                                      </p:cBhvr>
                                      <p:to>
                                        <p:strVal val="visible"/>
                                      </p:to>
                                    </p:set>
                                    <p:animScale>
                                      <p:cBhvr>
                                        <p:cTn id="62" dur="1000" decel="50000" fill="hold">
                                          <p:stCondLst>
                                            <p:cond delay="0"/>
                                          </p:stCondLst>
                                        </p:cTn>
                                        <p:tgtEl>
                                          <p:spTgt spid="4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4109"/>
                                        </p:tgtEl>
                                        <p:attrNameLst>
                                          <p:attrName>ppt_x</p:attrName>
                                          <p:attrName>ppt_y</p:attrName>
                                        </p:attrNameLst>
                                      </p:cBhvr>
                                    </p:animMotion>
                                    <p:animEffect transition="in" filter="fade">
                                      <p:cBhvr>
                                        <p:cTn id="64" dur="10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7" grpId="0"/>
      <p:bldP spid="4109" grpId="0"/>
      <p:bldP spid="9" grpId="0"/>
      <p:bldP spid="10" grpId="0"/>
      <p:bldP spid="1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Rot="1" noChangeArrowheads="1"/>
          </p:cNvSpPr>
          <p:nvPr/>
        </p:nvSpPr>
        <p:spPr bwMode="auto">
          <a:xfrm>
            <a:off x="1752600" y="1600200"/>
            <a:ext cx="3733800" cy="609600"/>
          </a:xfrm>
          <a:prstGeom prst="rect">
            <a:avLst/>
          </a:prstGeom>
          <a:noFill/>
          <a:ln w="9525">
            <a:noFill/>
            <a:miter lim="800000"/>
            <a:headEnd/>
            <a:tailEnd/>
          </a:ln>
          <a:effectLst/>
        </p:spPr>
        <p:txBody>
          <a:bodyPr/>
          <a:lstStyle/>
          <a:p>
            <a:pPr marL="342900" indent="-342900">
              <a:spcBef>
                <a:spcPct val="20000"/>
              </a:spcBef>
              <a:buClr>
                <a:schemeClr val="hlink"/>
              </a:buClr>
            </a:pPr>
            <a:r>
              <a:rPr lang="en-US" sz="2800" b="1" u="sng">
                <a:solidFill>
                  <a:schemeClr val="hlink"/>
                </a:solidFill>
                <a:effectLst>
                  <a:outerShdw blurRad="38100" dist="38100" dir="2700000" algn="tl">
                    <a:srgbClr val="000000"/>
                  </a:outerShdw>
                </a:effectLst>
                <a:latin typeface="Times New Roman" pitchFamily="18" charset="0"/>
              </a:rPr>
              <a:t>Luyện đọc diễn cảm:</a:t>
            </a:r>
          </a:p>
        </p:txBody>
      </p:sp>
      <p:sp>
        <p:nvSpPr>
          <p:cNvPr id="69638" name="Rectangle 6"/>
          <p:cNvSpPr>
            <a:spLocks noRot="1" noChangeArrowheads="1"/>
          </p:cNvSpPr>
          <p:nvPr/>
        </p:nvSpPr>
        <p:spPr bwMode="auto">
          <a:xfrm>
            <a:off x="5181600" y="1143000"/>
            <a:ext cx="5486400" cy="4572000"/>
          </a:xfrm>
          <a:prstGeom prst="rect">
            <a:avLst/>
          </a:prstGeom>
          <a:noFill/>
          <a:ln w="9525">
            <a:noFill/>
            <a:miter lim="800000"/>
            <a:headEnd/>
            <a:tailEnd/>
          </a:ln>
          <a:effectLst/>
        </p:spPr>
        <p:txBody>
          <a:bodyPr/>
          <a:lstStyle/>
          <a:p>
            <a:pPr marL="342900" indent="-342900">
              <a:spcBef>
                <a:spcPct val="20000"/>
              </a:spcBef>
              <a:buClr>
                <a:schemeClr val="hlink"/>
              </a:buClr>
            </a:pPr>
            <a:r>
              <a:rPr lang="en-US" sz="2400">
                <a:solidFill>
                  <a:srgbClr val="00FF00"/>
                </a:solidFill>
                <a:effectLst>
                  <a:outerShdw blurRad="38100" dist="38100" dir="2700000" algn="tl">
                    <a:srgbClr val="000000"/>
                  </a:outerShdw>
                </a:effectLst>
                <a:latin typeface="Times New Roman" pitchFamily="18" charset="0"/>
              </a:rPr>
              <a:t>		</a:t>
            </a:r>
          </a:p>
          <a:p>
            <a:pPr marL="342900" indent="-342900">
              <a:spcBef>
                <a:spcPct val="20000"/>
              </a:spcBef>
              <a:buClr>
                <a:schemeClr val="hlink"/>
              </a:buClr>
            </a:pPr>
            <a:endParaRPr lang="en-US" sz="2400">
              <a:solidFill>
                <a:srgbClr val="00FF00"/>
              </a:solidFill>
              <a:effectLst>
                <a:outerShdw blurRad="38100" dist="38100" dir="2700000" algn="tl">
                  <a:srgbClr val="000000"/>
                </a:outerShdw>
              </a:effectLst>
              <a:latin typeface="Times New Roman" pitchFamily="18" charset="0"/>
            </a:endParaRPr>
          </a:p>
          <a:p>
            <a:pPr marL="342900" indent="-342900">
              <a:spcBef>
                <a:spcPct val="20000"/>
              </a:spcBef>
              <a:buClr>
                <a:schemeClr val="hlink"/>
              </a:buClr>
            </a:pPr>
            <a:r>
              <a:rPr lang="en-US" sz="2400">
                <a:solidFill>
                  <a:srgbClr val="00FF00"/>
                </a:solidFill>
                <a:effectLst>
                  <a:outerShdw blurRad="38100" dist="38100" dir="2700000" algn="tl">
                    <a:srgbClr val="000000"/>
                  </a:outerShdw>
                </a:effectLst>
                <a:latin typeface="Times New Roman" pitchFamily="18" charset="0"/>
              </a:rPr>
              <a:t>		</a:t>
            </a:r>
            <a:r>
              <a:rPr lang="en-US" sz="2400">
                <a:effectLst>
                  <a:outerShdw blurRad="38100" dist="38100" dir="2700000" algn="tl">
                    <a:srgbClr val="000000"/>
                  </a:outerShdw>
                </a:effectLst>
                <a:latin typeface="Times New Roman" pitchFamily="18" charset="0"/>
              </a:rPr>
              <a:t>Chắt trong </a:t>
            </a:r>
            <a:r>
              <a:rPr lang="en-US" sz="2400">
                <a:solidFill>
                  <a:srgbClr val="FF0000"/>
                </a:solidFill>
                <a:effectLst>
                  <a:outerShdw blurRad="38100" dist="38100" dir="2700000" algn="tl">
                    <a:srgbClr val="000000"/>
                  </a:outerShdw>
                </a:effectLst>
                <a:latin typeface="Times New Roman" pitchFamily="18" charset="0"/>
              </a:rPr>
              <a:t>vị ngọt mùi hương</a:t>
            </a:r>
          </a:p>
          <a:p>
            <a:pPr marL="342900" indent="-342900">
              <a:spcBef>
                <a:spcPct val="20000"/>
              </a:spcBef>
              <a:buClr>
                <a:schemeClr val="hlink"/>
              </a:buClr>
            </a:pPr>
            <a:r>
              <a:rPr lang="en-US" sz="2400">
                <a:solidFill>
                  <a:srgbClr val="FF0000"/>
                </a:solidFill>
                <a:effectLst>
                  <a:outerShdw blurRad="38100" dist="38100" dir="2700000" algn="tl">
                    <a:srgbClr val="000000"/>
                  </a:outerShdw>
                </a:effectLst>
                <a:latin typeface="Times New Roman" pitchFamily="18" charset="0"/>
              </a:rPr>
              <a:t>Lặng thầm thay </a:t>
            </a:r>
            <a:r>
              <a:rPr lang="en-US" sz="2400">
                <a:effectLst>
                  <a:outerShdw blurRad="38100" dist="38100" dir="2700000" algn="tl">
                    <a:srgbClr val="000000"/>
                  </a:outerShdw>
                </a:effectLst>
                <a:latin typeface="Times New Roman" pitchFamily="18" charset="0"/>
              </a:rPr>
              <a:t>những con đường ong bay.</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		Trải qua mưa nắng vơi đầy</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Men trời đất đủ làm </a:t>
            </a:r>
            <a:r>
              <a:rPr lang="en-US" sz="2400">
                <a:solidFill>
                  <a:srgbClr val="FF0000"/>
                </a:solidFill>
                <a:effectLst>
                  <a:outerShdw blurRad="38100" dist="38100" dir="2700000" algn="tl">
                    <a:srgbClr val="000000"/>
                  </a:outerShdw>
                </a:effectLst>
                <a:latin typeface="Times New Roman" pitchFamily="18" charset="0"/>
              </a:rPr>
              <a:t>say đất trời.</a:t>
            </a:r>
          </a:p>
          <a:p>
            <a:pPr marL="342900" indent="-342900">
              <a:spcBef>
                <a:spcPct val="20000"/>
              </a:spcBef>
              <a:buClr>
                <a:schemeClr val="hlink"/>
              </a:buClr>
            </a:pPr>
            <a:r>
              <a:rPr lang="en-US" sz="2400">
                <a:solidFill>
                  <a:srgbClr val="00FF00"/>
                </a:solidFill>
                <a:effectLst>
                  <a:outerShdw blurRad="38100" dist="38100" dir="2700000" algn="tl">
                    <a:srgbClr val="000000"/>
                  </a:outerShdw>
                </a:effectLst>
                <a:latin typeface="Times New Roman" pitchFamily="18" charset="0"/>
              </a:rPr>
              <a:t>		</a:t>
            </a:r>
            <a:r>
              <a:rPr lang="en-US" sz="2400">
                <a:effectLst>
                  <a:outerShdw blurRad="38100" dist="38100" dir="2700000" algn="tl">
                    <a:srgbClr val="000000"/>
                  </a:outerShdw>
                </a:effectLst>
                <a:latin typeface="Times New Roman" pitchFamily="18" charset="0"/>
              </a:rPr>
              <a:t>Bầy ong </a:t>
            </a:r>
            <a:r>
              <a:rPr lang="en-US" sz="2400">
                <a:solidFill>
                  <a:srgbClr val="FF0000"/>
                </a:solidFill>
                <a:effectLst>
                  <a:outerShdw blurRad="38100" dist="38100" dir="2700000" algn="tl">
                    <a:srgbClr val="000000"/>
                  </a:outerShdw>
                </a:effectLst>
                <a:latin typeface="Times New Roman" pitchFamily="18" charset="0"/>
              </a:rPr>
              <a:t>giữ hộ </a:t>
            </a:r>
            <a:r>
              <a:rPr lang="en-US" sz="2400">
                <a:effectLst>
                  <a:outerShdw blurRad="38100" dist="38100" dir="2700000" algn="tl">
                    <a:srgbClr val="000000"/>
                  </a:outerShdw>
                </a:effectLst>
                <a:latin typeface="Times New Roman" pitchFamily="18" charset="0"/>
              </a:rPr>
              <a:t>cho người </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Những mùa hoa đã </a:t>
            </a:r>
            <a:r>
              <a:rPr lang="en-US" sz="2400">
                <a:solidFill>
                  <a:srgbClr val="FF0000"/>
                </a:solidFill>
                <a:effectLst>
                  <a:outerShdw blurRad="38100" dist="38100" dir="2700000" algn="tl">
                    <a:srgbClr val="000000"/>
                  </a:outerShdw>
                </a:effectLst>
                <a:latin typeface="Times New Roman" pitchFamily="18" charset="0"/>
              </a:rPr>
              <a:t>tàn phai </a:t>
            </a:r>
            <a:r>
              <a:rPr lang="en-US" sz="2400">
                <a:effectLst>
                  <a:outerShdw blurRad="38100" dist="38100" dir="2700000" algn="tl">
                    <a:srgbClr val="000000"/>
                  </a:outerShdw>
                </a:effectLst>
                <a:latin typeface="Times New Roman" pitchFamily="18" charset="0"/>
              </a:rPr>
              <a:t>tháng ngày.</a:t>
            </a:r>
          </a:p>
          <a:p>
            <a:pPr marL="342900" indent="-342900">
              <a:spcBef>
                <a:spcPct val="20000"/>
              </a:spcBef>
              <a:buClr>
                <a:schemeClr val="hlink"/>
              </a:buClr>
            </a:pPr>
            <a:endParaRPr lang="en-US" sz="2400">
              <a:solidFill>
                <a:srgbClr val="00FF00"/>
              </a:solidFill>
              <a:effectLst>
                <a:outerShdw blurRad="38100" dist="38100" dir="2700000" algn="tl">
                  <a:srgbClr val="000000"/>
                </a:outerShdw>
              </a:effectLst>
              <a:latin typeface="Times New Roman" pitchFamily="18" charset="0"/>
            </a:endParaRPr>
          </a:p>
        </p:txBody>
      </p:sp>
      <p:sp>
        <p:nvSpPr>
          <p:cNvPr id="69641" name="Line 9"/>
          <p:cNvSpPr>
            <a:spLocks noChangeShapeType="1"/>
          </p:cNvSpPr>
          <p:nvPr/>
        </p:nvSpPr>
        <p:spPr bwMode="auto">
          <a:xfrm flipH="1">
            <a:off x="7419975" y="2057400"/>
            <a:ext cx="152400" cy="533400"/>
          </a:xfrm>
          <a:prstGeom prst="line">
            <a:avLst/>
          </a:prstGeom>
          <a:noFill/>
          <a:ln w="9525">
            <a:solidFill>
              <a:schemeClr val="tx1"/>
            </a:solidFill>
            <a:round/>
            <a:headEnd/>
            <a:tailEnd/>
          </a:ln>
          <a:effectLst/>
        </p:spPr>
        <p:txBody>
          <a:bodyPr/>
          <a:lstStyle/>
          <a:p>
            <a:endParaRPr lang="en-US"/>
          </a:p>
        </p:txBody>
      </p:sp>
      <p:sp>
        <p:nvSpPr>
          <p:cNvPr id="69642" name="Line 10"/>
          <p:cNvSpPr>
            <a:spLocks noChangeShapeType="1"/>
          </p:cNvSpPr>
          <p:nvPr/>
        </p:nvSpPr>
        <p:spPr bwMode="auto">
          <a:xfrm flipH="1">
            <a:off x="7100888" y="2514600"/>
            <a:ext cx="152400" cy="457200"/>
          </a:xfrm>
          <a:prstGeom prst="line">
            <a:avLst/>
          </a:prstGeom>
          <a:noFill/>
          <a:ln w="9525">
            <a:solidFill>
              <a:schemeClr val="tx1"/>
            </a:solidFill>
            <a:round/>
            <a:headEnd/>
            <a:tailEnd/>
          </a:ln>
          <a:effectLst/>
        </p:spPr>
        <p:txBody>
          <a:bodyPr/>
          <a:lstStyle/>
          <a:p>
            <a:endParaRPr lang="en-US"/>
          </a:p>
        </p:txBody>
      </p:sp>
      <p:sp>
        <p:nvSpPr>
          <p:cNvPr id="69643" name="Line 11"/>
          <p:cNvSpPr>
            <a:spLocks noChangeShapeType="1"/>
          </p:cNvSpPr>
          <p:nvPr/>
        </p:nvSpPr>
        <p:spPr bwMode="auto">
          <a:xfrm flipH="1">
            <a:off x="7162800" y="4267200"/>
            <a:ext cx="152400" cy="533400"/>
          </a:xfrm>
          <a:prstGeom prst="line">
            <a:avLst/>
          </a:prstGeom>
          <a:noFill/>
          <a:ln w="9525">
            <a:solidFill>
              <a:schemeClr val="tx1"/>
            </a:solidFill>
            <a:round/>
            <a:headEnd/>
            <a:tailEnd/>
          </a:ln>
          <a:effectLst/>
        </p:spPr>
        <p:txBody>
          <a:bodyPr/>
          <a:lstStyle/>
          <a:p>
            <a:endParaRPr lang="en-US"/>
          </a:p>
        </p:txBody>
      </p:sp>
      <p:sp>
        <p:nvSpPr>
          <p:cNvPr id="69644" name="Line 12"/>
          <p:cNvSpPr>
            <a:spLocks noChangeShapeType="1"/>
          </p:cNvSpPr>
          <p:nvPr/>
        </p:nvSpPr>
        <p:spPr bwMode="auto">
          <a:xfrm flipH="1">
            <a:off x="6781800" y="3352800"/>
            <a:ext cx="152400" cy="457200"/>
          </a:xfrm>
          <a:prstGeom prst="line">
            <a:avLst/>
          </a:prstGeom>
          <a:noFill/>
          <a:ln w="9525">
            <a:solidFill>
              <a:schemeClr val="tx1"/>
            </a:solidFill>
            <a:round/>
            <a:headEnd/>
            <a:tailEnd/>
          </a:ln>
          <a:effectLst/>
        </p:spPr>
        <p:txBody>
          <a:bodyPr/>
          <a:lstStyle/>
          <a:p>
            <a:endParaRPr lang="en-US"/>
          </a:p>
        </p:txBody>
      </p:sp>
      <p:sp>
        <p:nvSpPr>
          <p:cNvPr id="13"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20" name="Group 47"/>
          <p:cNvGrpSpPr>
            <a:grpSpLocks/>
          </p:cNvGrpSpPr>
          <p:nvPr/>
        </p:nvGrpSpPr>
        <p:grpSpPr bwMode="auto">
          <a:xfrm>
            <a:off x="25400" y="65313"/>
            <a:ext cx="12192000" cy="6858000"/>
            <a:chOff x="0" y="0"/>
            <a:chExt cx="5760" cy="4320"/>
          </a:xfrm>
        </p:grpSpPr>
        <p:sp>
          <p:nvSpPr>
            <p:cNvPr id="2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20</a:t>
            </a:fld>
            <a:endParaRPr lang="en-US"/>
          </a:p>
        </p:txBody>
      </p:sp>
      <p:sp>
        <p:nvSpPr>
          <p:cNvPr id="26" name="TextBox 25"/>
          <p:cNvSpPr txBox="1">
            <a:spLocks noChangeArrowheads="1"/>
          </p:cNvSpPr>
          <p:nvPr/>
        </p:nvSpPr>
        <p:spPr bwMode="auto">
          <a:xfrm>
            <a:off x="6477000" y="1225489"/>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dirty="0" err="1">
                <a:solidFill>
                  <a:srgbClr val="0000FF"/>
                </a:solidFill>
                <a:latin typeface="Times New Roman" pitchFamily="18" charset="0"/>
              </a:rPr>
              <a:t>Nguyễn</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Đức</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Mậu</a:t>
            </a:r>
            <a:endParaRPr lang="en-US" altLang="en-US" sz="2800" dirty="0">
              <a:solidFill>
                <a:srgbClr val="0000FF"/>
              </a:solidFill>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p:cNvSpPr>
            <a:spLocks noRot="1" noChangeArrowheads="1"/>
          </p:cNvSpPr>
          <p:nvPr/>
        </p:nvSpPr>
        <p:spPr bwMode="auto">
          <a:xfrm>
            <a:off x="1524000" y="1219200"/>
            <a:ext cx="3733800" cy="609600"/>
          </a:xfrm>
          <a:prstGeom prst="rect">
            <a:avLst/>
          </a:prstGeom>
          <a:noFill/>
          <a:ln w="9525">
            <a:solidFill>
              <a:schemeClr val="tx1"/>
            </a:solidFill>
            <a:miter lim="800000"/>
            <a:headEnd/>
            <a:tailEnd/>
          </a:ln>
          <a:effectLst/>
        </p:spPr>
        <p:txBody>
          <a:bodyPr/>
          <a:lstStyle/>
          <a:p>
            <a:pPr marL="342900" indent="-342900">
              <a:spcBef>
                <a:spcPct val="20000"/>
              </a:spcBef>
              <a:buClr>
                <a:schemeClr val="hlink"/>
              </a:buClr>
            </a:pPr>
            <a:r>
              <a:rPr lang="en-US" sz="2800" b="1" u="sng">
                <a:effectLst>
                  <a:outerShdw blurRad="38100" dist="38100" dir="2700000" algn="tl">
                    <a:srgbClr val="000000"/>
                  </a:outerShdw>
                </a:effectLst>
                <a:latin typeface="Times New Roman" pitchFamily="18" charset="0"/>
              </a:rPr>
              <a:t>Luyện đọc HTL:</a:t>
            </a:r>
          </a:p>
        </p:txBody>
      </p:sp>
      <p:sp>
        <p:nvSpPr>
          <p:cNvPr id="71686" name="Rectangle 6"/>
          <p:cNvSpPr>
            <a:spLocks noRot="1" noChangeArrowheads="1"/>
          </p:cNvSpPr>
          <p:nvPr/>
        </p:nvSpPr>
        <p:spPr bwMode="auto">
          <a:xfrm>
            <a:off x="5181600" y="1143000"/>
            <a:ext cx="5486400" cy="5715000"/>
          </a:xfrm>
          <a:prstGeom prst="rect">
            <a:avLst/>
          </a:prstGeom>
          <a:noFill/>
          <a:ln w="9525">
            <a:solidFill>
              <a:schemeClr val="tx1"/>
            </a:solidFill>
            <a:miter lim="800000"/>
            <a:headEnd/>
            <a:tailEnd/>
          </a:ln>
          <a:effectLst/>
        </p:spPr>
        <p:txBody>
          <a:bodyPr/>
          <a:lstStyle/>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		Bầy ong rong ruổi trăm miền</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Rù rì đôi cánh nối liền mùa hoa.</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		Nối rừng hoang với biển xa</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Đất nơi đâu cũng tìm ra ngọt ngào.</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		( Nếu hoa có ở trời cao</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Thì bầy ong cũng mang vào mật thơm )</a:t>
            </a:r>
          </a:p>
          <a:p>
            <a:pPr marL="342900" indent="-342900">
              <a:spcBef>
                <a:spcPct val="20000"/>
              </a:spcBef>
              <a:buClr>
                <a:schemeClr val="hlink"/>
              </a:buClr>
            </a:pPr>
            <a:endParaRPr lang="en-US" sz="2400">
              <a:effectLst>
                <a:outerShdw blurRad="38100" dist="38100" dir="2700000" algn="tl">
                  <a:srgbClr val="000000"/>
                </a:outerShdw>
              </a:effectLst>
              <a:latin typeface="Times New Roman" pitchFamily="18" charset="0"/>
            </a:endParaRP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		Chắt trong vị ngọt mùi hương</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Lặng thầm thay những con đường ong bay.</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		Trải qua mưa nắng vơi đầy</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Men trời đất đủ làm say đất trời.</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		Bầy ong giữ hộ cho người </a:t>
            </a:r>
          </a:p>
          <a:p>
            <a:pPr marL="342900" indent="-342900">
              <a:spcBef>
                <a:spcPct val="20000"/>
              </a:spcBef>
              <a:buClr>
                <a:schemeClr val="hlink"/>
              </a:buClr>
            </a:pPr>
            <a:r>
              <a:rPr lang="en-US" sz="2400">
                <a:effectLst>
                  <a:outerShdw blurRad="38100" dist="38100" dir="2700000" algn="tl">
                    <a:srgbClr val="000000"/>
                  </a:outerShdw>
                </a:effectLst>
                <a:latin typeface="Times New Roman" pitchFamily="18" charset="0"/>
              </a:rPr>
              <a:t>Những mùa hoa đã tàn phai tháng ngày.</a:t>
            </a:r>
          </a:p>
          <a:p>
            <a:pPr marL="342900" indent="-342900">
              <a:spcBef>
                <a:spcPct val="20000"/>
              </a:spcBef>
              <a:buClr>
                <a:schemeClr val="hlink"/>
              </a:buClr>
            </a:pPr>
            <a:endParaRPr lang="en-US" sz="2400">
              <a:effectLst>
                <a:outerShdw blurRad="38100" dist="38100" dir="2700000" algn="tl">
                  <a:srgbClr val="000000"/>
                </a:outerShdw>
              </a:effectLst>
              <a:latin typeface="Times New Roman" pitchFamily="18" charset="0"/>
            </a:endParaRPr>
          </a:p>
        </p:txBody>
      </p:sp>
      <p:sp>
        <p:nvSpPr>
          <p:cNvPr id="71687" name="Line 7"/>
          <p:cNvSpPr>
            <a:spLocks noChangeShapeType="1"/>
          </p:cNvSpPr>
          <p:nvPr/>
        </p:nvSpPr>
        <p:spPr bwMode="auto">
          <a:xfrm flipH="1">
            <a:off x="8382000" y="1143000"/>
            <a:ext cx="228600" cy="457200"/>
          </a:xfrm>
          <a:prstGeom prst="line">
            <a:avLst/>
          </a:prstGeom>
          <a:noFill/>
          <a:ln w="9525">
            <a:solidFill>
              <a:schemeClr val="tx1"/>
            </a:solidFill>
            <a:round/>
            <a:headEnd/>
            <a:tailEnd/>
          </a:ln>
          <a:effectLst/>
        </p:spPr>
        <p:txBody>
          <a:bodyPr/>
          <a:lstStyle/>
          <a:p>
            <a:endParaRPr lang="en-US"/>
          </a:p>
        </p:txBody>
      </p:sp>
      <p:sp>
        <p:nvSpPr>
          <p:cNvPr id="71688" name="Line 8"/>
          <p:cNvSpPr>
            <a:spLocks noChangeShapeType="1"/>
          </p:cNvSpPr>
          <p:nvPr/>
        </p:nvSpPr>
        <p:spPr bwMode="auto">
          <a:xfrm flipH="1">
            <a:off x="6934200" y="1600200"/>
            <a:ext cx="152400" cy="533400"/>
          </a:xfrm>
          <a:prstGeom prst="line">
            <a:avLst/>
          </a:prstGeom>
          <a:noFill/>
          <a:ln w="9525">
            <a:solidFill>
              <a:schemeClr val="tx1"/>
            </a:solidFill>
            <a:round/>
            <a:headEnd/>
            <a:tailEnd/>
          </a:ln>
          <a:effectLst/>
        </p:spPr>
        <p:txBody>
          <a:bodyPr/>
          <a:lstStyle/>
          <a:p>
            <a:endParaRPr lang="en-US"/>
          </a:p>
        </p:txBody>
      </p:sp>
      <p:sp>
        <p:nvSpPr>
          <p:cNvPr id="71689" name="Line 9"/>
          <p:cNvSpPr>
            <a:spLocks noChangeShapeType="1"/>
          </p:cNvSpPr>
          <p:nvPr/>
        </p:nvSpPr>
        <p:spPr bwMode="auto">
          <a:xfrm flipH="1">
            <a:off x="6629400" y="2514600"/>
            <a:ext cx="152400" cy="533400"/>
          </a:xfrm>
          <a:prstGeom prst="line">
            <a:avLst/>
          </a:prstGeom>
          <a:noFill/>
          <a:ln w="9525">
            <a:solidFill>
              <a:schemeClr val="tx1"/>
            </a:solidFill>
            <a:round/>
            <a:headEnd/>
            <a:tailEnd/>
          </a:ln>
          <a:effectLst/>
        </p:spPr>
        <p:txBody>
          <a:bodyPr/>
          <a:lstStyle/>
          <a:p>
            <a:endParaRPr lang="en-US"/>
          </a:p>
        </p:txBody>
      </p:sp>
      <p:sp>
        <p:nvSpPr>
          <p:cNvPr id="71690" name="Line 10"/>
          <p:cNvSpPr>
            <a:spLocks noChangeShapeType="1"/>
          </p:cNvSpPr>
          <p:nvPr/>
        </p:nvSpPr>
        <p:spPr bwMode="auto">
          <a:xfrm flipH="1">
            <a:off x="6705600" y="3352800"/>
            <a:ext cx="152400" cy="457200"/>
          </a:xfrm>
          <a:prstGeom prst="line">
            <a:avLst/>
          </a:prstGeom>
          <a:noFill/>
          <a:ln w="9525">
            <a:solidFill>
              <a:schemeClr val="tx1"/>
            </a:solidFill>
            <a:round/>
            <a:headEnd/>
            <a:tailEnd/>
          </a:ln>
          <a:effectLst/>
        </p:spPr>
        <p:txBody>
          <a:bodyPr/>
          <a:lstStyle/>
          <a:p>
            <a:endParaRPr lang="en-US"/>
          </a:p>
        </p:txBody>
      </p:sp>
      <p:sp>
        <p:nvSpPr>
          <p:cNvPr id="71691" name="Line 11"/>
          <p:cNvSpPr>
            <a:spLocks noChangeShapeType="1"/>
          </p:cNvSpPr>
          <p:nvPr/>
        </p:nvSpPr>
        <p:spPr bwMode="auto">
          <a:xfrm flipH="1">
            <a:off x="8382000" y="4191000"/>
            <a:ext cx="152400" cy="533400"/>
          </a:xfrm>
          <a:prstGeom prst="line">
            <a:avLst/>
          </a:prstGeom>
          <a:noFill/>
          <a:ln w="9525">
            <a:solidFill>
              <a:schemeClr val="tx1"/>
            </a:solidFill>
            <a:round/>
            <a:headEnd/>
            <a:tailEnd/>
          </a:ln>
          <a:effectLst/>
        </p:spPr>
        <p:txBody>
          <a:bodyPr/>
          <a:lstStyle/>
          <a:p>
            <a:endParaRPr lang="en-US"/>
          </a:p>
        </p:txBody>
      </p:sp>
      <p:sp>
        <p:nvSpPr>
          <p:cNvPr id="71692" name="Line 12"/>
          <p:cNvSpPr>
            <a:spLocks noChangeShapeType="1"/>
          </p:cNvSpPr>
          <p:nvPr/>
        </p:nvSpPr>
        <p:spPr bwMode="auto">
          <a:xfrm flipH="1">
            <a:off x="7162800" y="4648200"/>
            <a:ext cx="152400" cy="457200"/>
          </a:xfrm>
          <a:prstGeom prst="line">
            <a:avLst/>
          </a:prstGeom>
          <a:noFill/>
          <a:ln w="9525">
            <a:solidFill>
              <a:schemeClr val="tx1"/>
            </a:solidFill>
            <a:round/>
            <a:headEnd/>
            <a:tailEnd/>
          </a:ln>
          <a:effectLst/>
        </p:spPr>
        <p:txBody>
          <a:bodyPr/>
          <a:lstStyle/>
          <a:p>
            <a:endParaRPr lang="en-US"/>
          </a:p>
        </p:txBody>
      </p:sp>
      <p:sp>
        <p:nvSpPr>
          <p:cNvPr id="71693" name="Line 13"/>
          <p:cNvSpPr>
            <a:spLocks noChangeShapeType="1"/>
          </p:cNvSpPr>
          <p:nvPr/>
        </p:nvSpPr>
        <p:spPr bwMode="auto">
          <a:xfrm flipH="1">
            <a:off x="6705600" y="5562600"/>
            <a:ext cx="152400" cy="457200"/>
          </a:xfrm>
          <a:prstGeom prst="line">
            <a:avLst/>
          </a:prstGeom>
          <a:noFill/>
          <a:ln w="9525">
            <a:solidFill>
              <a:schemeClr val="tx1"/>
            </a:solidFill>
            <a:round/>
            <a:headEnd/>
            <a:tailEnd/>
          </a:ln>
          <a:effectLst/>
        </p:spPr>
        <p:txBody>
          <a:bodyPr/>
          <a:lstStyle/>
          <a:p>
            <a:endParaRPr lang="en-US"/>
          </a:p>
        </p:txBody>
      </p:sp>
      <p:sp>
        <p:nvSpPr>
          <p:cNvPr id="71694" name="Line 14"/>
          <p:cNvSpPr>
            <a:spLocks noChangeShapeType="1"/>
          </p:cNvSpPr>
          <p:nvPr/>
        </p:nvSpPr>
        <p:spPr bwMode="auto">
          <a:xfrm flipH="1">
            <a:off x="7162800" y="6400800"/>
            <a:ext cx="152400" cy="457200"/>
          </a:xfrm>
          <a:prstGeom prst="line">
            <a:avLst/>
          </a:prstGeom>
          <a:noFill/>
          <a:ln w="9525">
            <a:solidFill>
              <a:schemeClr val="tx1"/>
            </a:solidFill>
            <a:round/>
            <a:headEnd/>
            <a:tailEnd/>
          </a:ln>
          <a:effectLst/>
        </p:spPr>
        <p:txBody>
          <a:bodyPr/>
          <a:lstStyle/>
          <a:p>
            <a:endParaRPr lang="en-US"/>
          </a:p>
        </p:txBody>
      </p:sp>
      <p:sp>
        <p:nvSpPr>
          <p:cNvPr id="17"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24" name="Group 47"/>
          <p:cNvGrpSpPr>
            <a:grpSpLocks/>
          </p:cNvGrpSpPr>
          <p:nvPr/>
        </p:nvGrpSpPr>
        <p:grpSpPr bwMode="auto">
          <a:xfrm>
            <a:off x="25400" y="65313"/>
            <a:ext cx="12192000" cy="6858000"/>
            <a:chOff x="0" y="0"/>
            <a:chExt cx="5760" cy="4320"/>
          </a:xfrm>
        </p:grpSpPr>
        <p:sp>
          <p:nvSpPr>
            <p:cNvPr id="2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6"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Rectangle 14"/>
          <p:cNvSpPr>
            <a:spLocks noChangeArrowheads="1"/>
          </p:cNvSpPr>
          <p:nvPr/>
        </p:nvSpPr>
        <p:spPr bwMode="auto">
          <a:xfrm>
            <a:off x="0" y="1007740"/>
            <a:ext cx="5181600" cy="48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lstStyle/>
          <a:p>
            <a:pPr marL="417721" indent="-417721" algn="ctr">
              <a:spcBef>
                <a:spcPct val="50000"/>
              </a:spcBef>
            </a:pPr>
            <a:r>
              <a:rPr lang="en-US" altLang="en-US" sz="2900">
                <a:solidFill>
                  <a:srgbClr val="0000FF"/>
                </a:solidFill>
              </a:rPr>
              <a:t>Luyện học thuộc lòng </a:t>
            </a:r>
          </a:p>
        </p:txBody>
      </p:sp>
      <p:sp>
        <p:nvSpPr>
          <p:cNvPr id="32857" name="Rectangle 89"/>
          <p:cNvSpPr>
            <a:spLocks noChangeArrowheads="1"/>
          </p:cNvSpPr>
          <p:nvPr/>
        </p:nvSpPr>
        <p:spPr bwMode="auto">
          <a:xfrm>
            <a:off x="2133600" y="1329681"/>
            <a:ext cx="9042400" cy="294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eaLnBrk="1" hangingPunct="1"/>
            <a:r>
              <a:rPr lang="en-US" altLang="en-US" sz="3400"/>
              <a:t>      </a:t>
            </a:r>
            <a:r>
              <a:rPr lang="en-US" altLang="en-US" sz="3000"/>
              <a:t>Bầy ong……………..</a:t>
            </a:r>
          </a:p>
          <a:p>
            <a:pPr eaLnBrk="1" hangingPunct="1"/>
            <a:r>
              <a:rPr lang="en-US" altLang="en-US" sz="3000"/>
              <a:t>Rù rì…………………..</a:t>
            </a:r>
          </a:p>
          <a:p>
            <a:pPr eaLnBrk="1" hangingPunct="1"/>
            <a:r>
              <a:rPr lang="en-US" altLang="en-US" sz="3000"/>
              <a:t>      Nối rừng hoang …………</a:t>
            </a:r>
          </a:p>
          <a:p>
            <a:pPr eaLnBrk="1" hangingPunct="1"/>
            <a:r>
              <a:rPr lang="en-US" altLang="en-US" sz="3000"/>
              <a:t>Đất nơi đâu cũng ……………..</a:t>
            </a:r>
          </a:p>
          <a:p>
            <a:pPr eaLnBrk="1" hangingPunct="1"/>
            <a:r>
              <a:rPr lang="en-US" altLang="en-US" sz="3000"/>
              <a:t>    (Nếu hoa có ở trời cao</a:t>
            </a:r>
          </a:p>
          <a:p>
            <a:pPr eaLnBrk="1" hangingPunct="1"/>
            <a:r>
              <a:rPr lang="en-US" altLang="en-US" sz="3000"/>
              <a:t>Thì bầy ong cũng ……………..).</a:t>
            </a:r>
          </a:p>
        </p:txBody>
      </p:sp>
      <p:sp>
        <p:nvSpPr>
          <p:cNvPr id="32858" name="Rectangle 90"/>
          <p:cNvSpPr>
            <a:spLocks noChangeArrowheads="1"/>
          </p:cNvSpPr>
          <p:nvPr/>
        </p:nvSpPr>
        <p:spPr bwMode="auto">
          <a:xfrm>
            <a:off x="2336800" y="3725789"/>
            <a:ext cx="9347200" cy="294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eaLnBrk="1" hangingPunct="1"/>
            <a:r>
              <a:rPr lang="en-US" altLang="en-US" sz="3400" dirty="0"/>
              <a:t>      </a:t>
            </a:r>
            <a:r>
              <a:rPr lang="en-US" altLang="en-US" sz="3000" dirty="0" err="1"/>
              <a:t>Chắt</a:t>
            </a:r>
            <a:r>
              <a:rPr lang="en-US" altLang="en-US" sz="3000" dirty="0"/>
              <a:t> </a:t>
            </a:r>
            <a:r>
              <a:rPr lang="en-US" altLang="en-US" sz="3000" dirty="0" err="1"/>
              <a:t>trong</a:t>
            </a:r>
            <a:r>
              <a:rPr lang="en-US" altLang="en-US" sz="3000" dirty="0"/>
              <a:t> </a:t>
            </a:r>
            <a:r>
              <a:rPr lang="en-US" altLang="en-US" sz="3000" dirty="0" err="1"/>
              <a:t>vị</a:t>
            </a:r>
            <a:r>
              <a:rPr lang="en-US" altLang="en-US" sz="3000" dirty="0"/>
              <a:t> </a:t>
            </a:r>
            <a:r>
              <a:rPr lang="en-US" altLang="en-US" sz="3000" dirty="0" err="1"/>
              <a:t>ngọt</a:t>
            </a:r>
            <a:r>
              <a:rPr lang="en-US" altLang="en-US" sz="3000" dirty="0"/>
              <a:t>……………</a:t>
            </a:r>
          </a:p>
          <a:p>
            <a:pPr eaLnBrk="1" hangingPunct="1"/>
            <a:r>
              <a:rPr lang="en-US" altLang="en-US" sz="3000" dirty="0" err="1"/>
              <a:t>Lặng</a:t>
            </a:r>
            <a:r>
              <a:rPr lang="en-US" altLang="en-US" sz="3000" dirty="0"/>
              <a:t> </a:t>
            </a:r>
            <a:r>
              <a:rPr lang="en-US" altLang="en-US" sz="3000" dirty="0" err="1"/>
              <a:t>thầm</a:t>
            </a:r>
            <a:r>
              <a:rPr lang="en-US" altLang="en-US" sz="3000" dirty="0"/>
              <a:t> </a:t>
            </a:r>
            <a:r>
              <a:rPr lang="en-US" altLang="en-US" sz="3000" dirty="0" err="1"/>
              <a:t>thay</a:t>
            </a:r>
            <a:r>
              <a:rPr lang="en-US" altLang="en-US" sz="3000" dirty="0"/>
              <a:t>  ………………..</a:t>
            </a:r>
          </a:p>
          <a:p>
            <a:pPr eaLnBrk="1" hangingPunct="1"/>
            <a:r>
              <a:rPr lang="en-US" altLang="en-US" sz="3000" dirty="0"/>
              <a:t>      </a:t>
            </a:r>
            <a:r>
              <a:rPr lang="en-US" altLang="en-US" sz="3000" dirty="0" err="1"/>
              <a:t>Trải</a:t>
            </a:r>
            <a:r>
              <a:rPr lang="en-US" altLang="en-US" sz="3000" dirty="0"/>
              <a:t> qua ……………………</a:t>
            </a:r>
          </a:p>
          <a:p>
            <a:pPr eaLnBrk="1" hangingPunct="1"/>
            <a:r>
              <a:rPr lang="en-US" altLang="en-US" sz="3000" dirty="0"/>
              <a:t>Men </a:t>
            </a:r>
            <a:r>
              <a:rPr lang="en-US" altLang="en-US" sz="3000" dirty="0" err="1"/>
              <a:t>trời</a:t>
            </a:r>
            <a:r>
              <a:rPr lang="en-US" altLang="en-US" sz="3000" dirty="0"/>
              <a:t> </a:t>
            </a:r>
            <a:r>
              <a:rPr lang="en-US" altLang="en-US" sz="3000" dirty="0" err="1"/>
              <a:t>đất</a:t>
            </a:r>
            <a:r>
              <a:rPr lang="en-US" altLang="en-US" sz="3000" dirty="0"/>
              <a:t> </a:t>
            </a:r>
            <a:r>
              <a:rPr lang="en-US" altLang="en-US" sz="3000" dirty="0" err="1"/>
              <a:t>đủ</a:t>
            </a:r>
            <a:r>
              <a:rPr lang="en-US" altLang="en-US" sz="3000" dirty="0"/>
              <a:t> …………………..</a:t>
            </a:r>
          </a:p>
          <a:p>
            <a:pPr eaLnBrk="1" hangingPunct="1"/>
            <a:r>
              <a:rPr lang="en-US" altLang="en-US" sz="3000" dirty="0"/>
              <a:t>      </a:t>
            </a:r>
            <a:r>
              <a:rPr lang="en-US" altLang="en-US" sz="3000" dirty="0" err="1"/>
              <a:t>Bầy</a:t>
            </a:r>
            <a:r>
              <a:rPr lang="en-US" altLang="en-US" sz="3000" dirty="0"/>
              <a:t> </a:t>
            </a:r>
            <a:r>
              <a:rPr lang="en-US" altLang="en-US" sz="3000" dirty="0" err="1"/>
              <a:t>ong</a:t>
            </a:r>
            <a:r>
              <a:rPr lang="en-US" altLang="en-US" sz="3000" dirty="0"/>
              <a:t> ………………………</a:t>
            </a:r>
          </a:p>
          <a:p>
            <a:pPr eaLnBrk="1" hangingPunct="1"/>
            <a:r>
              <a:rPr lang="en-US" altLang="en-US" sz="3000" dirty="0" err="1"/>
              <a:t>Những</a:t>
            </a:r>
            <a:r>
              <a:rPr lang="en-US" altLang="en-US" sz="3000" dirty="0"/>
              <a:t> </a:t>
            </a:r>
            <a:r>
              <a:rPr lang="en-US" altLang="en-US" sz="3000" dirty="0" err="1"/>
              <a:t>mùa</a:t>
            </a:r>
            <a:r>
              <a:rPr lang="en-US" altLang="en-US" sz="3000" dirty="0"/>
              <a:t> </a:t>
            </a:r>
            <a:r>
              <a:rPr lang="en-US" altLang="en-US" sz="3000" dirty="0" err="1"/>
              <a:t>hoa</a:t>
            </a:r>
            <a:r>
              <a:rPr lang="en-US" altLang="en-US" sz="3000" dirty="0"/>
              <a:t> </a:t>
            </a:r>
            <a:r>
              <a:rPr lang="en-US" altLang="en-US" sz="3000" dirty="0" err="1"/>
              <a:t>đã</a:t>
            </a:r>
            <a:r>
              <a:rPr lang="en-US" altLang="en-US" sz="3000" dirty="0"/>
              <a:t> ………………..</a:t>
            </a:r>
          </a:p>
        </p:txBody>
      </p:sp>
      <p:sp>
        <p:nvSpPr>
          <p:cNvPr id="44037" name="Rectangle 5"/>
          <p:cNvSpPr>
            <a:spLocks noChangeArrowheads="1"/>
          </p:cNvSpPr>
          <p:nvPr/>
        </p:nvSpPr>
        <p:spPr bwMode="auto">
          <a:xfrm>
            <a:off x="1625600" y="209597"/>
            <a:ext cx="8331200" cy="55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algn="ctr" eaLnBrk="1" hangingPunct="1"/>
            <a:r>
              <a:rPr lang="en-US" altLang="en-US" sz="2900"/>
              <a:t>Tập đọc</a:t>
            </a:r>
          </a:p>
        </p:txBody>
      </p:sp>
      <p:sp>
        <p:nvSpPr>
          <p:cNvPr id="44038" name="Rectangle 6"/>
          <p:cNvSpPr>
            <a:spLocks noChangeArrowheads="1"/>
          </p:cNvSpPr>
          <p:nvPr/>
        </p:nvSpPr>
        <p:spPr bwMode="auto">
          <a:xfrm>
            <a:off x="3454400" y="685800"/>
            <a:ext cx="4978400" cy="55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algn="ctr" eaLnBrk="1" hangingPunct="1"/>
            <a:r>
              <a:rPr lang="en-US" altLang="en-US" sz="2900" b="1" dirty="0" err="1">
                <a:solidFill>
                  <a:srgbClr val="FF0000"/>
                </a:solidFill>
              </a:rPr>
              <a:t>Hành</a:t>
            </a:r>
            <a:r>
              <a:rPr lang="en-US" altLang="en-US" sz="2900" b="1" dirty="0">
                <a:solidFill>
                  <a:srgbClr val="FF0000"/>
                </a:solidFill>
              </a:rPr>
              <a:t> </a:t>
            </a:r>
            <a:r>
              <a:rPr lang="en-US" altLang="en-US" sz="2900" b="1" dirty="0" err="1">
                <a:solidFill>
                  <a:srgbClr val="FF0000"/>
                </a:solidFill>
              </a:rPr>
              <a:t>trình</a:t>
            </a:r>
            <a:r>
              <a:rPr lang="en-US" altLang="en-US" sz="2900" b="1" dirty="0">
                <a:solidFill>
                  <a:srgbClr val="FF0000"/>
                </a:solidFill>
              </a:rPr>
              <a:t> </a:t>
            </a:r>
            <a:r>
              <a:rPr lang="en-US" altLang="en-US" sz="2900" b="1" dirty="0" err="1">
                <a:solidFill>
                  <a:srgbClr val="FF0000"/>
                </a:solidFill>
              </a:rPr>
              <a:t>của</a:t>
            </a:r>
            <a:r>
              <a:rPr lang="en-US" altLang="en-US" sz="2900" b="1" dirty="0">
                <a:solidFill>
                  <a:srgbClr val="FF0000"/>
                </a:solidFill>
              </a:rPr>
              <a:t> </a:t>
            </a:r>
            <a:r>
              <a:rPr lang="en-US" altLang="en-US" sz="2900" b="1" dirty="0" err="1">
                <a:solidFill>
                  <a:srgbClr val="FF0000"/>
                </a:solidFill>
              </a:rPr>
              <a:t>bầy</a:t>
            </a:r>
            <a:r>
              <a:rPr lang="en-US" altLang="en-US" sz="2900" b="1" dirty="0">
                <a:solidFill>
                  <a:srgbClr val="FF0000"/>
                </a:solidFill>
              </a:rPr>
              <a:t> </a:t>
            </a:r>
            <a:r>
              <a:rPr lang="en-US" altLang="en-US" sz="2900" b="1" dirty="0" err="1">
                <a:solidFill>
                  <a:srgbClr val="FF0000"/>
                </a:solidFill>
              </a:rPr>
              <a:t>ong</a:t>
            </a:r>
            <a:endParaRPr lang="en-US" altLang="en-US" sz="2900" b="1" dirty="0">
              <a:solidFill>
                <a:srgbClr val="FF0000"/>
              </a:solidFill>
            </a:endParaRPr>
          </a:p>
        </p:txBody>
      </p:sp>
    </p:spTree>
    <p:extLst>
      <p:ext uri="{BB962C8B-B14F-4D97-AF65-F5344CB8AC3E}">
        <p14:creationId xmlns:p14="http://schemas.microsoft.com/office/powerpoint/2010/main" val="127703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checkerboard(across)">
                                      <p:cBhvr>
                                        <p:cTn id="7" dur="500"/>
                                        <p:tgtEl>
                                          <p:spTgt spid="32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857"/>
                                        </p:tgtEl>
                                        <p:attrNameLst>
                                          <p:attrName>style.visibility</p:attrName>
                                        </p:attrNameLst>
                                      </p:cBhvr>
                                      <p:to>
                                        <p:strVal val="visible"/>
                                      </p:to>
                                    </p:set>
                                    <p:animEffect transition="in" filter="box(in)">
                                      <p:cBhvr>
                                        <p:cTn id="12" dur="500"/>
                                        <p:tgtEl>
                                          <p:spTgt spid="3285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2858"/>
                                        </p:tgtEl>
                                        <p:attrNameLst>
                                          <p:attrName>style.visibility</p:attrName>
                                        </p:attrNameLst>
                                      </p:cBhvr>
                                      <p:to>
                                        <p:strVal val="visible"/>
                                      </p:to>
                                    </p:set>
                                    <p:animEffect transition="in" filter="box(in)">
                                      <p:cBhvr>
                                        <p:cTn id="15" dur="500"/>
                                        <p:tgtEl>
                                          <p:spTgt spid="32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857" grpId="0"/>
      <p:bldP spid="328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2" name="Rectangle 14"/>
          <p:cNvSpPr>
            <a:spLocks noChangeArrowheads="1"/>
          </p:cNvSpPr>
          <p:nvPr/>
        </p:nvSpPr>
        <p:spPr bwMode="auto">
          <a:xfrm>
            <a:off x="0" y="1336388"/>
            <a:ext cx="5181600" cy="48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lstStyle/>
          <a:p>
            <a:pPr marL="417721" indent="-417721" algn="ctr">
              <a:spcBef>
                <a:spcPct val="50000"/>
              </a:spcBef>
            </a:pPr>
            <a:r>
              <a:rPr lang="en-US" altLang="en-US" sz="2900">
                <a:solidFill>
                  <a:srgbClr val="0000FF"/>
                </a:solidFill>
              </a:rPr>
              <a:t>Luyện học thuộc lòng </a:t>
            </a:r>
          </a:p>
        </p:txBody>
      </p:sp>
      <p:sp>
        <p:nvSpPr>
          <p:cNvPr id="32857" name="Rectangle 89"/>
          <p:cNvSpPr>
            <a:spLocks noChangeArrowheads="1"/>
          </p:cNvSpPr>
          <p:nvPr/>
        </p:nvSpPr>
        <p:spPr bwMode="auto">
          <a:xfrm>
            <a:off x="2133600" y="1658329"/>
            <a:ext cx="9042400" cy="294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eaLnBrk="1" hangingPunct="1"/>
            <a:r>
              <a:rPr lang="en-US" altLang="en-US" sz="3400"/>
              <a:t>      </a:t>
            </a:r>
            <a:r>
              <a:rPr lang="en-US" altLang="en-US" sz="3000"/>
              <a:t>Bầy ong……………..</a:t>
            </a:r>
          </a:p>
          <a:p>
            <a:pPr eaLnBrk="1" hangingPunct="1"/>
            <a:r>
              <a:rPr lang="en-US" altLang="en-US" sz="3000"/>
              <a:t>Rù rì…………………..</a:t>
            </a:r>
          </a:p>
          <a:p>
            <a:pPr eaLnBrk="1" hangingPunct="1"/>
            <a:r>
              <a:rPr lang="en-US" altLang="en-US" sz="3000"/>
              <a:t>      Nối …….. …………</a:t>
            </a:r>
          </a:p>
          <a:p>
            <a:pPr eaLnBrk="1" hangingPunct="1"/>
            <a:r>
              <a:rPr lang="en-US" altLang="en-US" sz="3000"/>
              <a:t>Đất ……. ……………..</a:t>
            </a:r>
          </a:p>
          <a:p>
            <a:pPr eaLnBrk="1" hangingPunct="1"/>
            <a:r>
              <a:rPr lang="en-US" altLang="en-US" sz="3000"/>
              <a:t>    (Nếu …………………</a:t>
            </a:r>
          </a:p>
          <a:p>
            <a:pPr eaLnBrk="1" hangingPunct="1"/>
            <a:r>
              <a:rPr lang="en-US" altLang="en-US" sz="3000"/>
              <a:t>Thì …………… ……………..).</a:t>
            </a:r>
          </a:p>
        </p:txBody>
      </p:sp>
      <p:sp>
        <p:nvSpPr>
          <p:cNvPr id="32858" name="Rectangle 90"/>
          <p:cNvSpPr>
            <a:spLocks noChangeArrowheads="1"/>
          </p:cNvSpPr>
          <p:nvPr/>
        </p:nvSpPr>
        <p:spPr bwMode="auto">
          <a:xfrm>
            <a:off x="2336800" y="4054437"/>
            <a:ext cx="9347200" cy="294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eaLnBrk="1" hangingPunct="1"/>
            <a:r>
              <a:rPr lang="en-US" altLang="en-US" sz="3400"/>
              <a:t>      </a:t>
            </a:r>
            <a:r>
              <a:rPr lang="en-US" altLang="en-US" sz="3000"/>
              <a:t>Chắt ……………………</a:t>
            </a:r>
          </a:p>
          <a:p>
            <a:pPr eaLnBrk="1" hangingPunct="1"/>
            <a:r>
              <a:rPr lang="en-US" altLang="en-US" sz="3000"/>
              <a:t>Lặng …………..…………..</a:t>
            </a:r>
          </a:p>
          <a:p>
            <a:pPr eaLnBrk="1" hangingPunct="1"/>
            <a:r>
              <a:rPr lang="en-US" altLang="en-US" sz="3000"/>
              <a:t>      Trải …. ……………………</a:t>
            </a:r>
          </a:p>
          <a:p>
            <a:pPr eaLnBrk="1" hangingPunct="1"/>
            <a:r>
              <a:rPr lang="en-US" altLang="en-US" sz="3000"/>
              <a:t>Men  ……………..………..</a:t>
            </a:r>
          </a:p>
          <a:p>
            <a:pPr eaLnBrk="1" hangingPunct="1"/>
            <a:r>
              <a:rPr lang="en-US" altLang="en-US" sz="3000"/>
              <a:t>      Bầy   ………………………</a:t>
            </a:r>
          </a:p>
          <a:p>
            <a:pPr eaLnBrk="1" hangingPunct="1"/>
            <a:r>
              <a:rPr lang="en-US" altLang="en-US" sz="3000"/>
              <a:t>Những …………..………..</a:t>
            </a:r>
          </a:p>
        </p:txBody>
      </p:sp>
      <p:sp>
        <p:nvSpPr>
          <p:cNvPr id="45061" name="Rectangle 5"/>
          <p:cNvSpPr>
            <a:spLocks noChangeArrowheads="1"/>
          </p:cNvSpPr>
          <p:nvPr/>
        </p:nvSpPr>
        <p:spPr bwMode="auto">
          <a:xfrm>
            <a:off x="1625600" y="209597"/>
            <a:ext cx="8331200" cy="55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algn="ctr" eaLnBrk="1" hangingPunct="1"/>
            <a:r>
              <a:rPr lang="en-US" altLang="en-US" sz="2900"/>
              <a:t>Tập đọc</a:t>
            </a:r>
          </a:p>
        </p:txBody>
      </p:sp>
      <p:sp>
        <p:nvSpPr>
          <p:cNvPr id="45062" name="Rectangle 6"/>
          <p:cNvSpPr>
            <a:spLocks noChangeArrowheads="1"/>
          </p:cNvSpPr>
          <p:nvPr/>
        </p:nvSpPr>
        <p:spPr bwMode="auto">
          <a:xfrm>
            <a:off x="3454400" y="1014448"/>
            <a:ext cx="4978400" cy="55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392" tIns="55696" rIns="111392" bIns="55696">
            <a:spAutoFit/>
          </a:bodyPr>
          <a:lstStyle/>
          <a:p>
            <a:pPr algn="ctr" eaLnBrk="1" hangingPunct="1"/>
            <a:r>
              <a:rPr lang="en-US" altLang="en-US" sz="2900" b="1">
                <a:solidFill>
                  <a:srgbClr val="FF0000"/>
                </a:solidFill>
              </a:rPr>
              <a:t>Hành trình của bầy ong</a:t>
            </a:r>
          </a:p>
        </p:txBody>
      </p:sp>
    </p:spTree>
    <p:extLst>
      <p:ext uri="{BB962C8B-B14F-4D97-AF65-F5344CB8AC3E}">
        <p14:creationId xmlns:p14="http://schemas.microsoft.com/office/powerpoint/2010/main" val="2237311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82"/>
                                        </p:tgtEl>
                                        <p:attrNameLst>
                                          <p:attrName>style.visibility</p:attrName>
                                        </p:attrNameLst>
                                      </p:cBhvr>
                                      <p:to>
                                        <p:strVal val="visible"/>
                                      </p:to>
                                    </p:set>
                                    <p:animEffect transition="in" filter="checkerboard(across)">
                                      <p:cBhvr>
                                        <p:cTn id="7" dur="500"/>
                                        <p:tgtEl>
                                          <p:spTgt spid="32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857"/>
                                        </p:tgtEl>
                                        <p:attrNameLst>
                                          <p:attrName>style.visibility</p:attrName>
                                        </p:attrNameLst>
                                      </p:cBhvr>
                                      <p:to>
                                        <p:strVal val="visible"/>
                                      </p:to>
                                    </p:set>
                                    <p:animEffect transition="in" filter="box(in)">
                                      <p:cBhvr>
                                        <p:cTn id="12" dur="500"/>
                                        <p:tgtEl>
                                          <p:spTgt spid="3285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2858"/>
                                        </p:tgtEl>
                                        <p:attrNameLst>
                                          <p:attrName>style.visibility</p:attrName>
                                        </p:attrNameLst>
                                      </p:cBhvr>
                                      <p:to>
                                        <p:strVal val="visible"/>
                                      </p:to>
                                    </p:set>
                                    <p:animEffect transition="in" filter="box(in)">
                                      <p:cBhvr>
                                        <p:cTn id="15" dur="500"/>
                                        <p:tgtEl>
                                          <p:spTgt spid="328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32857"/>
                                        </p:tgtEl>
                                      </p:cBhvr>
                                    </p:animEffect>
                                    <p:set>
                                      <p:cBhvr>
                                        <p:cTn id="20" dur="1" fill="hold">
                                          <p:stCondLst>
                                            <p:cond delay="499"/>
                                          </p:stCondLst>
                                        </p:cTn>
                                        <p:tgtEl>
                                          <p:spTgt spid="3285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32858"/>
                                        </p:tgtEl>
                                      </p:cBhvr>
                                    </p:animEffect>
                                    <p:set>
                                      <p:cBhvr>
                                        <p:cTn id="25" dur="1" fill="hold">
                                          <p:stCondLst>
                                            <p:cond delay="499"/>
                                          </p:stCondLst>
                                        </p:cTn>
                                        <p:tgtEl>
                                          <p:spTgt spid="328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p:bldP spid="32857" grpId="0"/>
      <p:bldP spid="32857" grpId="1"/>
      <p:bldP spid="32858" grpId="0"/>
      <p:bldP spid="3285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Rot="1" noChangeArrowheads="1"/>
          </p:cNvSpPr>
          <p:nvPr/>
        </p:nvSpPr>
        <p:spPr bwMode="auto">
          <a:xfrm>
            <a:off x="6119814" y="2057400"/>
            <a:ext cx="4548187" cy="533400"/>
          </a:xfrm>
          <a:prstGeom prst="rect">
            <a:avLst/>
          </a:prstGeom>
          <a:noFill/>
          <a:ln w="9525">
            <a:noFill/>
            <a:miter lim="800000"/>
            <a:headEnd/>
            <a:tailEnd/>
          </a:ln>
          <a:effectLst/>
        </p:spPr>
        <p:txBody>
          <a:bodyPr anchor="ctr"/>
          <a:lstStyle/>
          <a:p>
            <a:pPr algn="r" eaLnBrk="1" hangingPunct="1"/>
            <a:endParaRPr lang="en-US" sz="3200" b="1" i="1">
              <a:solidFill>
                <a:schemeClr val="tx2"/>
              </a:solidFill>
            </a:endParaRPr>
          </a:p>
        </p:txBody>
      </p:sp>
      <p:sp>
        <p:nvSpPr>
          <p:cNvPr id="65553" name="Rectangle 17"/>
          <p:cNvSpPr>
            <a:spLocks noRot="1" noChangeArrowheads="1"/>
          </p:cNvSpPr>
          <p:nvPr/>
        </p:nvSpPr>
        <p:spPr bwMode="auto">
          <a:xfrm>
            <a:off x="2895600" y="1894478"/>
            <a:ext cx="8382000" cy="1229722"/>
          </a:xfrm>
          <a:prstGeom prst="rect">
            <a:avLst/>
          </a:prstGeom>
          <a:noFill/>
          <a:ln w="9525">
            <a:noFill/>
            <a:miter lim="800000"/>
            <a:headEnd/>
            <a:tailEnd/>
          </a:ln>
          <a:effectLst/>
        </p:spPr>
        <p:txBody>
          <a:bodyPr/>
          <a:lstStyle/>
          <a:p>
            <a:pPr marL="342900" indent="-342900">
              <a:spcBef>
                <a:spcPct val="20000"/>
              </a:spcBef>
              <a:buClr>
                <a:schemeClr val="hlink"/>
              </a:buClr>
            </a:pP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Bài</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thơ</a:t>
            </a:r>
            <a:r>
              <a:rPr lang="en-US" sz="2400" b="1" dirty="0">
                <a:solidFill>
                  <a:srgbClr val="0000CC"/>
                </a:solidFill>
                <a:effectLst>
                  <a:outerShdw blurRad="38100" dist="38100" dir="2700000" algn="tl">
                    <a:srgbClr val="000000"/>
                  </a:outerShdw>
                </a:effectLst>
                <a:latin typeface="Times New Roman" pitchFamily="18" charset="0"/>
              </a:rPr>
              <a:t> ca </a:t>
            </a:r>
            <a:r>
              <a:rPr lang="en-US" sz="2400" b="1" dirty="0" err="1">
                <a:solidFill>
                  <a:srgbClr val="0000CC"/>
                </a:solidFill>
                <a:effectLst>
                  <a:outerShdw blurRad="38100" dist="38100" dir="2700000" algn="tl">
                    <a:srgbClr val="000000"/>
                  </a:outerShdw>
                </a:effectLst>
                <a:latin typeface="Times New Roman" pitchFamily="18" charset="0"/>
              </a:rPr>
              <a:t>ngợi</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phẩm</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chất</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đáng</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quý</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của</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bầy</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ong</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chăm</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chỉ</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cần</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cù</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tìm</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hoa</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gây</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mật</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giữ</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hộ</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cho</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người</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những</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mùa</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hoa</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đã</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tàn</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phai</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để</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lại</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hương</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thơm</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vị</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ngọt</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cho</a:t>
            </a:r>
            <a:r>
              <a:rPr lang="en-US" sz="2400" b="1" dirty="0">
                <a:solidFill>
                  <a:srgbClr val="0000CC"/>
                </a:solidFill>
                <a:effectLst>
                  <a:outerShdw blurRad="38100" dist="38100" dir="2700000" algn="tl">
                    <a:srgbClr val="000000"/>
                  </a:outerShdw>
                </a:effectLst>
                <a:latin typeface="Times New Roman" pitchFamily="18" charset="0"/>
              </a:rPr>
              <a:t> </a:t>
            </a:r>
            <a:r>
              <a:rPr lang="en-US" sz="2400" b="1" dirty="0" err="1">
                <a:solidFill>
                  <a:srgbClr val="0000CC"/>
                </a:solidFill>
                <a:effectLst>
                  <a:outerShdw blurRad="38100" dist="38100" dir="2700000" algn="tl">
                    <a:srgbClr val="000000"/>
                  </a:outerShdw>
                </a:effectLst>
                <a:latin typeface="Times New Roman" pitchFamily="18" charset="0"/>
              </a:rPr>
              <a:t>đời</a:t>
            </a:r>
            <a:r>
              <a:rPr lang="en-US" sz="2400" b="1" dirty="0">
                <a:solidFill>
                  <a:srgbClr val="0000CC"/>
                </a:solidFill>
                <a:effectLst>
                  <a:outerShdw blurRad="38100" dist="38100" dir="2700000" algn="tl">
                    <a:srgbClr val="000000"/>
                  </a:outerShdw>
                </a:effectLst>
                <a:latin typeface="Times New Roman" pitchFamily="18" charset="0"/>
              </a:rPr>
              <a:t>. </a:t>
            </a:r>
          </a:p>
        </p:txBody>
      </p:sp>
      <p:sp>
        <p:nvSpPr>
          <p:cNvPr id="65554" name="Rectangle 18"/>
          <p:cNvSpPr>
            <a:spLocks noRot="1" noChangeArrowheads="1"/>
          </p:cNvSpPr>
          <p:nvPr/>
        </p:nvSpPr>
        <p:spPr bwMode="auto">
          <a:xfrm>
            <a:off x="1524000" y="1742078"/>
            <a:ext cx="2139950" cy="609600"/>
          </a:xfrm>
          <a:prstGeom prst="rect">
            <a:avLst/>
          </a:prstGeom>
          <a:noFill/>
          <a:ln w="9525">
            <a:noFill/>
            <a:miter lim="800000"/>
            <a:headEnd/>
            <a:tailEnd/>
          </a:ln>
          <a:effectLst/>
        </p:spPr>
        <p:txBody>
          <a:bodyPr/>
          <a:lstStyle/>
          <a:p>
            <a:pPr marL="342900" indent="-342900">
              <a:spcBef>
                <a:spcPct val="20000"/>
              </a:spcBef>
              <a:buClr>
                <a:schemeClr val="hlink"/>
              </a:buClr>
            </a:pPr>
            <a:r>
              <a:rPr lang="en-US" sz="3200" b="1" u="sng" dirty="0" err="1">
                <a:solidFill>
                  <a:srgbClr val="FF3399"/>
                </a:solidFill>
                <a:effectLst>
                  <a:outerShdw blurRad="38100" dist="38100" dir="2700000" algn="tl">
                    <a:srgbClr val="000000"/>
                  </a:outerShdw>
                </a:effectLst>
                <a:latin typeface="Times New Roman" pitchFamily="18" charset="0"/>
              </a:rPr>
              <a:t>Nội</a:t>
            </a:r>
            <a:r>
              <a:rPr lang="en-US" sz="3200" b="1" u="sng" dirty="0">
                <a:solidFill>
                  <a:srgbClr val="FF3399"/>
                </a:solidFill>
                <a:effectLst>
                  <a:outerShdw blurRad="38100" dist="38100" dir="2700000" algn="tl">
                    <a:srgbClr val="000000"/>
                  </a:outerShdw>
                </a:effectLst>
                <a:latin typeface="Times New Roman" pitchFamily="18" charset="0"/>
              </a:rPr>
              <a:t> dung:</a:t>
            </a:r>
          </a:p>
        </p:txBody>
      </p:sp>
      <p:sp>
        <p:nvSpPr>
          <p:cNvPr id="65555" name="WordArt 9"/>
          <p:cNvSpPr>
            <a:spLocks noChangeArrowheads="1" noChangeShapeType="1" noTextEdit="1"/>
          </p:cNvSpPr>
          <p:nvPr/>
        </p:nvSpPr>
        <p:spPr bwMode="auto">
          <a:xfrm rot="-1075174">
            <a:off x="1844676" y="3025776"/>
            <a:ext cx="2517775" cy="1611313"/>
          </a:xfrm>
          <a:prstGeom prst="rect">
            <a:avLst/>
          </a:prstGeom>
        </p:spPr>
        <p:txBody>
          <a:bodyPr wrap="none" fromWordArt="1">
            <a:prstTxWarp prst="textPlain">
              <a:avLst>
                <a:gd name="adj" fmla="val 39699"/>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en-US" sz="2800" kern="10" dirty="0" err="1">
                <a:ln w="9525">
                  <a:round/>
                  <a:headEnd/>
                  <a:tailEnd/>
                </a:ln>
                <a:solidFill>
                  <a:srgbClr val="FF00FF"/>
                </a:solidFill>
                <a:latin typeface="Times New Roman"/>
                <a:cs typeface="Times New Roman"/>
              </a:rPr>
              <a:t>Củng</a:t>
            </a:r>
            <a:r>
              <a:rPr lang="en-US" sz="2800" kern="10" dirty="0">
                <a:ln w="9525">
                  <a:round/>
                  <a:headEnd/>
                  <a:tailEnd/>
                </a:ln>
                <a:solidFill>
                  <a:srgbClr val="FF00FF"/>
                </a:solidFill>
                <a:latin typeface="Times New Roman"/>
                <a:cs typeface="Times New Roman"/>
              </a:rPr>
              <a:t> </a:t>
            </a:r>
            <a:r>
              <a:rPr lang="en-US" sz="2800" kern="10" dirty="0" err="1">
                <a:ln w="9525">
                  <a:round/>
                  <a:headEnd/>
                  <a:tailEnd/>
                </a:ln>
                <a:solidFill>
                  <a:srgbClr val="FF00FF"/>
                </a:solidFill>
                <a:latin typeface="Times New Roman"/>
                <a:cs typeface="Times New Roman"/>
              </a:rPr>
              <a:t>cố</a:t>
            </a:r>
            <a:endParaRPr lang="en-US" sz="2800" kern="10" dirty="0">
              <a:ln w="9525">
                <a:round/>
                <a:headEnd/>
                <a:tailEnd/>
              </a:ln>
              <a:solidFill>
                <a:srgbClr val="FF00FF"/>
              </a:solidFill>
              <a:latin typeface="Times New Roman"/>
              <a:cs typeface="Times New Roman"/>
            </a:endParaRPr>
          </a:p>
        </p:txBody>
      </p:sp>
      <p:sp>
        <p:nvSpPr>
          <p:cNvPr id="65556" name="Rectangle 20"/>
          <p:cNvSpPr>
            <a:spLocks noRot="1" noChangeArrowheads="1"/>
          </p:cNvSpPr>
          <p:nvPr/>
        </p:nvSpPr>
        <p:spPr bwMode="auto">
          <a:xfrm>
            <a:off x="1524000" y="4800600"/>
            <a:ext cx="9144000" cy="609600"/>
          </a:xfrm>
          <a:prstGeom prst="rect">
            <a:avLst/>
          </a:prstGeom>
          <a:noFill/>
          <a:ln w="9525">
            <a:noFill/>
            <a:miter lim="800000"/>
            <a:headEnd/>
            <a:tailEnd/>
          </a:ln>
          <a:effectLst/>
        </p:spPr>
        <p:txBody>
          <a:bodyPr/>
          <a:lstStyle/>
          <a:p>
            <a:pPr marL="342900" indent="-342900">
              <a:spcBef>
                <a:spcPct val="20000"/>
              </a:spcBef>
              <a:buClr>
                <a:schemeClr val="hlink"/>
              </a:buClr>
            </a:pPr>
            <a:r>
              <a:rPr lang="en-US" sz="2800" b="1" dirty="0" err="1">
                <a:solidFill>
                  <a:schemeClr val="hlink"/>
                </a:solidFill>
                <a:latin typeface="Times New Roman" pitchFamily="18" charset="0"/>
              </a:rPr>
              <a:t>Em</a:t>
            </a:r>
            <a:r>
              <a:rPr lang="en-US" sz="2800" b="1" dirty="0">
                <a:solidFill>
                  <a:schemeClr val="hlink"/>
                </a:solidFill>
                <a:latin typeface="Times New Roman" pitchFamily="18" charset="0"/>
              </a:rPr>
              <a:t> </a:t>
            </a:r>
            <a:r>
              <a:rPr lang="en-US" sz="2800" b="1" dirty="0" err="1">
                <a:solidFill>
                  <a:schemeClr val="hlink"/>
                </a:solidFill>
                <a:latin typeface="Times New Roman" pitchFamily="18" charset="0"/>
              </a:rPr>
              <a:t>hãy</a:t>
            </a:r>
            <a:r>
              <a:rPr lang="en-US" sz="2800" b="1" dirty="0">
                <a:solidFill>
                  <a:schemeClr val="hlink"/>
                </a:solidFill>
                <a:latin typeface="Times New Roman" pitchFamily="18" charset="0"/>
              </a:rPr>
              <a:t> </a:t>
            </a:r>
            <a:r>
              <a:rPr lang="en-US" sz="2800" b="1" dirty="0" err="1">
                <a:solidFill>
                  <a:schemeClr val="hlink"/>
                </a:solidFill>
                <a:latin typeface="Times New Roman" pitchFamily="18" charset="0"/>
              </a:rPr>
              <a:t>nhắc</a:t>
            </a:r>
            <a:r>
              <a:rPr lang="en-US" sz="2800" b="1" dirty="0">
                <a:solidFill>
                  <a:schemeClr val="hlink"/>
                </a:solidFill>
                <a:latin typeface="Times New Roman" pitchFamily="18" charset="0"/>
              </a:rPr>
              <a:t> </a:t>
            </a:r>
            <a:r>
              <a:rPr lang="en-US" sz="2800" b="1" dirty="0" err="1">
                <a:solidFill>
                  <a:schemeClr val="hlink"/>
                </a:solidFill>
                <a:latin typeface="Times New Roman" pitchFamily="18" charset="0"/>
              </a:rPr>
              <a:t>lại</a:t>
            </a:r>
            <a:r>
              <a:rPr lang="en-US" sz="2800" b="1" dirty="0">
                <a:solidFill>
                  <a:schemeClr val="hlink"/>
                </a:solidFill>
                <a:latin typeface="Times New Roman" pitchFamily="18" charset="0"/>
              </a:rPr>
              <a:t> </a:t>
            </a:r>
            <a:r>
              <a:rPr lang="en-US" sz="2800" b="1" dirty="0" err="1">
                <a:solidFill>
                  <a:schemeClr val="hlink"/>
                </a:solidFill>
                <a:latin typeface="Times New Roman" pitchFamily="18" charset="0"/>
              </a:rPr>
              <a:t>nội</a:t>
            </a:r>
            <a:r>
              <a:rPr lang="en-US" sz="2800" b="1" dirty="0">
                <a:solidFill>
                  <a:schemeClr val="hlink"/>
                </a:solidFill>
                <a:latin typeface="Times New Roman" pitchFamily="18" charset="0"/>
              </a:rPr>
              <a:t> dung </a:t>
            </a:r>
            <a:r>
              <a:rPr lang="en-US" sz="2800" b="1" dirty="0" err="1">
                <a:solidFill>
                  <a:schemeClr val="hlink"/>
                </a:solidFill>
                <a:latin typeface="Times New Roman" pitchFamily="18" charset="0"/>
              </a:rPr>
              <a:t>chính</a:t>
            </a:r>
            <a:r>
              <a:rPr lang="en-US" sz="2800" b="1" dirty="0">
                <a:solidFill>
                  <a:schemeClr val="hlink"/>
                </a:solidFill>
                <a:latin typeface="Times New Roman" pitchFamily="18" charset="0"/>
              </a:rPr>
              <a:t> </a:t>
            </a:r>
            <a:r>
              <a:rPr lang="en-US" sz="2800" b="1" dirty="0" err="1">
                <a:solidFill>
                  <a:schemeClr val="hlink"/>
                </a:solidFill>
                <a:latin typeface="Times New Roman" pitchFamily="18" charset="0"/>
              </a:rPr>
              <a:t>của</a:t>
            </a:r>
            <a:r>
              <a:rPr lang="en-US" sz="2800" b="1" dirty="0">
                <a:solidFill>
                  <a:schemeClr val="hlink"/>
                </a:solidFill>
                <a:latin typeface="Times New Roman" pitchFamily="18" charset="0"/>
              </a:rPr>
              <a:t> </a:t>
            </a:r>
            <a:r>
              <a:rPr lang="en-US" sz="2800" b="1" dirty="0" err="1">
                <a:solidFill>
                  <a:schemeClr val="hlink"/>
                </a:solidFill>
                <a:latin typeface="Times New Roman" pitchFamily="18" charset="0"/>
              </a:rPr>
              <a:t>bài</a:t>
            </a:r>
            <a:r>
              <a:rPr lang="en-US" sz="2800" b="1" dirty="0">
                <a:solidFill>
                  <a:schemeClr val="hlink"/>
                </a:solidFill>
                <a:latin typeface="Times New Roman" pitchFamily="18" charset="0"/>
              </a:rPr>
              <a:t> </a:t>
            </a:r>
            <a:r>
              <a:rPr lang="en-US" sz="2800" b="1" dirty="0" err="1">
                <a:solidFill>
                  <a:schemeClr val="hlink"/>
                </a:solidFill>
                <a:latin typeface="Times New Roman" pitchFamily="18" charset="0"/>
              </a:rPr>
              <a:t>thơ</a:t>
            </a:r>
            <a:r>
              <a:rPr lang="en-US" sz="2800" b="1" dirty="0">
                <a:solidFill>
                  <a:schemeClr val="hlink"/>
                </a:solidFill>
                <a:latin typeface="Times New Roman" pitchFamily="18" charset="0"/>
              </a:rPr>
              <a:t>?</a:t>
            </a:r>
          </a:p>
        </p:txBody>
      </p:sp>
      <p:sp>
        <p:nvSpPr>
          <p:cNvPr id="11"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19" name="Group 47"/>
          <p:cNvGrpSpPr>
            <a:grpSpLocks/>
          </p:cNvGrpSpPr>
          <p:nvPr/>
        </p:nvGrpSpPr>
        <p:grpSpPr bwMode="auto">
          <a:xfrm>
            <a:off x="25400" y="65313"/>
            <a:ext cx="12192000" cy="6858000"/>
            <a:chOff x="0" y="0"/>
            <a:chExt cx="5760" cy="4320"/>
          </a:xfrm>
        </p:grpSpPr>
        <p:sp>
          <p:nvSpPr>
            <p:cNvPr id="2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24</a:t>
            </a:fld>
            <a:endParaRPr lang="en-US"/>
          </a:p>
        </p:txBody>
      </p:sp>
      <p:sp>
        <p:nvSpPr>
          <p:cNvPr id="25" name="TextBox 24"/>
          <p:cNvSpPr txBox="1">
            <a:spLocks noChangeArrowheads="1"/>
          </p:cNvSpPr>
          <p:nvPr/>
        </p:nvSpPr>
        <p:spPr bwMode="auto">
          <a:xfrm>
            <a:off x="6477000" y="1225489"/>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r>
              <a:rPr lang="en-US" altLang="en-US" sz="2800" dirty="0" err="1">
                <a:solidFill>
                  <a:srgbClr val="0000FF"/>
                </a:solidFill>
                <a:latin typeface="Times New Roman" pitchFamily="18" charset="0"/>
              </a:rPr>
              <a:t>Nguyễn</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Đức</a:t>
            </a:r>
            <a:r>
              <a:rPr lang="en-US" altLang="en-US" sz="2800" dirty="0">
                <a:solidFill>
                  <a:srgbClr val="0000FF"/>
                </a:solidFill>
                <a:latin typeface="Times New Roman" pitchFamily="18" charset="0"/>
              </a:rPr>
              <a:t> </a:t>
            </a:r>
            <a:r>
              <a:rPr lang="en-US" altLang="en-US" sz="2800" dirty="0" err="1">
                <a:solidFill>
                  <a:srgbClr val="0000FF"/>
                </a:solidFill>
                <a:latin typeface="Times New Roman" pitchFamily="18" charset="0"/>
              </a:rPr>
              <a:t>Mậu</a:t>
            </a:r>
            <a:endParaRPr lang="en-US" altLang="en-US" sz="2800"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5556"/>
                                        </p:tgtEl>
                                        <p:attrNameLst>
                                          <p:attrName>style.visibility</p:attrName>
                                        </p:attrNameLst>
                                      </p:cBhvr>
                                      <p:to>
                                        <p:strVal val="visible"/>
                                      </p:to>
                                    </p:set>
                                    <p:anim calcmode="lin" valueType="num">
                                      <p:cBhvr>
                                        <p:cTn id="7" dur="500" fill="hold"/>
                                        <p:tgtEl>
                                          <p:spTgt spid="65556"/>
                                        </p:tgtEl>
                                        <p:attrNameLst>
                                          <p:attrName>ppt_w</p:attrName>
                                        </p:attrNameLst>
                                      </p:cBhvr>
                                      <p:tavLst>
                                        <p:tav tm="0">
                                          <p:val>
                                            <p:fltVal val="0"/>
                                          </p:val>
                                        </p:tav>
                                        <p:tav tm="100000">
                                          <p:val>
                                            <p:strVal val="#ppt_w"/>
                                          </p:val>
                                        </p:tav>
                                      </p:tavLst>
                                    </p:anim>
                                    <p:anim calcmode="lin" valueType="num">
                                      <p:cBhvr>
                                        <p:cTn id="8" dur="500" fill="hold"/>
                                        <p:tgtEl>
                                          <p:spTgt spid="65556"/>
                                        </p:tgtEl>
                                        <p:attrNameLst>
                                          <p:attrName>ppt_h</p:attrName>
                                        </p:attrNameLst>
                                      </p:cBhvr>
                                      <p:tavLst>
                                        <p:tav tm="0">
                                          <p:val>
                                            <p:fltVal val="0"/>
                                          </p:val>
                                        </p:tav>
                                        <p:tav tm="100000">
                                          <p:val>
                                            <p:strVal val="#ppt_h"/>
                                          </p:val>
                                        </p:tav>
                                      </p:tavLst>
                                    </p:anim>
                                    <p:anim calcmode="lin" valueType="num">
                                      <p:cBhvr>
                                        <p:cTn id="9" dur="500" fill="hold"/>
                                        <p:tgtEl>
                                          <p:spTgt spid="65556"/>
                                        </p:tgtEl>
                                        <p:attrNameLst>
                                          <p:attrName>style.rotation</p:attrName>
                                        </p:attrNameLst>
                                      </p:cBhvr>
                                      <p:tavLst>
                                        <p:tav tm="0">
                                          <p:val>
                                            <p:fltVal val="360"/>
                                          </p:val>
                                        </p:tav>
                                        <p:tav tm="100000">
                                          <p:val>
                                            <p:fltVal val="0"/>
                                          </p:val>
                                        </p:tav>
                                      </p:tavLst>
                                    </p:anim>
                                    <p:animEffect transition="in" filter="fade">
                                      <p:cBhvr>
                                        <p:cTn id="10" dur="500"/>
                                        <p:tgtEl>
                                          <p:spTgt spid="65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oasu3"/>
          <p:cNvPicPr>
            <a:picLocks noChangeAspect="1" noChangeArrowheads="1"/>
          </p:cNvPicPr>
          <p:nvPr/>
        </p:nvPicPr>
        <p:blipFill>
          <a:blip r:embed="rId3" cstate="print"/>
          <a:srcRect/>
          <a:stretch>
            <a:fillRect/>
          </a:stretch>
        </p:blipFill>
        <p:spPr bwMode="auto">
          <a:xfrm>
            <a:off x="0" y="3175"/>
            <a:ext cx="12192000" cy="6851650"/>
          </a:xfrm>
          <a:prstGeom prst="rect">
            <a:avLst/>
          </a:prstGeom>
          <a:noFill/>
          <a:ln w="9525">
            <a:noFill/>
            <a:miter lim="800000"/>
            <a:headEnd/>
            <a:tailEnd/>
          </a:ln>
        </p:spPr>
      </p:pic>
      <p:pic>
        <p:nvPicPr>
          <p:cNvPr id="37891" name="Picture 5" descr="1036-0~1"/>
          <p:cNvPicPr>
            <a:picLocks noChangeAspect="1" noChangeArrowheads="1" noCrop="1"/>
          </p:cNvPicPr>
          <p:nvPr/>
        </p:nvPicPr>
        <p:blipFill>
          <a:blip r:embed="rId4" cstate="print"/>
          <a:srcRect/>
          <a:stretch>
            <a:fillRect/>
          </a:stretch>
        </p:blipFill>
        <p:spPr bwMode="auto">
          <a:xfrm>
            <a:off x="1695450" y="3105150"/>
            <a:ext cx="2495550" cy="3524250"/>
          </a:xfrm>
          <a:prstGeom prst="rect">
            <a:avLst/>
          </a:prstGeom>
          <a:noFill/>
          <a:ln w="9525">
            <a:noFill/>
            <a:miter lim="800000"/>
            <a:headEnd/>
            <a:tailEnd/>
          </a:ln>
        </p:spPr>
      </p:pic>
      <p:pic>
        <p:nvPicPr>
          <p:cNvPr id="38919" name="Picture 7" descr="Bellcoll"/>
          <p:cNvPicPr>
            <a:picLocks noChangeAspect="1" noChangeArrowheads="1" noCrop="1"/>
          </p:cNvPicPr>
          <p:nvPr/>
        </p:nvPicPr>
        <p:blipFill>
          <a:blip r:embed="rId5" cstate="print"/>
          <a:srcRect/>
          <a:stretch>
            <a:fillRect/>
          </a:stretch>
        </p:blipFill>
        <p:spPr bwMode="auto">
          <a:xfrm>
            <a:off x="6859588" y="0"/>
            <a:ext cx="3808412" cy="1676400"/>
          </a:xfrm>
          <a:prstGeom prst="rect">
            <a:avLst/>
          </a:prstGeom>
          <a:noFill/>
          <a:ln w="9525">
            <a:noFill/>
            <a:miter lim="800000"/>
            <a:headEnd/>
            <a:tailEnd/>
          </a:ln>
        </p:spPr>
      </p:pic>
      <p:sp>
        <p:nvSpPr>
          <p:cNvPr id="37893" name="WordArt 9"/>
          <p:cNvSpPr>
            <a:spLocks noChangeArrowheads="1" noChangeShapeType="1" noTextEdit="1"/>
          </p:cNvSpPr>
          <p:nvPr/>
        </p:nvSpPr>
        <p:spPr bwMode="auto">
          <a:xfrm rot="-1075174">
            <a:off x="2362201" y="2057401"/>
            <a:ext cx="3846513" cy="1216025"/>
          </a:xfrm>
          <a:prstGeom prst="rect">
            <a:avLst/>
          </a:prstGeom>
        </p:spPr>
        <p:txBody>
          <a:bodyPr wrap="none" fromWordArt="1">
            <a:prstTxWarp prst="textPlain">
              <a:avLst>
                <a:gd name="adj" fmla="val 50000"/>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3720000" scaled="1"/>
                </a:gradFill>
                <a:latin typeface=".VnTime"/>
              </a:rPr>
              <a:t>Trß ch¬i</a:t>
            </a:r>
          </a:p>
        </p:txBody>
      </p:sp>
      <p:sp>
        <p:nvSpPr>
          <p:cNvPr id="37894" name="WordArt 10"/>
          <p:cNvSpPr>
            <a:spLocks noChangeArrowheads="1" noChangeShapeType="1" noTextEdit="1"/>
          </p:cNvSpPr>
          <p:nvPr/>
        </p:nvSpPr>
        <p:spPr bwMode="auto">
          <a:xfrm>
            <a:off x="6019800" y="1447800"/>
            <a:ext cx="3810000" cy="1981200"/>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VnTime"/>
              </a:rPr>
              <a:t>Ong t×m mËt</a:t>
            </a:r>
          </a:p>
        </p:txBody>
      </p:sp>
      <p:pic>
        <p:nvPicPr>
          <p:cNvPr id="37895" name="Picture 14" descr="54"/>
          <p:cNvPicPr>
            <a:picLocks noChangeAspect="1" noChangeArrowheads="1"/>
          </p:cNvPicPr>
          <p:nvPr/>
        </p:nvPicPr>
        <p:blipFill>
          <a:blip r:embed="rId6" cstate="print"/>
          <a:srcRect/>
          <a:stretch>
            <a:fillRect/>
          </a:stretch>
        </p:blipFill>
        <p:spPr bwMode="auto">
          <a:xfrm>
            <a:off x="5638800" y="304800"/>
            <a:ext cx="952500" cy="990600"/>
          </a:xfrm>
          <a:prstGeom prst="rect">
            <a:avLst/>
          </a:prstGeom>
          <a:noFill/>
          <a:ln w="9525">
            <a:noFill/>
            <a:miter lim="800000"/>
            <a:headEnd/>
            <a:tailEnd/>
          </a:ln>
        </p:spPr>
      </p:pic>
      <p:sp>
        <p:nvSpPr>
          <p:cNvPr id="37896" name="Text Box 15"/>
          <p:cNvSpPr txBox="1">
            <a:spLocks noChangeArrowheads="1"/>
          </p:cNvSpPr>
          <p:nvPr/>
        </p:nvSpPr>
        <p:spPr bwMode="auto">
          <a:xfrm>
            <a:off x="4495800" y="3698875"/>
            <a:ext cx="6019800" cy="2655888"/>
          </a:xfrm>
          <a:prstGeom prst="rect">
            <a:avLst/>
          </a:prstGeom>
          <a:solidFill>
            <a:srgbClr val="FFFF00"/>
          </a:solidFill>
          <a:ln w="9525">
            <a:noFill/>
            <a:miter lim="800000"/>
            <a:headEnd/>
            <a:tailEnd/>
          </a:ln>
        </p:spPr>
        <p:txBody>
          <a:bodyPr>
            <a:spAutoFit/>
          </a:bodyPr>
          <a:lstStyle/>
          <a:p>
            <a:pPr>
              <a:spcBef>
                <a:spcPct val="50000"/>
              </a:spcBef>
            </a:pPr>
            <a:r>
              <a:rPr lang="en-US" sz="2800" b="1" u="sng">
                <a:solidFill>
                  <a:srgbClr val="0000FF"/>
                </a:solidFill>
                <a:latin typeface=".VnTime" pitchFamily="34" charset="0"/>
              </a:rPr>
              <a:t>LuËt ch¬i:</a:t>
            </a:r>
          </a:p>
          <a:p>
            <a:pPr>
              <a:spcBef>
                <a:spcPct val="50000"/>
              </a:spcBef>
              <a:buFontTx/>
              <a:buChar char="-"/>
            </a:pPr>
            <a:r>
              <a:rPr lang="en-US" sz="2800" b="1">
                <a:solidFill>
                  <a:srgbClr val="0000FF"/>
                </a:solidFill>
                <a:latin typeface=".VnTime" pitchFamily="34" charset="0"/>
              </a:rPr>
              <a:t>Mçi c©u hái cã 3 ®¸p ¸n: A, B, C. H·y lùa chän ®¸p ¸n ®óng nhÊt </a:t>
            </a:r>
          </a:p>
          <a:p>
            <a:pPr>
              <a:spcBef>
                <a:spcPct val="50000"/>
              </a:spcBef>
            </a:pPr>
            <a:r>
              <a:rPr lang="en-US" sz="2800" b="1">
                <a:solidFill>
                  <a:srgbClr val="0000FF"/>
                </a:solidFill>
                <a:latin typeface=".VnTime" pitchFamily="34" charset="0"/>
              </a:rPr>
              <a:t>- Thêi gian suy nghÜ cho mçi c©u hái lµ 5 gi©y.</a:t>
            </a:r>
          </a:p>
        </p:txBody>
      </p:sp>
      <p:pic>
        <p:nvPicPr>
          <p:cNvPr id="37897" name="Picture 16" descr="51"/>
          <p:cNvPicPr>
            <a:picLocks noChangeAspect="1" noChangeArrowheads="1"/>
          </p:cNvPicPr>
          <p:nvPr/>
        </p:nvPicPr>
        <p:blipFill>
          <a:blip r:embed="rId7" cstate="print"/>
          <a:srcRect/>
          <a:stretch>
            <a:fillRect/>
          </a:stretch>
        </p:blipFill>
        <p:spPr bwMode="auto">
          <a:xfrm>
            <a:off x="8915400" y="2971800"/>
            <a:ext cx="1589088" cy="1295400"/>
          </a:xfrm>
          <a:prstGeom prst="rect">
            <a:avLst/>
          </a:prstGeom>
          <a:noFill/>
          <a:ln w="9525">
            <a:noFill/>
            <a:miter lim="800000"/>
            <a:headEnd/>
            <a:tailEnd/>
          </a:ln>
        </p:spPr>
      </p:pic>
      <p:sp>
        <p:nvSpPr>
          <p:cNvPr id="37898" name="WordArt 9"/>
          <p:cNvSpPr>
            <a:spLocks noChangeArrowheads="1" noChangeShapeType="1" noTextEdit="1"/>
          </p:cNvSpPr>
          <p:nvPr/>
        </p:nvSpPr>
        <p:spPr bwMode="auto">
          <a:xfrm rot="-1075174">
            <a:off x="1689895" y="266389"/>
            <a:ext cx="2506662" cy="1689101"/>
          </a:xfrm>
          <a:prstGeom prst="rect">
            <a:avLst/>
          </a:prstGeom>
        </p:spPr>
        <p:txBody>
          <a:bodyPr wrap="none" fromWordArt="1">
            <a:prstTxWarp prst="textPlain">
              <a:avLst>
                <a:gd name="adj" fmla="val 50000"/>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en-US" sz="2400" kern="10" dirty="0" err="1">
                <a:ln w="9525">
                  <a:round/>
                  <a:headEnd/>
                  <a:tailEnd/>
                </a:ln>
                <a:solidFill>
                  <a:srgbClr val="FF00FF"/>
                </a:solidFill>
                <a:latin typeface="Times New Roman"/>
                <a:cs typeface="Times New Roman"/>
              </a:rPr>
              <a:t>Vận</a:t>
            </a:r>
            <a:r>
              <a:rPr lang="en-US" sz="2400" kern="10" dirty="0">
                <a:ln w="9525">
                  <a:round/>
                  <a:headEnd/>
                  <a:tailEnd/>
                </a:ln>
                <a:solidFill>
                  <a:srgbClr val="FF00FF"/>
                </a:solidFill>
                <a:latin typeface="Times New Roman"/>
                <a:cs typeface="Times New Roman"/>
              </a:rPr>
              <a:t> </a:t>
            </a:r>
            <a:r>
              <a:rPr lang="en-US" sz="2400" kern="10" dirty="0" err="1">
                <a:ln w="9525">
                  <a:round/>
                  <a:headEnd/>
                  <a:tailEnd/>
                </a:ln>
                <a:solidFill>
                  <a:srgbClr val="FF00FF"/>
                </a:solidFill>
                <a:latin typeface="Times New Roman"/>
                <a:cs typeface="Times New Roman"/>
              </a:rPr>
              <a:t>dụng</a:t>
            </a:r>
            <a:endParaRPr lang="en-US" sz="2400" kern="10" dirty="0">
              <a:ln w="9525">
                <a:round/>
                <a:headEnd/>
                <a:tailEnd/>
              </a:ln>
              <a:solidFill>
                <a:srgbClr val="FF00FF"/>
              </a:solidFill>
              <a:latin typeface="Times New Roman"/>
              <a:cs typeface="Times New Roman"/>
            </a:endParaRPr>
          </a:p>
        </p:txBody>
      </p:sp>
      <p:grpSp>
        <p:nvGrpSpPr>
          <p:cNvPr id="11" name="Group 47"/>
          <p:cNvGrpSpPr>
            <a:grpSpLocks/>
          </p:cNvGrpSpPr>
          <p:nvPr/>
        </p:nvGrpSpPr>
        <p:grpSpPr bwMode="auto">
          <a:xfrm>
            <a:off x="25400" y="65313"/>
            <a:ext cx="12192000" cy="6858000"/>
            <a:chOff x="0" y="0"/>
            <a:chExt cx="5760" cy="4320"/>
          </a:xfrm>
        </p:grpSpPr>
        <p:sp>
          <p:nvSpPr>
            <p:cNvPr id="1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3" name="Picture 12"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80125014135366"/>
          <p:cNvPicPr>
            <a:picLocks noChangeAspect="1" noChangeArrowheads="1" noCrop="1"/>
          </p:cNvPicPr>
          <p:nvPr/>
        </p:nvPicPr>
        <p:blipFill>
          <a:blip r:embed="rId4" cstate="print"/>
          <a:srcRect/>
          <a:stretch>
            <a:fillRect/>
          </a:stretch>
        </p:blipFill>
        <p:spPr bwMode="auto">
          <a:xfrm>
            <a:off x="0" y="0"/>
            <a:ext cx="12192000" cy="6858000"/>
          </a:xfrm>
          <a:prstGeom prst="rect">
            <a:avLst/>
          </a:prstGeom>
          <a:noFill/>
          <a:ln w="9525">
            <a:noFill/>
            <a:miter lim="800000"/>
            <a:headEnd/>
            <a:tailEnd/>
          </a:ln>
        </p:spPr>
      </p:pic>
      <p:sp>
        <p:nvSpPr>
          <p:cNvPr id="53251" name="AutoShape 3"/>
          <p:cNvSpPr>
            <a:spLocks noChangeArrowheads="1"/>
          </p:cNvSpPr>
          <p:nvPr/>
        </p:nvSpPr>
        <p:spPr bwMode="auto">
          <a:xfrm>
            <a:off x="3124200" y="152400"/>
            <a:ext cx="4876800" cy="2514600"/>
          </a:xfrm>
          <a:prstGeom prst="cloudCallout">
            <a:avLst>
              <a:gd name="adj1" fmla="val 68264"/>
              <a:gd name="adj2" fmla="val 82380"/>
            </a:avLst>
          </a:prstGeom>
          <a:solidFill>
            <a:srgbClr val="FFFF00"/>
          </a:solidFill>
          <a:ln w="9525">
            <a:solidFill>
              <a:schemeClr val="tx1"/>
            </a:solidFill>
            <a:round/>
            <a:headEnd/>
            <a:tailEnd/>
          </a:ln>
        </p:spPr>
        <p:txBody>
          <a:bodyPr/>
          <a:lstStyle/>
          <a:p>
            <a:pPr algn="ctr"/>
            <a:endParaRPr lang="en-US" sz="2800" b="1">
              <a:latin typeface=".VnTime" pitchFamily="34" charset="0"/>
            </a:endParaRPr>
          </a:p>
          <a:p>
            <a:pPr algn="ctr"/>
            <a:r>
              <a:rPr lang="en-US" sz="2800" b="1">
                <a:latin typeface=".VnTime" pitchFamily="34" charset="0"/>
              </a:rPr>
              <a:t>Kh«ng gian trong bµi th¬ ®­ưîc vÝ víi c¸i g×?</a:t>
            </a:r>
          </a:p>
        </p:txBody>
      </p:sp>
      <p:sp>
        <p:nvSpPr>
          <p:cNvPr id="53253" name="Text Box 5"/>
          <p:cNvSpPr txBox="1">
            <a:spLocks noChangeArrowheads="1"/>
          </p:cNvSpPr>
          <p:nvPr/>
        </p:nvSpPr>
        <p:spPr bwMode="auto">
          <a:xfrm>
            <a:off x="2743200" y="3581401"/>
            <a:ext cx="3276600" cy="584775"/>
          </a:xfrm>
          <a:prstGeom prst="rect">
            <a:avLst/>
          </a:prstGeom>
          <a:solidFill>
            <a:srgbClr val="FFFF66"/>
          </a:solidFill>
          <a:ln w="9525">
            <a:noFill/>
            <a:miter lim="800000"/>
            <a:headEnd/>
            <a:tailEnd/>
          </a:ln>
        </p:spPr>
        <p:txBody>
          <a:bodyPr wrap="square">
            <a:spAutoFit/>
          </a:bodyPr>
          <a:lstStyle/>
          <a:p>
            <a:pPr>
              <a:spcBef>
                <a:spcPct val="50000"/>
              </a:spcBef>
            </a:pPr>
            <a:r>
              <a:rPr lang="en-US" sz="3200" b="1">
                <a:solidFill>
                  <a:srgbClr val="FF0066"/>
                </a:solidFill>
                <a:latin typeface=".VnTime" pitchFamily="34" charset="0"/>
              </a:rPr>
              <a:t>A. NÎo ®­ưêng xa</a:t>
            </a:r>
          </a:p>
        </p:txBody>
      </p:sp>
      <p:sp>
        <p:nvSpPr>
          <p:cNvPr id="53254" name="Text Box 6"/>
          <p:cNvSpPr txBox="1">
            <a:spLocks noChangeArrowheads="1"/>
          </p:cNvSpPr>
          <p:nvPr/>
        </p:nvSpPr>
        <p:spPr bwMode="auto">
          <a:xfrm>
            <a:off x="2819400" y="4495801"/>
            <a:ext cx="2457450" cy="584775"/>
          </a:xfrm>
          <a:prstGeom prst="rect">
            <a:avLst/>
          </a:prstGeom>
          <a:solidFill>
            <a:srgbClr val="FFFF66"/>
          </a:solidFill>
          <a:ln w="9525">
            <a:noFill/>
            <a:miter lim="800000"/>
            <a:headEnd/>
            <a:tailEnd/>
          </a:ln>
        </p:spPr>
        <p:txBody>
          <a:bodyPr wrap="square">
            <a:spAutoFit/>
          </a:bodyPr>
          <a:lstStyle/>
          <a:p>
            <a:pPr>
              <a:spcBef>
                <a:spcPct val="50000"/>
              </a:spcBef>
            </a:pPr>
            <a:r>
              <a:rPr lang="en-US" sz="3200" b="1">
                <a:solidFill>
                  <a:srgbClr val="FF0066"/>
                </a:solidFill>
                <a:latin typeface=".VnTime" pitchFamily="34" charset="0"/>
              </a:rPr>
              <a:t>B. N¾ng trêi</a:t>
            </a:r>
          </a:p>
        </p:txBody>
      </p:sp>
      <p:sp>
        <p:nvSpPr>
          <p:cNvPr id="53255" name="Text Box 7"/>
          <p:cNvSpPr txBox="1">
            <a:spLocks noChangeArrowheads="1"/>
          </p:cNvSpPr>
          <p:nvPr/>
        </p:nvSpPr>
        <p:spPr bwMode="auto">
          <a:xfrm>
            <a:off x="2895600" y="5410201"/>
            <a:ext cx="2375535" cy="584775"/>
          </a:xfrm>
          <a:prstGeom prst="rect">
            <a:avLst/>
          </a:prstGeom>
          <a:solidFill>
            <a:srgbClr val="FFFF66"/>
          </a:solidFill>
          <a:ln w="9525">
            <a:noFill/>
            <a:miter lim="800000"/>
            <a:headEnd/>
            <a:tailEnd/>
          </a:ln>
        </p:spPr>
        <p:txBody>
          <a:bodyPr wrap="square">
            <a:spAutoFit/>
          </a:bodyPr>
          <a:lstStyle/>
          <a:p>
            <a:pPr>
              <a:spcBef>
                <a:spcPct val="50000"/>
              </a:spcBef>
            </a:pPr>
            <a:r>
              <a:rPr lang="en-US" sz="3200" b="1">
                <a:solidFill>
                  <a:srgbClr val="FF0066"/>
                </a:solidFill>
                <a:latin typeface=".VnTime" pitchFamily="34" charset="0"/>
              </a:rPr>
              <a:t>C. Rõng s©u</a:t>
            </a:r>
          </a:p>
        </p:txBody>
      </p:sp>
      <p:sp>
        <p:nvSpPr>
          <p:cNvPr id="53256" name="Rectangle 8"/>
          <p:cNvSpPr>
            <a:spLocks noChangeArrowheads="1"/>
          </p:cNvSpPr>
          <p:nvPr/>
        </p:nvSpPr>
        <p:spPr bwMode="auto">
          <a:xfrm>
            <a:off x="1828800" y="3657600"/>
            <a:ext cx="685800" cy="533400"/>
          </a:xfrm>
          <a:prstGeom prst="rect">
            <a:avLst/>
          </a:prstGeom>
          <a:solidFill>
            <a:srgbClr val="33CCFF"/>
          </a:solidFill>
          <a:ln w="9525">
            <a:solidFill>
              <a:srgbClr val="003366"/>
            </a:solidFill>
            <a:miter lim="800000"/>
            <a:headEnd/>
            <a:tailEnd/>
          </a:ln>
        </p:spPr>
        <p:txBody>
          <a:bodyPr wrap="none" anchor="ctr"/>
          <a:lstStyle/>
          <a:p>
            <a:pPr algn="ctr"/>
            <a:endParaRPr lang="vi-VN"/>
          </a:p>
        </p:txBody>
      </p:sp>
      <p:sp>
        <p:nvSpPr>
          <p:cNvPr id="53257" name="Rectangle 9"/>
          <p:cNvSpPr>
            <a:spLocks noChangeArrowheads="1"/>
          </p:cNvSpPr>
          <p:nvPr/>
        </p:nvSpPr>
        <p:spPr bwMode="auto">
          <a:xfrm>
            <a:off x="1828800" y="4495800"/>
            <a:ext cx="685800" cy="533400"/>
          </a:xfrm>
          <a:prstGeom prst="rect">
            <a:avLst/>
          </a:prstGeom>
          <a:solidFill>
            <a:srgbClr val="33CCFF"/>
          </a:solidFill>
          <a:ln w="9525">
            <a:solidFill>
              <a:srgbClr val="003366"/>
            </a:solidFill>
            <a:miter lim="800000"/>
            <a:headEnd/>
            <a:tailEnd/>
          </a:ln>
        </p:spPr>
        <p:txBody>
          <a:bodyPr wrap="none" anchor="ctr"/>
          <a:lstStyle/>
          <a:p>
            <a:endParaRPr lang="vi-VN"/>
          </a:p>
        </p:txBody>
      </p:sp>
      <p:sp>
        <p:nvSpPr>
          <p:cNvPr id="53258" name="Rectangle 10"/>
          <p:cNvSpPr>
            <a:spLocks noChangeArrowheads="1"/>
          </p:cNvSpPr>
          <p:nvPr/>
        </p:nvSpPr>
        <p:spPr bwMode="auto">
          <a:xfrm>
            <a:off x="1828800" y="5410200"/>
            <a:ext cx="685800" cy="533400"/>
          </a:xfrm>
          <a:prstGeom prst="rect">
            <a:avLst/>
          </a:prstGeom>
          <a:solidFill>
            <a:srgbClr val="33CCFF"/>
          </a:solidFill>
          <a:ln w="9525">
            <a:solidFill>
              <a:schemeClr val="bg1"/>
            </a:solidFill>
            <a:miter lim="800000"/>
            <a:headEnd/>
            <a:tailEnd/>
          </a:ln>
        </p:spPr>
        <p:txBody>
          <a:bodyPr wrap="none" anchor="ctr"/>
          <a:lstStyle/>
          <a:p>
            <a:endParaRPr lang="vi-VN"/>
          </a:p>
        </p:txBody>
      </p:sp>
      <p:pic>
        <p:nvPicPr>
          <p:cNvPr id="53259" name="Picture 11" descr="delete"/>
          <p:cNvPicPr>
            <a:picLocks noChangeAspect="1" noChangeArrowheads="1"/>
          </p:cNvPicPr>
          <p:nvPr/>
        </p:nvPicPr>
        <p:blipFill>
          <a:blip r:embed="rId5" cstate="print"/>
          <a:srcRect/>
          <a:stretch>
            <a:fillRect/>
          </a:stretch>
        </p:blipFill>
        <p:spPr bwMode="auto">
          <a:xfrm>
            <a:off x="2057400" y="3810001"/>
            <a:ext cx="247650" cy="238125"/>
          </a:xfrm>
          <a:prstGeom prst="rect">
            <a:avLst/>
          </a:prstGeom>
          <a:noFill/>
          <a:ln w="9525">
            <a:noFill/>
            <a:miter lim="800000"/>
            <a:headEnd/>
            <a:tailEnd/>
          </a:ln>
        </p:spPr>
      </p:pic>
      <p:pic>
        <p:nvPicPr>
          <p:cNvPr id="53260" name="Picture 12" descr="52"/>
          <p:cNvPicPr>
            <a:picLocks noChangeAspect="1" noChangeArrowheads="1"/>
          </p:cNvPicPr>
          <p:nvPr/>
        </p:nvPicPr>
        <p:blipFill>
          <a:blip r:embed="rId6" cstate="print"/>
          <a:srcRect/>
          <a:stretch>
            <a:fillRect/>
          </a:stretch>
        </p:blipFill>
        <p:spPr bwMode="auto">
          <a:xfrm>
            <a:off x="6324600" y="3810000"/>
            <a:ext cx="4343400" cy="3048000"/>
          </a:xfrm>
          <a:prstGeom prst="rect">
            <a:avLst/>
          </a:prstGeom>
          <a:noFill/>
          <a:ln w="9525">
            <a:noFill/>
            <a:miter lim="800000"/>
            <a:headEnd/>
            <a:tailEnd/>
          </a:ln>
        </p:spPr>
      </p:pic>
      <p:grpSp>
        <p:nvGrpSpPr>
          <p:cNvPr id="12" name="Group 47"/>
          <p:cNvGrpSpPr>
            <a:grpSpLocks/>
          </p:cNvGrpSpPr>
          <p:nvPr/>
        </p:nvGrpSpPr>
        <p:grpSpPr bwMode="auto">
          <a:xfrm>
            <a:off x="25400" y="65313"/>
            <a:ext cx="12192000" cy="68580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p:cTn id="7" dur="1000" fill="hold"/>
                                        <p:tgtEl>
                                          <p:spTgt spid="53251"/>
                                        </p:tgtEl>
                                        <p:attrNameLst>
                                          <p:attrName>ppt_x</p:attrName>
                                        </p:attrNameLst>
                                      </p:cBhvr>
                                      <p:tavLst>
                                        <p:tav tm="0">
                                          <p:val>
                                            <p:strVal val="#ppt_x-.2"/>
                                          </p:val>
                                        </p:tav>
                                        <p:tav tm="100000">
                                          <p:val>
                                            <p:strVal val="#ppt_x"/>
                                          </p:val>
                                        </p:tav>
                                      </p:tavLst>
                                    </p:anim>
                                    <p:anim calcmode="lin" valueType="num">
                                      <p:cBhvr>
                                        <p:cTn id="8" dur="1000" fill="hold"/>
                                        <p:tgtEl>
                                          <p:spTgt spid="532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1"/>
                                        </p:tgtEl>
                                      </p:cBhvr>
                                    </p:animEffect>
                                  </p:childTnLst>
                                </p:cTn>
                              </p:par>
                              <p:par>
                                <p:cTn id="10" presetID="29" presetClass="entr" presetSubtype="0" fill="hold" nodeType="withEffect">
                                  <p:stCondLst>
                                    <p:cond delay="0"/>
                                  </p:stCondLst>
                                  <p:childTnLst>
                                    <p:set>
                                      <p:cBhvr>
                                        <p:cTn id="11" dur="1" fill="hold">
                                          <p:stCondLst>
                                            <p:cond delay="0"/>
                                          </p:stCondLst>
                                        </p:cTn>
                                        <p:tgtEl>
                                          <p:spTgt spid="53260"/>
                                        </p:tgtEl>
                                        <p:attrNameLst>
                                          <p:attrName>style.visibility</p:attrName>
                                        </p:attrNameLst>
                                      </p:cBhvr>
                                      <p:to>
                                        <p:strVal val="visible"/>
                                      </p:to>
                                    </p:set>
                                    <p:anim calcmode="lin" valueType="num">
                                      <p:cBhvr>
                                        <p:cTn id="12" dur="1000" fill="hold"/>
                                        <p:tgtEl>
                                          <p:spTgt spid="53260"/>
                                        </p:tgtEl>
                                        <p:attrNameLst>
                                          <p:attrName>ppt_x</p:attrName>
                                        </p:attrNameLst>
                                      </p:cBhvr>
                                      <p:tavLst>
                                        <p:tav tm="0">
                                          <p:val>
                                            <p:strVal val="#ppt_x-.2"/>
                                          </p:val>
                                        </p:tav>
                                        <p:tav tm="100000">
                                          <p:val>
                                            <p:strVal val="#ppt_x"/>
                                          </p:val>
                                        </p:tav>
                                      </p:tavLst>
                                    </p:anim>
                                    <p:anim calcmode="lin" valueType="num">
                                      <p:cBhvr>
                                        <p:cTn id="13" dur="1000" fill="hold"/>
                                        <p:tgtEl>
                                          <p:spTgt spid="5326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26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3253"/>
                                        </p:tgtEl>
                                        <p:attrNameLst>
                                          <p:attrName>style.visibility</p:attrName>
                                        </p:attrNameLst>
                                      </p:cBhvr>
                                      <p:to>
                                        <p:strVal val="visible"/>
                                      </p:to>
                                    </p:set>
                                    <p:animEffect transition="in" filter="checkerboard(across)">
                                      <p:cBhvr>
                                        <p:cTn id="19" dur="500"/>
                                        <p:tgtEl>
                                          <p:spTgt spid="53253"/>
                                        </p:tgtEl>
                                      </p:cBhvr>
                                    </p:animEffect>
                                  </p:childTnLst>
                                </p:cTn>
                              </p:par>
                            </p:childTnLst>
                          </p:cTn>
                        </p:par>
                        <p:par>
                          <p:cTn id="20" fill="hold">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checkerboard(across)">
                                      <p:cBhvr>
                                        <p:cTn id="23" dur="500"/>
                                        <p:tgtEl>
                                          <p:spTgt spid="53254"/>
                                        </p:tgtEl>
                                      </p:cBhvr>
                                    </p:animEffect>
                                  </p:childTnLst>
                                </p:cTn>
                              </p:par>
                            </p:childTnLst>
                          </p:cTn>
                        </p:par>
                        <p:par>
                          <p:cTn id="24" fill="hold">
                            <p:stCondLst>
                              <p:cond delay="1000"/>
                            </p:stCondLst>
                            <p:childTnLst>
                              <p:par>
                                <p:cTn id="25" presetID="8" presetClass="entr" presetSubtype="16" fill="hold" grpId="0" nodeType="after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diamond(in)">
                                      <p:cBhvr>
                                        <p:cTn id="27" dur="2000"/>
                                        <p:tgtEl>
                                          <p:spTgt spid="5325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3258"/>
                                        </p:tgtEl>
                                        <p:attrNameLst>
                                          <p:attrName>style.visibility</p:attrName>
                                        </p:attrNameLst>
                                      </p:cBhvr>
                                      <p:to>
                                        <p:strVal val="visible"/>
                                      </p:to>
                                    </p:set>
                                    <p:animEffect transition="in" filter="circle(in)">
                                      <p:cBhvr>
                                        <p:cTn id="32" dur="2000"/>
                                        <p:tgtEl>
                                          <p:spTgt spid="5325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53257"/>
                                        </p:tgtEl>
                                        <p:attrNameLst>
                                          <p:attrName>style.visibility</p:attrName>
                                        </p:attrNameLst>
                                      </p:cBhvr>
                                      <p:to>
                                        <p:strVal val="visible"/>
                                      </p:to>
                                    </p:set>
                                    <p:animEffect transition="in" filter="circle(in)">
                                      <p:cBhvr>
                                        <p:cTn id="35" dur="2000"/>
                                        <p:tgtEl>
                                          <p:spTgt spid="5325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3256"/>
                                        </p:tgtEl>
                                        <p:attrNameLst>
                                          <p:attrName>style.visibility</p:attrName>
                                        </p:attrNameLst>
                                      </p:cBhvr>
                                      <p:to>
                                        <p:strVal val="visible"/>
                                      </p:to>
                                    </p:set>
                                    <p:animEffect transition="in" filter="circle(in)">
                                      <p:cBhvr>
                                        <p:cTn id="38" dur="2000"/>
                                        <p:tgtEl>
                                          <p:spTgt spid="5325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3259"/>
                                        </p:tgtEl>
                                        <p:attrNameLst>
                                          <p:attrName>style.visibility</p:attrName>
                                        </p:attrNameLst>
                                      </p:cBhvr>
                                      <p:to>
                                        <p:strVal val="visible"/>
                                      </p:to>
                                    </p:set>
                                    <p:animEffect transition="in" filter="circle(in)">
                                      <p:cBhvr>
                                        <p:cTn id="43" dur="500"/>
                                        <p:tgtEl>
                                          <p:spTgt spid="53259"/>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3" grpId="0" animBg="1"/>
      <p:bldP spid="53254" grpId="0" animBg="1"/>
      <p:bldP spid="53255" grpId="0" animBg="1"/>
      <p:bldP spid="53256" grpId="0" animBg="1"/>
      <p:bldP spid="53257" grpId="0" animBg="1"/>
      <p:bldP spid="532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080125014135366"/>
          <p:cNvPicPr>
            <a:picLocks noChangeAspect="1" noChangeArrowheads="1" noCrop="1"/>
          </p:cNvPicPr>
          <p:nvPr/>
        </p:nvPicPr>
        <p:blipFill>
          <a:blip r:embed="rId4" cstate="print"/>
          <a:srcRect/>
          <a:stretch>
            <a:fillRect/>
          </a:stretch>
        </p:blipFill>
        <p:spPr bwMode="auto">
          <a:xfrm>
            <a:off x="0" y="0"/>
            <a:ext cx="12192000" cy="6858000"/>
          </a:xfrm>
          <a:prstGeom prst="rect">
            <a:avLst/>
          </a:prstGeom>
          <a:noFill/>
          <a:ln w="9525">
            <a:noFill/>
            <a:miter lim="800000"/>
            <a:headEnd/>
            <a:tailEnd/>
          </a:ln>
        </p:spPr>
      </p:pic>
      <p:sp>
        <p:nvSpPr>
          <p:cNvPr id="51206" name="AutoShape 6"/>
          <p:cNvSpPr>
            <a:spLocks noChangeArrowheads="1"/>
          </p:cNvSpPr>
          <p:nvPr/>
        </p:nvSpPr>
        <p:spPr bwMode="auto">
          <a:xfrm>
            <a:off x="3124200" y="76200"/>
            <a:ext cx="4876800" cy="2667000"/>
          </a:xfrm>
          <a:prstGeom prst="cloudCallout">
            <a:avLst>
              <a:gd name="adj1" fmla="val -44532"/>
              <a:gd name="adj2" fmla="val 70000"/>
            </a:avLst>
          </a:prstGeom>
          <a:solidFill>
            <a:srgbClr val="FFFF00"/>
          </a:solidFill>
          <a:ln w="9525">
            <a:solidFill>
              <a:schemeClr val="tx1"/>
            </a:solidFill>
            <a:round/>
            <a:headEnd/>
            <a:tailEnd/>
          </a:ln>
        </p:spPr>
        <p:txBody>
          <a:bodyPr/>
          <a:lstStyle/>
          <a:p>
            <a:pPr algn="ctr"/>
            <a:r>
              <a:rPr lang="en-US" sz="2800" b="1">
                <a:solidFill>
                  <a:schemeClr val="hlink"/>
                </a:solidFill>
                <a:latin typeface=".VnTime" pitchFamily="34" charset="0"/>
              </a:rPr>
              <a:t>Khæ th¬ thø 2 sö dông biÖn ph¸p nghÖ thuËt g× ®Æc biÖt?</a:t>
            </a:r>
          </a:p>
        </p:txBody>
      </p:sp>
      <p:pic>
        <p:nvPicPr>
          <p:cNvPr id="51207" name="Picture 7" descr="54"/>
          <p:cNvPicPr>
            <a:picLocks noChangeAspect="1" noChangeArrowheads="1"/>
          </p:cNvPicPr>
          <p:nvPr/>
        </p:nvPicPr>
        <p:blipFill>
          <a:blip r:embed="rId5" cstate="print"/>
          <a:srcRect/>
          <a:stretch>
            <a:fillRect/>
          </a:stretch>
        </p:blipFill>
        <p:spPr bwMode="auto">
          <a:xfrm>
            <a:off x="1524000" y="3429000"/>
            <a:ext cx="3200400" cy="3429000"/>
          </a:xfrm>
          <a:prstGeom prst="rect">
            <a:avLst/>
          </a:prstGeom>
          <a:noFill/>
          <a:ln w="9525">
            <a:noFill/>
            <a:miter lim="800000"/>
            <a:headEnd/>
            <a:tailEnd/>
          </a:ln>
        </p:spPr>
      </p:pic>
      <p:sp>
        <p:nvSpPr>
          <p:cNvPr id="51208" name="Text Box 8"/>
          <p:cNvSpPr txBox="1">
            <a:spLocks noChangeArrowheads="1"/>
          </p:cNvSpPr>
          <p:nvPr/>
        </p:nvSpPr>
        <p:spPr bwMode="auto">
          <a:xfrm>
            <a:off x="7772400" y="3352801"/>
            <a:ext cx="2514600" cy="584775"/>
          </a:xfrm>
          <a:prstGeom prst="rect">
            <a:avLst/>
          </a:prstGeom>
          <a:solidFill>
            <a:srgbClr val="FFFF66"/>
          </a:solidFill>
          <a:ln w="9525">
            <a:noFill/>
            <a:miter lim="800000"/>
            <a:headEnd/>
            <a:tailEnd/>
          </a:ln>
        </p:spPr>
        <p:txBody>
          <a:bodyPr wrap="square">
            <a:spAutoFit/>
          </a:bodyPr>
          <a:lstStyle/>
          <a:p>
            <a:pPr>
              <a:spcBef>
                <a:spcPct val="50000"/>
              </a:spcBef>
            </a:pPr>
            <a:r>
              <a:rPr lang="en-US" sz="3200" b="1">
                <a:solidFill>
                  <a:srgbClr val="FF0066"/>
                </a:solidFill>
                <a:latin typeface=".VnTime" pitchFamily="34" charset="0"/>
              </a:rPr>
              <a:t>A. Nh©n ho¸</a:t>
            </a:r>
          </a:p>
        </p:txBody>
      </p:sp>
      <p:sp>
        <p:nvSpPr>
          <p:cNvPr id="51209" name="Text Box 9"/>
          <p:cNvSpPr txBox="1">
            <a:spLocks noChangeArrowheads="1"/>
          </p:cNvSpPr>
          <p:nvPr/>
        </p:nvSpPr>
        <p:spPr bwMode="auto">
          <a:xfrm>
            <a:off x="7848600" y="4129089"/>
            <a:ext cx="2514600" cy="579437"/>
          </a:xfrm>
          <a:prstGeom prst="rect">
            <a:avLst/>
          </a:prstGeom>
          <a:solidFill>
            <a:srgbClr val="FFFF66"/>
          </a:solidFill>
          <a:ln w="9525">
            <a:noFill/>
            <a:miter lim="800000"/>
            <a:headEnd/>
            <a:tailEnd/>
          </a:ln>
        </p:spPr>
        <p:txBody>
          <a:bodyPr wrap="square">
            <a:spAutoFit/>
          </a:bodyPr>
          <a:lstStyle/>
          <a:p>
            <a:pPr>
              <a:spcBef>
                <a:spcPct val="50000"/>
              </a:spcBef>
            </a:pPr>
            <a:r>
              <a:rPr lang="en-US" sz="3200" b="1">
                <a:solidFill>
                  <a:srgbClr val="FF0066"/>
                </a:solidFill>
                <a:latin typeface=".VnTime" pitchFamily="34" charset="0"/>
              </a:rPr>
              <a:t>B. So s¸nh</a:t>
            </a:r>
          </a:p>
        </p:txBody>
      </p:sp>
      <p:sp>
        <p:nvSpPr>
          <p:cNvPr id="51210" name="Text Box 10"/>
          <p:cNvSpPr txBox="1">
            <a:spLocks noChangeArrowheads="1"/>
          </p:cNvSpPr>
          <p:nvPr/>
        </p:nvSpPr>
        <p:spPr bwMode="auto">
          <a:xfrm>
            <a:off x="7848600" y="4891089"/>
            <a:ext cx="2430780" cy="579437"/>
          </a:xfrm>
          <a:prstGeom prst="rect">
            <a:avLst/>
          </a:prstGeom>
          <a:solidFill>
            <a:srgbClr val="FFFF66"/>
          </a:solidFill>
          <a:ln w="9525">
            <a:noFill/>
            <a:miter lim="800000"/>
            <a:headEnd/>
            <a:tailEnd/>
          </a:ln>
        </p:spPr>
        <p:txBody>
          <a:bodyPr wrap="square">
            <a:spAutoFit/>
          </a:bodyPr>
          <a:lstStyle/>
          <a:p>
            <a:pPr>
              <a:spcBef>
                <a:spcPct val="50000"/>
              </a:spcBef>
            </a:pPr>
            <a:r>
              <a:rPr lang="en-US" sz="3200" b="1">
                <a:solidFill>
                  <a:srgbClr val="FF0066"/>
                </a:solidFill>
                <a:latin typeface=".VnTime" pitchFamily="34" charset="0"/>
              </a:rPr>
              <a:t>C. LÆp tõ</a:t>
            </a:r>
          </a:p>
        </p:txBody>
      </p:sp>
      <p:sp>
        <p:nvSpPr>
          <p:cNvPr id="51212" name="Rectangle 12"/>
          <p:cNvSpPr>
            <a:spLocks noChangeArrowheads="1"/>
          </p:cNvSpPr>
          <p:nvPr/>
        </p:nvSpPr>
        <p:spPr bwMode="auto">
          <a:xfrm>
            <a:off x="6934200" y="3352800"/>
            <a:ext cx="685800" cy="533400"/>
          </a:xfrm>
          <a:prstGeom prst="rect">
            <a:avLst/>
          </a:prstGeom>
          <a:solidFill>
            <a:srgbClr val="33CCFF"/>
          </a:solidFill>
          <a:ln w="9525">
            <a:solidFill>
              <a:srgbClr val="003366"/>
            </a:solidFill>
            <a:miter lim="800000"/>
            <a:headEnd/>
            <a:tailEnd/>
          </a:ln>
        </p:spPr>
        <p:txBody>
          <a:bodyPr wrap="none" anchor="ctr"/>
          <a:lstStyle/>
          <a:p>
            <a:pPr algn="ctr"/>
            <a:endParaRPr lang="vi-VN"/>
          </a:p>
        </p:txBody>
      </p:sp>
      <p:sp>
        <p:nvSpPr>
          <p:cNvPr id="51213" name="Rectangle 13"/>
          <p:cNvSpPr>
            <a:spLocks noChangeArrowheads="1"/>
          </p:cNvSpPr>
          <p:nvPr/>
        </p:nvSpPr>
        <p:spPr bwMode="auto">
          <a:xfrm>
            <a:off x="6934200" y="4114800"/>
            <a:ext cx="685800" cy="533400"/>
          </a:xfrm>
          <a:prstGeom prst="rect">
            <a:avLst/>
          </a:prstGeom>
          <a:solidFill>
            <a:srgbClr val="33CCFF"/>
          </a:solidFill>
          <a:ln w="9525">
            <a:solidFill>
              <a:srgbClr val="003366"/>
            </a:solidFill>
            <a:miter lim="800000"/>
            <a:headEnd/>
            <a:tailEnd/>
          </a:ln>
        </p:spPr>
        <p:txBody>
          <a:bodyPr wrap="none" anchor="ctr"/>
          <a:lstStyle/>
          <a:p>
            <a:endParaRPr lang="vi-VN"/>
          </a:p>
        </p:txBody>
      </p:sp>
      <p:sp>
        <p:nvSpPr>
          <p:cNvPr id="51214" name="Rectangle 14"/>
          <p:cNvSpPr>
            <a:spLocks noChangeArrowheads="1"/>
          </p:cNvSpPr>
          <p:nvPr/>
        </p:nvSpPr>
        <p:spPr bwMode="auto">
          <a:xfrm>
            <a:off x="6934200" y="4876800"/>
            <a:ext cx="685800" cy="533400"/>
          </a:xfrm>
          <a:prstGeom prst="rect">
            <a:avLst/>
          </a:prstGeom>
          <a:solidFill>
            <a:srgbClr val="33CCFF"/>
          </a:solidFill>
          <a:ln w="9525">
            <a:solidFill>
              <a:schemeClr val="bg1"/>
            </a:solidFill>
            <a:miter lim="800000"/>
            <a:headEnd/>
            <a:tailEnd/>
          </a:ln>
        </p:spPr>
        <p:txBody>
          <a:bodyPr wrap="none" anchor="ctr"/>
          <a:lstStyle/>
          <a:p>
            <a:endParaRPr lang="vi-VN"/>
          </a:p>
        </p:txBody>
      </p:sp>
      <p:pic>
        <p:nvPicPr>
          <p:cNvPr id="51218" name="Picture 18" descr="delete"/>
          <p:cNvPicPr>
            <a:picLocks noChangeAspect="1" noChangeArrowheads="1"/>
          </p:cNvPicPr>
          <p:nvPr/>
        </p:nvPicPr>
        <p:blipFill>
          <a:blip r:embed="rId6" cstate="print"/>
          <a:srcRect/>
          <a:stretch>
            <a:fillRect/>
          </a:stretch>
        </p:blipFill>
        <p:spPr bwMode="auto">
          <a:xfrm>
            <a:off x="7143750" y="5019676"/>
            <a:ext cx="247650" cy="238125"/>
          </a:xfrm>
          <a:prstGeom prst="rect">
            <a:avLst/>
          </a:prstGeom>
          <a:noFill/>
          <a:ln w="9525">
            <a:noFill/>
            <a:miter lim="800000"/>
            <a:headEnd/>
            <a:tailEnd/>
          </a:ln>
        </p:spPr>
      </p:pic>
      <p:grpSp>
        <p:nvGrpSpPr>
          <p:cNvPr id="12" name="Group 47"/>
          <p:cNvGrpSpPr>
            <a:grpSpLocks/>
          </p:cNvGrpSpPr>
          <p:nvPr/>
        </p:nvGrpSpPr>
        <p:grpSpPr bwMode="auto">
          <a:xfrm>
            <a:off x="25400" y="65313"/>
            <a:ext cx="12192000" cy="68580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p:cTn id="7" dur="1000" fill="hold"/>
                                        <p:tgtEl>
                                          <p:spTgt spid="51207"/>
                                        </p:tgtEl>
                                        <p:attrNameLst>
                                          <p:attrName>ppt_x</p:attrName>
                                        </p:attrNameLst>
                                      </p:cBhvr>
                                      <p:tavLst>
                                        <p:tav tm="0">
                                          <p:val>
                                            <p:strVal val="#ppt_x-.2"/>
                                          </p:val>
                                        </p:tav>
                                        <p:tav tm="100000">
                                          <p:val>
                                            <p:strVal val="#ppt_x"/>
                                          </p:val>
                                        </p:tav>
                                      </p:tavLst>
                                    </p:anim>
                                    <p:anim calcmode="lin" valueType="num">
                                      <p:cBhvr>
                                        <p:cTn id="8" dur="1000" fill="hold"/>
                                        <p:tgtEl>
                                          <p:spTgt spid="512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1206"/>
                                        </p:tgtEl>
                                        <p:attrNameLst>
                                          <p:attrName>style.visibility</p:attrName>
                                        </p:attrNameLst>
                                      </p:cBhvr>
                                      <p:to>
                                        <p:strVal val="visible"/>
                                      </p:to>
                                    </p:set>
                                    <p:anim calcmode="lin" valueType="num">
                                      <p:cBhvr>
                                        <p:cTn id="12" dur="1000" fill="hold"/>
                                        <p:tgtEl>
                                          <p:spTgt spid="51206"/>
                                        </p:tgtEl>
                                        <p:attrNameLst>
                                          <p:attrName>ppt_x</p:attrName>
                                        </p:attrNameLst>
                                      </p:cBhvr>
                                      <p:tavLst>
                                        <p:tav tm="0">
                                          <p:val>
                                            <p:strVal val="#ppt_x-.2"/>
                                          </p:val>
                                        </p:tav>
                                        <p:tav tm="100000">
                                          <p:val>
                                            <p:strVal val="#ppt_x"/>
                                          </p:val>
                                        </p:tav>
                                      </p:tavLst>
                                    </p:anim>
                                    <p:anim calcmode="lin" valueType="num">
                                      <p:cBhvr>
                                        <p:cTn id="13" dur="1000" fill="hold"/>
                                        <p:tgtEl>
                                          <p:spTgt spid="5120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06"/>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1208"/>
                                        </p:tgtEl>
                                        <p:attrNameLst>
                                          <p:attrName>style.visibility</p:attrName>
                                        </p:attrNameLst>
                                      </p:cBhvr>
                                      <p:to>
                                        <p:strVal val="visible"/>
                                      </p:to>
                                    </p:set>
                                    <p:animEffect transition="in" filter="checkerboard(across)">
                                      <p:cBhvr>
                                        <p:cTn id="19" dur="500"/>
                                        <p:tgtEl>
                                          <p:spTgt spid="51208"/>
                                        </p:tgtEl>
                                      </p:cBhvr>
                                    </p:animEffect>
                                  </p:childTnLst>
                                </p:cTn>
                              </p:par>
                            </p:childTnLst>
                          </p:cTn>
                        </p:par>
                        <p:par>
                          <p:cTn id="20" fill="hold">
                            <p:stCondLst>
                              <p:cond delay="500"/>
                            </p:stCondLst>
                            <p:childTnLst>
                              <p:par>
                                <p:cTn id="21" presetID="8" presetClass="entr" presetSubtype="16" fill="hold" grpId="0" nodeType="afterEffect">
                                  <p:stCondLst>
                                    <p:cond delay="0"/>
                                  </p:stCondLst>
                                  <p:childTnLst>
                                    <p:set>
                                      <p:cBhvr>
                                        <p:cTn id="22" dur="1" fill="hold">
                                          <p:stCondLst>
                                            <p:cond delay="0"/>
                                          </p:stCondLst>
                                        </p:cTn>
                                        <p:tgtEl>
                                          <p:spTgt spid="51209"/>
                                        </p:tgtEl>
                                        <p:attrNameLst>
                                          <p:attrName>style.visibility</p:attrName>
                                        </p:attrNameLst>
                                      </p:cBhvr>
                                      <p:to>
                                        <p:strVal val="visible"/>
                                      </p:to>
                                    </p:set>
                                    <p:animEffect transition="in" filter="diamond(in)">
                                      <p:cBhvr>
                                        <p:cTn id="23" dur="2000"/>
                                        <p:tgtEl>
                                          <p:spTgt spid="51209"/>
                                        </p:tgtEl>
                                      </p:cBhvr>
                                    </p:animEffect>
                                  </p:childTnLst>
                                </p:cTn>
                              </p:par>
                            </p:childTnLst>
                          </p:cTn>
                        </p:par>
                        <p:par>
                          <p:cTn id="24" fill="hold">
                            <p:stCondLst>
                              <p:cond delay="25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51210"/>
                                        </p:tgtEl>
                                        <p:attrNameLst>
                                          <p:attrName>style.visibility</p:attrName>
                                        </p:attrNameLst>
                                      </p:cBhvr>
                                      <p:to>
                                        <p:strVal val="visible"/>
                                      </p:to>
                                    </p:set>
                                    <p:anim calcmode="lin" valueType="num">
                                      <p:cBhvr>
                                        <p:cTn id="27" dur="500" fill="hold"/>
                                        <p:tgtEl>
                                          <p:spTgt spid="51210"/>
                                        </p:tgtEl>
                                        <p:attrNameLst>
                                          <p:attrName>ppt_w</p:attrName>
                                        </p:attrNameLst>
                                      </p:cBhvr>
                                      <p:tavLst>
                                        <p:tav tm="0">
                                          <p:val>
                                            <p:fltVal val="0"/>
                                          </p:val>
                                        </p:tav>
                                        <p:tav tm="100000">
                                          <p:val>
                                            <p:strVal val="#ppt_w"/>
                                          </p:val>
                                        </p:tav>
                                      </p:tavLst>
                                    </p:anim>
                                    <p:anim calcmode="lin" valueType="num">
                                      <p:cBhvr>
                                        <p:cTn id="28" dur="500" fill="hold"/>
                                        <p:tgtEl>
                                          <p:spTgt spid="51210"/>
                                        </p:tgtEl>
                                        <p:attrNameLst>
                                          <p:attrName>ppt_h</p:attrName>
                                        </p:attrNameLst>
                                      </p:cBhvr>
                                      <p:tavLst>
                                        <p:tav tm="0">
                                          <p:val>
                                            <p:fltVal val="0"/>
                                          </p:val>
                                        </p:tav>
                                        <p:tav tm="100000">
                                          <p:val>
                                            <p:strVal val="#ppt_h"/>
                                          </p:val>
                                        </p:tav>
                                      </p:tavLst>
                                    </p:anim>
                                    <p:anim calcmode="lin" valueType="num">
                                      <p:cBhvr>
                                        <p:cTn id="29" dur="500" fill="hold"/>
                                        <p:tgtEl>
                                          <p:spTgt spid="51210"/>
                                        </p:tgtEl>
                                        <p:attrNameLst>
                                          <p:attrName>style.rotation</p:attrName>
                                        </p:attrNameLst>
                                      </p:cBhvr>
                                      <p:tavLst>
                                        <p:tav tm="0">
                                          <p:val>
                                            <p:fltVal val="90"/>
                                          </p:val>
                                        </p:tav>
                                        <p:tav tm="100000">
                                          <p:val>
                                            <p:fltVal val="0"/>
                                          </p:val>
                                        </p:tav>
                                      </p:tavLst>
                                    </p:anim>
                                    <p:animEffect transition="in" filter="fade">
                                      <p:cBhvr>
                                        <p:cTn id="30" dur="500"/>
                                        <p:tgtEl>
                                          <p:spTgt spid="512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1212"/>
                                        </p:tgtEl>
                                        <p:attrNameLst>
                                          <p:attrName>style.visibility</p:attrName>
                                        </p:attrNameLst>
                                      </p:cBhvr>
                                      <p:to>
                                        <p:strVal val="visible"/>
                                      </p:to>
                                    </p:set>
                                    <p:animEffect transition="in" filter="circle(in)">
                                      <p:cBhvr>
                                        <p:cTn id="35" dur="1000"/>
                                        <p:tgtEl>
                                          <p:spTgt spid="5121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1213"/>
                                        </p:tgtEl>
                                        <p:attrNameLst>
                                          <p:attrName>style.visibility</p:attrName>
                                        </p:attrNameLst>
                                      </p:cBhvr>
                                      <p:to>
                                        <p:strVal val="visible"/>
                                      </p:to>
                                    </p:set>
                                    <p:animEffect transition="in" filter="circle(in)">
                                      <p:cBhvr>
                                        <p:cTn id="38" dur="1000"/>
                                        <p:tgtEl>
                                          <p:spTgt spid="5121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51214"/>
                                        </p:tgtEl>
                                        <p:attrNameLst>
                                          <p:attrName>style.visibility</p:attrName>
                                        </p:attrNameLst>
                                      </p:cBhvr>
                                      <p:to>
                                        <p:strVal val="visible"/>
                                      </p:to>
                                    </p:set>
                                    <p:animEffect transition="in" filter="circle(in)">
                                      <p:cBhvr>
                                        <p:cTn id="41" dur="1000"/>
                                        <p:tgtEl>
                                          <p:spTgt spid="512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51218"/>
                                        </p:tgtEl>
                                        <p:attrNameLst>
                                          <p:attrName>style.visibility</p:attrName>
                                        </p:attrNameLst>
                                      </p:cBhvr>
                                      <p:to>
                                        <p:strVal val="visible"/>
                                      </p:to>
                                    </p:set>
                                    <p:animEffect transition="in" filter="circle(in)">
                                      <p:cBhvr>
                                        <p:cTn id="46" dur="500"/>
                                        <p:tgtEl>
                                          <p:spTgt spid="51218"/>
                                        </p:tgtEl>
                                      </p:cBhvr>
                                    </p:animEffec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09" grpId="0" animBg="1"/>
      <p:bldP spid="51210" grpId="0" animBg="1"/>
      <p:bldP spid="51212" grpId="0" animBg="1"/>
      <p:bldP spid="51213" grpId="0" animBg="1"/>
      <p:bldP spid="512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80125014135366"/>
          <p:cNvPicPr>
            <a:picLocks noChangeAspect="1" noChangeArrowheads="1" noCrop="1"/>
          </p:cNvPicPr>
          <p:nvPr/>
        </p:nvPicPr>
        <p:blipFill>
          <a:blip r:embed="rId4" cstate="print"/>
          <a:srcRect/>
          <a:stretch>
            <a:fillRect/>
          </a:stretch>
        </p:blipFill>
        <p:spPr bwMode="auto">
          <a:xfrm>
            <a:off x="0" y="0"/>
            <a:ext cx="12192000" cy="6858000"/>
          </a:xfrm>
          <a:prstGeom prst="rect">
            <a:avLst/>
          </a:prstGeom>
          <a:noFill/>
          <a:ln w="9525">
            <a:noFill/>
            <a:miter lim="800000"/>
            <a:headEnd/>
            <a:tailEnd/>
          </a:ln>
        </p:spPr>
      </p:pic>
      <p:sp>
        <p:nvSpPr>
          <p:cNvPr id="52227" name="AutoShape 3"/>
          <p:cNvSpPr>
            <a:spLocks noChangeArrowheads="1"/>
          </p:cNvSpPr>
          <p:nvPr/>
        </p:nvSpPr>
        <p:spPr bwMode="auto">
          <a:xfrm>
            <a:off x="2971800" y="0"/>
            <a:ext cx="4953000" cy="2971800"/>
          </a:xfrm>
          <a:prstGeom prst="cloudCallout">
            <a:avLst>
              <a:gd name="adj1" fmla="val -52630"/>
              <a:gd name="adj2" fmla="val 71102"/>
            </a:avLst>
          </a:prstGeom>
          <a:solidFill>
            <a:srgbClr val="FFFF00"/>
          </a:solidFill>
          <a:ln w="9525">
            <a:solidFill>
              <a:schemeClr val="tx1"/>
            </a:solidFill>
            <a:round/>
            <a:headEnd/>
            <a:tailEnd/>
          </a:ln>
        </p:spPr>
        <p:txBody>
          <a:bodyPr/>
          <a:lstStyle/>
          <a:p>
            <a:pPr algn="ctr"/>
            <a:r>
              <a:rPr lang="en-US" sz="2800" b="1">
                <a:solidFill>
                  <a:srgbClr val="FF0066"/>
                </a:solidFill>
                <a:latin typeface=".VnTime" pitchFamily="34" charset="0"/>
              </a:rPr>
              <a:t>Trong c¸c tõ sau tõ nµo chØ ®øc tÝnh tiªu biÓu cña loµi ong?</a:t>
            </a:r>
          </a:p>
        </p:txBody>
      </p:sp>
      <p:sp>
        <p:nvSpPr>
          <p:cNvPr id="52229" name="Text Box 5"/>
          <p:cNvSpPr txBox="1">
            <a:spLocks noChangeArrowheads="1"/>
          </p:cNvSpPr>
          <p:nvPr/>
        </p:nvSpPr>
        <p:spPr bwMode="auto">
          <a:xfrm>
            <a:off x="7772400" y="3352800"/>
            <a:ext cx="2895600" cy="579438"/>
          </a:xfrm>
          <a:prstGeom prst="rect">
            <a:avLst/>
          </a:prstGeom>
          <a:solidFill>
            <a:srgbClr val="FFFF66"/>
          </a:solidFill>
          <a:ln w="9525">
            <a:noFill/>
            <a:miter lim="800000"/>
            <a:headEnd/>
            <a:tailEnd/>
          </a:ln>
        </p:spPr>
        <p:txBody>
          <a:bodyPr>
            <a:spAutoFit/>
          </a:bodyPr>
          <a:lstStyle/>
          <a:p>
            <a:pPr>
              <a:spcBef>
                <a:spcPct val="50000"/>
              </a:spcBef>
            </a:pPr>
            <a:r>
              <a:rPr lang="en-US" sz="3200" b="1">
                <a:solidFill>
                  <a:srgbClr val="0000FF"/>
                </a:solidFill>
                <a:latin typeface=".VnTime" pitchFamily="34" charset="0"/>
              </a:rPr>
              <a:t>A. HiÒn lµnh</a:t>
            </a:r>
          </a:p>
        </p:txBody>
      </p:sp>
      <p:sp>
        <p:nvSpPr>
          <p:cNvPr id="52230" name="Text Box 6"/>
          <p:cNvSpPr txBox="1">
            <a:spLocks noChangeArrowheads="1"/>
          </p:cNvSpPr>
          <p:nvPr/>
        </p:nvSpPr>
        <p:spPr bwMode="auto">
          <a:xfrm>
            <a:off x="7848600" y="4129089"/>
            <a:ext cx="2819400" cy="579437"/>
          </a:xfrm>
          <a:prstGeom prst="rect">
            <a:avLst/>
          </a:prstGeom>
          <a:solidFill>
            <a:srgbClr val="FFFF66"/>
          </a:solidFill>
          <a:ln w="9525">
            <a:noFill/>
            <a:miter lim="800000"/>
            <a:headEnd/>
            <a:tailEnd/>
          </a:ln>
        </p:spPr>
        <p:txBody>
          <a:bodyPr>
            <a:spAutoFit/>
          </a:bodyPr>
          <a:lstStyle/>
          <a:p>
            <a:pPr>
              <a:spcBef>
                <a:spcPct val="50000"/>
              </a:spcBef>
            </a:pPr>
            <a:r>
              <a:rPr lang="en-US" sz="3200" b="1">
                <a:solidFill>
                  <a:srgbClr val="0000FF"/>
                </a:solidFill>
                <a:latin typeface=".VnTime" pitchFamily="34" charset="0"/>
              </a:rPr>
              <a:t>B. Ch¨m chØ</a:t>
            </a:r>
          </a:p>
        </p:txBody>
      </p:sp>
      <p:sp>
        <p:nvSpPr>
          <p:cNvPr id="52231" name="Text Box 7"/>
          <p:cNvSpPr txBox="1">
            <a:spLocks noChangeArrowheads="1"/>
          </p:cNvSpPr>
          <p:nvPr/>
        </p:nvSpPr>
        <p:spPr bwMode="auto">
          <a:xfrm>
            <a:off x="7848600" y="4891089"/>
            <a:ext cx="2209800" cy="579437"/>
          </a:xfrm>
          <a:prstGeom prst="rect">
            <a:avLst/>
          </a:prstGeom>
          <a:solidFill>
            <a:srgbClr val="FFFF66"/>
          </a:solidFill>
          <a:ln w="9525">
            <a:noFill/>
            <a:miter lim="800000"/>
            <a:headEnd/>
            <a:tailEnd/>
          </a:ln>
        </p:spPr>
        <p:txBody>
          <a:bodyPr>
            <a:spAutoFit/>
          </a:bodyPr>
          <a:lstStyle/>
          <a:p>
            <a:pPr>
              <a:spcBef>
                <a:spcPct val="50000"/>
              </a:spcBef>
            </a:pPr>
            <a:r>
              <a:rPr lang="en-US" sz="3200" b="1">
                <a:solidFill>
                  <a:srgbClr val="0000FF"/>
                </a:solidFill>
                <a:latin typeface=".VnTime" pitchFamily="34" charset="0"/>
              </a:rPr>
              <a:t>C. S¸ng t¹o</a:t>
            </a:r>
          </a:p>
        </p:txBody>
      </p:sp>
      <p:sp>
        <p:nvSpPr>
          <p:cNvPr id="52232" name="Rectangle 8"/>
          <p:cNvSpPr>
            <a:spLocks noChangeArrowheads="1"/>
          </p:cNvSpPr>
          <p:nvPr/>
        </p:nvSpPr>
        <p:spPr bwMode="auto">
          <a:xfrm>
            <a:off x="6934200" y="3352800"/>
            <a:ext cx="685800" cy="533400"/>
          </a:xfrm>
          <a:prstGeom prst="rect">
            <a:avLst/>
          </a:prstGeom>
          <a:solidFill>
            <a:srgbClr val="33CCFF"/>
          </a:solidFill>
          <a:ln w="9525">
            <a:solidFill>
              <a:srgbClr val="003366"/>
            </a:solidFill>
            <a:miter lim="800000"/>
            <a:headEnd/>
            <a:tailEnd/>
          </a:ln>
        </p:spPr>
        <p:txBody>
          <a:bodyPr wrap="none" anchor="ctr"/>
          <a:lstStyle/>
          <a:p>
            <a:pPr algn="ctr"/>
            <a:endParaRPr lang="vi-VN"/>
          </a:p>
        </p:txBody>
      </p:sp>
      <p:sp>
        <p:nvSpPr>
          <p:cNvPr id="52233" name="Rectangle 9"/>
          <p:cNvSpPr>
            <a:spLocks noChangeArrowheads="1"/>
          </p:cNvSpPr>
          <p:nvPr/>
        </p:nvSpPr>
        <p:spPr bwMode="auto">
          <a:xfrm>
            <a:off x="6934200" y="4114800"/>
            <a:ext cx="685800" cy="533400"/>
          </a:xfrm>
          <a:prstGeom prst="rect">
            <a:avLst/>
          </a:prstGeom>
          <a:solidFill>
            <a:srgbClr val="33CCFF"/>
          </a:solidFill>
          <a:ln w="9525">
            <a:solidFill>
              <a:srgbClr val="003366"/>
            </a:solidFill>
            <a:miter lim="800000"/>
            <a:headEnd/>
            <a:tailEnd/>
          </a:ln>
        </p:spPr>
        <p:txBody>
          <a:bodyPr wrap="none" anchor="ctr"/>
          <a:lstStyle/>
          <a:p>
            <a:endParaRPr lang="vi-VN"/>
          </a:p>
        </p:txBody>
      </p:sp>
      <p:sp>
        <p:nvSpPr>
          <p:cNvPr id="52234" name="Rectangle 10"/>
          <p:cNvSpPr>
            <a:spLocks noChangeArrowheads="1"/>
          </p:cNvSpPr>
          <p:nvPr/>
        </p:nvSpPr>
        <p:spPr bwMode="auto">
          <a:xfrm>
            <a:off x="6934200" y="4876800"/>
            <a:ext cx="685800" cy="533400"/>
          </a:xfrm>
          <a:prstGeom prst="rect">
            <a:avLst/>
          </a:prstGeom>
          <a:solidFill>
            <a:srgbClr val="33CCFF"/>
          </a:solidFill>
          <a:ln w="9525">
            <a:solidFill>
              <a:schemeClr val="bg1"/>
            </a:solidFill>
            <a:miter lim="800000"/>
            <a:headEnd/>
            <a:tailEnd/>
          </a:ln>
        </p:spPr>
        <p:txBody>
          <a:bodyPr wrap="none" anchor="ctr"/>
          <a:lstStyle/>
          <a:p>
            <a:endParaRPr lang="vi-VN"/>
          </a:p>
        </p:txBody>
      </p:sp>
      <p:pic>
        <p:nvPicPr>
          <p:cNvPr id="52235" name="Picture 11" descr="delete"/>
          <p:cNvPicPr>
            <a:picLocks noChangeAspect="1" noChangeArrowheads="1"/>
          </p:cNvPicPr>
          <p:nvPr/>
        </p:nvPicPr>
        <p:blipFill>
          <a:blip r:embed="rId5" cstate="print"/>
          <a:srcRect/>
          <a:stretch>
            <a:fillRect/>
          </a:stretch>
        </p:blipFill>
        <p:spPr bwMode="auto">
          <a:xfrm>
            <a:off x="7143750" y="4267201"/>
            <a:ext cx="247650" cy="238125"/>
          </a:xfrm>
          <a:prstGeom prst="rect">
            <a:avLst/>
          </a:prstGeom>
          <a:noFill/>
          <a:ln w="9525">
            <a:noFill/>
            <a:miter lim="800000"/>
            <a:headEnd/>
            <a:tailEnd/>
          </a:ln>
        </p:spPr>
      </p:pic>
      <p:pic>
        <p:nvPicPr>
          <p:cNvPr id="52236" name="Picture 12" descr="51"/>
          <p:cNvPicPr>
            <a:picLocks noChangeAspect="1" noChangeArrowheads="1"/>
          </p:cNvPicPr>
          <p:nvPr/>
        </p:nvPicPr>
        <p:blipFill>
          <a:blip r:embed="rId6" cstate="print"/>
          <a:srcRect/>
          <a:stretch>
            <a:fillRect/>
          </a:stretch>
        </p:blipFill>
        <p:spPr bwMode="auto">
          <a:xfrm>
            <a:off x="1600200" y="3733800"/>
            <a:ext cx="3581400" cy="3124200"/>
          </a:xfrm>
          <a:prstGeom prst="rect">
            <a:avLst/>
          </a:prstGeom>
          <a:noFill/>
          <a:ln w="9525">
            <a:noFill/>
            <a:miter lim="800000"/>
            <a:headEnd/>
            <a:tailEnd/>
          </a:ln>
        </p:spPr>
      </p:pic>
      <p:grpSp>
        <p:nvGrpSpPr>
          <p:cNvPr id="12" name="Group 47"/>
          <p:cNvGrpSpPr>
            <a:grpSpLocks/>
          </p:cNvGrpSpPr>
          <p:nvPr/>
        </p:nvGrpSpPr>
        <p:grpSpPr bwMode="auto">
          <a:xfrm>
            <a:off x="25400" y="65313"/>
            <a:ext cx="12192000" cy="68580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236"/>
                                        </p:tgtEl>
                                        <p:attrNameLst>
                                          <p:attrName>style.visibility</p:attrName>
                                        </p:attrNameLst>
                                      </p:cBhvr>
                                      <p:to>
                                        <p:strVal val="visible"/>
                                      </p:to>
                                    </p:set>
                                    <p:anim calcmode="lin" valueType="num">
                                      <p:cBhvr>
                                        <p:cTn id="7" dur="500" fill="hold"/>
                                        <p:tgtEl>
                                          <p:spTgt spid="52236"/>
                                        </p:tgtEl>
                                        <p:attrNameLst>
                                          <p:attrName>ppt_w</p:attrName>
                                        </p:attrNameLst>
                                      </p:cBhvr>
                                      <p:tavLst>
                                        <p:tav tm="0">
                                          <p:val>
                                            <p:fltVal val="0"/>
                                          </p:val>
                                        </p:tav>
                                        <p:tav tm="100000">
                                          <p:val>
                                            <p:strVal val="#ppt_w"/>
                                          </p:val>
                                        </p:tav>
                                      </p:tavLst>
                                    </p:anim>
                                    <p:anim calcmode="lin" valueType="num">
                                      <p:cBhvr>
                                        <p:cTn id="8" dur="500" fill="hold"/>
                                        <p:tgtEl>
                                          <p:spTgt spid="5223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2227"/>
                                        </p:tgtEl>
                                        <p:attrNameLst>
                                          <p:attrName>style.visibility</p:attrName>
                                        </p:attrNameLst>
                                      </p:cBhvr>
                                      <p:to>
                                        <p:strVal val="visible"/>
                                      </p:to>
                                    </p:set>
                                    <p:anim calcmode="lin" valueType="num">
                                      <p:cBhvr>
                                        <p:cTn id="11" dur="500" fill="hold"/>
                                        <p:tgtEl>
                                          <p:spTgt spid="52227"/>
                                        </p:tgtEl>
                                        <p:attrNameLst>
                                          <p:attrName>ppt_w</p:attrName>
                                        </p:attrNameLst>
                                      </p:cBhvr>
                                      <p:tavLst>
                                        <p:tav tm="0">
                                          <p:val>
                                            <p:fltVal val="0"/>
                                          </p:val>
                                        </p:tav>
                                        <p:tav tm="100000">
                                          <p:val>
                                            <p:strVal val="#ppt_w"/>
                                          </p:val>
                                        </p:tav>
                                      </p:tavLst>
                                    </p:anim>
                                    <p:anim calcmode="lin" valueType="num">
                                      <p:cBhvr>
                                        <p:cTn id="12" dur="500" fill="hold"/>
                                        <p:tgtEl>
                                          <p:spTgt spid="5222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52229"/>
                                        </p:tgtEl>
                                        <p:attrNameLst>
                                          <p:attrName>style.visibility</p:attrName>
                                        </p:attrNameLst>
                                      </p:cBhvr>
                                      <p:to>
                                        <p:strVal val="visible"/>
                                      </p:to>
                                    </p:set>
                                    <p:animEffect transition="in" filter="fade">
                                      <p:cBhvr>
                                        <p:cTn id="17" dur="2000"/>
                                        <p:tgtEl>
                                          <p:spTgt spid="52229"/>
                                        </p:tgtEl>
                                      </p:cBhvr>
                                    </p:animEffect>
                                    <p:anim calcmode="lin" valueType="num">
                                      <p:cBhvr>
                                        <p:cTn id="18" dur="2000" fill="hold"/>
                                        <p:tgtEl>
                                          <p:spTgt spid="52229"/>
                                        </p:tgtEl>
                                        <p:attrNameLst>
                                          <p:attrName>style.rotation</p:attrName>
                                        </p:attrNameLst>
                                      </p:cBhvr>
                                      <p:tavLst>
                                        <p:tav tm="0">
                                          <p:val>
                                            <p:fltVal val="720"/>
                                          </p:val>
                                        </p:tav>
                                        <p:tav tm="100000">
                                          <p:val>
                                            <p:fltVal val="0"/>
                                          </p:val>
                                        </p:tav>
                                      </p:tavLst>
                                    </p:anim>
                                    <p:anim calcmode="lin" valueType="num">
                                      <p:cBhvr>
                                        <p:cTn id="19" dur="2000" fill="hold"/>
                                        <p:tgtEl>
                                          <p:spTgt spid="52229"/>
                                        </p:tgtEl>
                                        <p:attrNameLst>
                                          <p:attrName>ppt_h</p:attrName>
                                        </p:attrNameLst>
                                      </p:cBhvr>
                                      <p:tavLst>
                                        <p:tav tm="0">
                                          <p:val>
                                            <p:fltVal val="0"/>
                                          </p:val>
                                        </p:tav>
                                        <p:tav tm="100000">
                                          <p:val>
                                            <p:strVal val="#ppt_h"/>
                                          </p:val>
                                        </p:tav>
                                      </p:tavLst>
                                    </p:anim>
                                    <p:anim calcmode="lin" valueType="num">
                                      <p:cBhvr>
                                        <p:cTn id="20" dur="2000" fill="hold"/>
                                        <p:tgtEl>
                                          <p:spTgt spid="52229"/>
                                        </p:tgtEl>
                                        <p:attrNameLst>
                                          <p:attrName>ppt_w</p:attrName>
                                        </p:attrNameLst>
                                      </p:cBhvr>
                                      <p:tavLst>
                                        <p:tav tm="0">
                                          <p:val>
                                            <p:fltVal val="0"/>
                                          </p:val>
                                        </p:tav>
                                        <p:tav tm="100000">
                                          <p:val>
                                            <p:strVal val="#ppt_w"/>
                                          </p:val>
                                        </p:tav>
                                      </p:tavLst>
                                    </p:anim>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52230"/>
                                        </p:tgtEl>
                                        <p:attrNameLst>
                                          <p:attrName>style.visibility</p:attrName>
                                        </p:attrNameLst>
                                      </p:cBhvr>
                                      <p:to>
                                        <p:strVal val="visible"/>
                                      </p:to>
                                    </p:set>
                                    <p:animEffect transition="in" filter="fade">
                                      <p:cBhvr>
                                        <p:cTn id="24" dur="2000"/>
                                        <p:tgtEl>
                                          <p:spTgt spid="52230"/>
                                        </p:tgtEl>
                                      </p:cBhvr>
                                    </p:animEffect>
                                    <p:anim calcmode="lin" valueType="num">
                                      <p:cBhvr>
                                        <p:cTn id="25" dur="2000" fill="hold"/>
                                        <p:tgtEl>
                                          <p:spTgt spid="52230"/>
                                        </p:tgtEl>
                                        <p:attrNameLst>
                                          <p:attrName>style.rotation</p:attrName>
                                        </p:attrNameLst>
                                      </p:cBhvr>
                                      <p:tavLst>
                                        <p:tav tm="0">
                                          <p:val>
                                            <p:fltVal val="720"/>
                                          </p:val>
                                        </p:tav>
                                        <p:tav tm="100000">
                                          <p:val>
                                            <p:fltVal val="0"/>
                                          </p:val>
                                        </p:tav>
                                      </p:tavLst>
                                    </p:anim>
                                    <p:anim calcmode="lin" valueType="num">
                                      <p:cBhvr>
                                        <p:cTn id="26" dur="2000" fill="hold"/>
                                        <p:tgtEl>
                                          <p:spTgt spid="52230"/>
                                        </p:tgtEl>
                                        <p:attrNameLst>
                                          <p:attrName>ppt_h</p:attrName>
                                        </p:attrNameLst>
                                      </p:cBhvr>
                                      <p:tavLst>
                                        <p:tav tm="0">
                                          <p:val>
                                            <p:fltVal val="0"/>
                                          </p:val>
                                        </p:tav>
                                        <p:tav tm="100000">
                                          <p:val>
                                            <p:strVal val="#ppt_h"/>
                                          </p:val>
                                        </p:tav>
                                      </p:tavLst>
                                    </p:anim>
                                    <p:anim calcmode="lin" valueType="num">
                                      <p:cBhvr>
                                        <p:cTn id="27" dur="2000" fill="hold"/>
                                        <p:tgtEl>
                                          <p:spTgt spid="52230"/>
                                        </p:tgtEl>
                                        <p:attrNameLst>
                                          <p:attrName>ppt_w</p:attrName>
                                        </p:attrNameLst>
                                      </p:cBhvr>
                                      <p:tavLst>
                                        <p:tav tm="0">
                                          <p:val>
                                            <p:fltVal val="0"/>
                                          </p:val>
                                        </p:tav>
                                        <p:tav tm="100000">
                                          <p:val>
                                            <p:strVal val="#ppt_w"/>
                                          </p:val>
                                        </p:tav>
                                      </p:tavLst>
                                    </p:anim>
                                  </p:childTnLst>
                                </p:cTn>
                              </p:par>
                            </p:childTnLst>
                          </p:cTn>
                        </p:par>
                        <p:par>
                          <p:cTn id="28" fill="hold">
                            <p:stCondLst>
                              <p:cond delay="4000"/>
                            </p:stCondLst>
                            <p:childTnLst>
                              <p:par>
                                <p:cTn id="29" presetID="35" presetClass="entr" presetSubtype="0" fill="hold" grpId="0" nodeType="afterEffect">
                                  <p:stCondLst>
                                    <p:cond delay="0"/>
                                  </p:stCondLst>
                                  <p:childTnLst>
                                    <p:set>
                                      <p:cBhvr>
                                        <p:cTn id="30" dur="1" fill="hold">
                                          <p:stCondLst>
                                            <p:cond delay="0"/>
                                          </p:stCondLst>
                                        </p:cTn>
                                        <p:tgtEl>
                                          <p:spTgt spid="52231"/>
                                        </p:tgtEl>
                                        <p:attrNameLst>
                                          <p:attrName>style.visibility</p:attrName>
                                        </p:attrNameLst>
                                      </p:cBhvr>
                                      <p:to>
                                        <p:strVal val="visible"/>
                                      </p:to>
                                    </p:set>
                                    <p:animEffect transition="in" filter="fade">
                                      <p:cBhvr>
                                        <p:cTn id="31" dur="2000"/>
                                        <p:tgtEl>
                                          <p:spTgt spid="52231"/>
                                        </p:tgtEl>
                                      </p:cBhvr>
                                    </p:animEffect>
                                    <p:anim calcmode="lin" valueType="num">
                                      <p:cBhvr>
                                        <p:cTn id="32" dur="2000" fill="hold"/>
                                        <p:tgtEl>
                                          <p:spTgt spid="52231"/>
                                        </p:tgtEl>
                                        <p:attrNameLst>
                                          <p:attrName>style.rotation</p:attrName>
                                        </p:attrNameLst>
                                      </p:cBhvr>
                                      <p:tavLst>
                                        <p:tav tm="0">
                                          <p:val>
                                            <p:fltVal val="720"/>
                                          </p:val>
                                        </p:tav>
                                        <p:tav tm="100000">
                                          <p:val>
                                            <p:fltVal val="0"/>
                                          </p:val>
                                        </p:tav>
                                      </p:tavLst>
                                    </p:anim>
                                    <p:anim calcmode="lin" valueType="num">
                                      <p:cBhvr>
                                        <p:cTn id="33" dur="2000" fill="hold"/>
                                        <p:tgtEl>
                                          <p:spTgt spid="52231"/>
                                        </p:tgtEl>
                                        <p:attrNameLst>
                                          <p:attrName>ppt_h</p:attrName>
                                        </p:attrNameLst>
                                      </p:cBhvr>
                                      <p:tavLst>
                                        <p:tav tm="0">
                                          <p:val>
                                            <p:fltVal val="0"/>
                                          </p:val>
                                        </p:tav>
                                        <p:tav tm="100000">
                                          <p:val>
                                            <p:strVal val="#ppt_h"/>
                                          </p:val>
                                        </p:tav>
                                      </p:tavLst>
                                    </p:anim>
                                    <p:anim calcmode="lin" valueType="num">
                                      <p:cBhvr>
                                        <p:cTn id="34" dur="2000" fill="hold"/>
                                        <p:tgtEl>
                                          <p:spTgt spid="52231"/>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52232"/>
                                        </p:tgtEl>
                                        <p:attrNameLst>
                                          <p:attrName>style.visibility</p:attrName>
                                        </p:attrNameLst>
                                      </p:cBhvr>
                                      <p:to>
                                        <p:strVal val="visible"/>
                                      </p:to>
                                    </p:set>
                                    <p:anim calcmode="lin" valueType="num">
                                      <p:cBhvr>
                                        <p:cTn id="39" dur="1000" fill="hold"/>
                                        <p:tgtEl>
                                          <p:spTgt spid="52232"/>
                                        </p:tgtEl>
                                        <p:attrNameLst>
                                          <p:attrName>ppt_w</p:attrName>
                                        </p:attrNameLst>
                                      </p:cBhvr>
                                      <p:tavLst>
                                        <p:tav tm="0">
                                          <p:val>
                                            <p:fltVal val="0"/>
                                          </p:val>
                                        </p:tav>
                                        <p:tav tm="100000">
                                          <p:val>
                                            <p:strVal val="#ppt_w"/>
                                          </p:val>
                                        </p:tav>
                                      </p:tavLst>
                                    </p:anim>
                                    <p:anim calcmode="lin" valueType="num">
                                      <p:cBhvr>
                                        <p:cTn id="40" dur="1000" fill="hold"/>
                                        <p:tgtEl>
                                          <p:spTgt spid="52232"/>
                                        </p:tgtEl>
                                        <p:attrNameLst>
                                          <p:attrName>ppt_h</p:attrName>
                                        </p:attrNameLst>
                                      </p:cBhvr>
                                      <p:tavLst>
                                        <p:tav tm="0">
                                          <p:val>
                                            <p:fltVal val="0"/>
                                          </p:val>
                                        </p:tav>
                                        <p:tav tm="100000">
                                          <p:val>
                                            <p:strVal val="#ppt_h"/>
                                          </p:val>
                                        </p:tav>
                                      </p:tavLst>
                                    </p:anim>
                                    <p:anim calcmode="lin" valueType="num">
                                      <p:cBhvr>
                                        <p:cTn id="41" dur="1000" fill="hold"/>
                                        <p:tgtEl>
                                          <p:spTgt spid="52232"/>
                                        </p:tgtEl>
                                        <p:attrNameLst>
                                          <p:attrName>style.rotation</p:attrName>
                                        </p:attrNameLst>
                                      </p:cBhvr>
                                      <p:tavLst>
                                        <p:tav tm="0">
                                          <p:val>
                                            <p:fltVal val="90"/>
                                          </p:val>
                                        </p:tav>
                                        <p:tav tm="100000">
                                          <p:val>
                                            <p:fltVal val="0"/>
                                          </p:val>
                                        </p:tav>
                                      </p:tavLst>
                                    </p:anim>
                                    <p:animEffect transition="in" filter="fade">
                                      <p:cBhvr>
                                        <p:cTn id="42" dur="1000"/>
                                        <p:tgtEl>
                                          <p:spTgt spid="52232"/>
                                        </p:tgtEl>
                                      </p:cBhvr>
                                    </p:animEffect>
                                  </p:childTnLst>
                                </p:cTn>
                              </p:par>
                              <p:par>
                                <p:cTn id="43" presetID="31" presetClass="entr" presetSubtype="0" fill="hold" grpId="0" nodeType="withEffect">
                                  <p:stCondLst>
                                    <p:cond delay="0"/>
                                  </p:stCondLst>
                                  <p:iterate type="lt">
                                    <p:tmPct val="5000"/>
                                  </p:iterate>
                                  <p:childTnLst>
                                    <p:set>
                                      <p:cBhvr>
                                        <p:cTn id="44" dur="1" fill="hold">
                                          <p:stCondLst>
                                            <p:cond delay="0"/>
                                          </p:stCondLst>
                                        </p:cTn>
                                        <p:tgtEl>
                                          <p:spTgt spid="52233"/>
                                        </p:tgtEl>
                                        <p:attrNameLst>
                                          <p:attrName>style.visibility</p:attrName>
                                        </p:attrNameLst>
                                      </p:cBhvr>
                                      <p:to>
                                        <p:strVal val="visible"/>
                                      </p:to>
                                    </p:set>
                                    <p:anim calcmode="lin" valueType="num">
                                      <p:cBhvr>
                                        <p:cTn id="45" dur="1000" fill="hold"/>
                                        <p:tgtEl>
                                          <p:spTgt spid="52233"/>
                                        </p:tgtEl>
                                        <p:attrNameLst>
                                          <p:attrName>ppt_w</p:attrName>
                                        </p:attrNameLst>
                                      </p:cBhvr>
                                      <p:tavLst>
                                        <p:tav tm="0">
                                          <p:val>
                                            <p:fltVal val="0"/>
                                          </p:val>
                                        </p:tav>
                                        <p:tav tm="100000">
                                          <p:val>
                                            <p:strVal val="#ppt_w"/>
                                          </p:val>
                                        </p:tav>
                                      </p:tavLst>
                                    </p:anim>
                                    <p:anim calcmode="lin" valueType="num">
                                      <p:cBhvr>
                                        <p:cTn id="46" dur="1000" fill="hold"/>
                                        <p:tgtEl>
                                          <p:spTgt spid="52233"/>
                                        </p:tgtEl>
                                        <p:attrNameLst>
                                          <p:attrName>ppt_h</p:attrName>
                                        </p:attrNameLst>
                                      </p:cBhvr>
                                      <p:tavLst>
                                        <p:tav tm="0">
                                          <p:val>
                                            <p:fltVal val="0"/>
                                          </p:val>
                                        </p:tav>
                                        <p:tav tm="100000">
                                          <p:val>
                                            <p:strVal val="#ppt_h"/>
                                          </p:val>
                                        </p:tav>
                                      </p:tavLst>
                                    </p:anim>
                                    <p:anim calcmode="lin" valueType="num">
                                      <p:cBhvr>
                                        <p:cTn id="47" dur="1000" fill="hold"/>
                                        <p:tgtEl>
                                          <p:spTgt spid="52233"/>
                                        </p:tgtEl>
                                        <p:attrNameLst>
                                          <p:attrName>style.rotation</p:attrName>
                                        </p:attrNameLst>
                                      </p:cBhvr>
                                      <p:tavLst>
                                        <p:tav tm="0">
                                          <p:val>
                                            <p:fltVal val="90"/>
                                          </p:val>
                                        </p:tav>
                                        <p:tav tm="100000">
                                          <p:val>
                                            <p:fltVal val="0"/>
                                          </p:val>
                                        </p:tav>
                                      </p:tavLst>
                                    </p:anim>
                                    <p:animEffect transition="in" filter="fade">
                                      <p:cBhvr>
                                        <p:cTn id="48" dur="1000"/>
                                        <p:tgtEl>
                                          <p:spTgt spid="52233"/>
                                        </p:tgtEl>
                                      </p:cBhvr>
                                    </p:animEffect>
                                  </p:childTnLst>
                                </p:cTn>
                              </p:par>
                              <p:par>
                                <p:cTn id="49" presetID="31" presetClass="entr" presetSubtype="0" fill="hold" grpId="0" nodeType="withEffect">
                                  <p:stCondLst>
                                    <p:cond delay="0"/>
                                  </p:stCondLst>
                                  <p:iterate type="lt">
                                    <p:tmPct val="5000"/>
                                  </p:iterate>
                                  <p:childTnLst>
                                    <p:set>
                                      <p:cBhvr>
                                        <p:cTn id="50" dur="1" fill="hold">
                                          <p:stCondLst>
                                            <p:cond delay="0"/>
                                          </p:stCondLst>
                                        </p:cTn>
                                        <p:tgtEl>
                                          <p:spTgt spid="52234"/>
                                        </p:tgtEl>
                                        <p:attrNameLst>
                                          <p:attrName>style.visibility</p:attrName>
                                        </p:attrNameLst>
                                      </p:cBhvr>
                                      <p:to>
                                        <p:strVal val="visible"/>
                                      </p:to>
                                    </p:set>
                                    <p:anim calcmode="lin" valueType="num">
                                      <p:cBhvr>
                                        <p:cTn id="51" dur="1000" fill="hold"/>
                                        <p:tgtEl>
                                          <p:spTgt spid="52234"/>
                                        </p:tgtEl>
                                        <p:attrNameLst>
                                          <p:attrName>ppt_w</p:attrName>
                                        </p:attrNameLst>
                                      </p:cBhvr>
                                      <p:tavLst>
                                        <p:tav tm="0">
                                          <p:val>
                                            <p:fltVal val="0"/>
                                          </p:val>
                                        </p:tav>
                                        <p:tav tm="100000">
                                          <p:val>
                                            <p:strVal val="#ppt_w"/>
                                          </p:val>
                                        </p:tav>
                                      </p:tavLst>
                                    </p:anim>
                                    <p:anim calcmode="lin" valueType="num">
                                      <p:cBhvr>
                                        <p:cTn id="52" dur="1000" fill="hold"/>
                                        <p:tgtEl>
                                          <p:spTgt spid="52234"/>
                                        </p:tgtEl>
                                        <p:attrNameLst>
                                          <p:attrName>ppt_h</p:attrName>
                                        </p:attrNameLst>
                                      </p:cBhvr>
                                      <p:tavLst>
                                        <p:tav tm="0">
                                          <p:val>
                                            <p:fltVal val="0"/>
                                          </p:val>
                                        </p:tav>
                                        <p:tav tm="100000">
                                          <p:val>
                                            <p:strVal val="#ppt_h"/>
                                          </p:val>
                                        </p:tav>
                                      </p:tavLst>
                                    </p:anim>
                                    <p:anim calcmode="lin" valueType="num">
                                      <p:cBhvr>
                                        <p:cTn id="53" dur="1000" fill="hold"/>
                                        <p:tgtEl>
                                          <p:spTgt spid="52234"/>
                                        </p:tgtEl>
                                        <p:attrNameLst>
                                          <p:attrName>style.rotation</p:attrName>
                                        </p:attrNameLst>
                                      </p:cBhvr>
                                      <p:tavLst>
                                        <p:tav tm="0">
                                          <p:val>
                                            <p:fltVal val="90"/>
                                          </p:val>
                                        </p:tav>
                                        <p:tav tm="100000">
                                          <p:val>
                                            <p:fltVal val="0"/>
                                          </p:val>
                                        </p:tav>
                                      </p:tavLst>
                                    </p:anim>
                                    <p:animEffect transition="in" filter="fade">
                                      <p:cBhvr>
                                        <p:cTn id="54" dur="1000"/>
                                        <p:tgtEl>
                                          <p:spTgt spid="52234"/>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52235"/>
                                        </p:tgtEl>
                                        <p:attrNameLst>
                                          <p:attrName>style.visibility</p:attrName>
                                        </p:attrNameLst>
                                      </p:cBhvr>
                                      <p:to>
                                        <p:strVal val="visible"/>
                                      </p:to>
                                    </p:set>
                                    <p:animEffect transition="in" filter="diamond(in)">
                                      <p:cBhvr>
                                        <p:cTn id="59" dur="500"/>
                                        <p:tgtEl>
                                          <p:spTgt spid="52235"/>
                                        </p:tgtEl>
                                      </p:cBhvr>
                                    </p:animEffec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9" grpId="0" animBg="1"/>
      <p:bldP spid="52230" grpId="0" animBg="1"/>
      <p:bldP spid="52231" grpId="0" animBg="1"/>
      <p:bldP spid="52232" grpId="0" animBg="1"/>
      <p:bldP spid="52233" grpId="0" animBg="1"/>
      <p:bldP spid="522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080125014135366"/>
          <p:cNvPicPr>
            <a:picLocks noChangeAspect="1" noChangeArrowheads="1" noCrop="1"/>
          </p:cNvPicPr>
          <p:nvPr/>
        </p:nvPicPr>
        <p:blipFill>
          <a:blip r:embed="rId4" cstate="print"/>
          <a:srcRect/>
          <a:stretch>
            <a:fillRect/>
          </a:stretch>
        </p:blipFill>
        <p:spPr bwMode="auto">
          <a:xfrm>
            <a:off x="0" y="0"/>
            <a:ext cx="12192000" cy="6858000"/>
          </a:xfrm>
          <a:prstGeom prst="rect">
            <a:avLst/>
          </a:prstGeom>
          <a:noFill/>
          <a:ln w="9525">
            <a:noFill/>
            <a:miter lim="800000"/>
            <a:headEnd/>
            <a:tailEnd/>
          </a:ln>
        </p:spPr>
      </p:pic>
      <p:sp>
        <p:nvSpPr>
          <p:cNvPr id="55299" name="AutoShape 3"/>
          <p:cNvSpPr>
            <a:spLocks noChangeArrowheads="1"/>
          </p:cNvSpPr>
          <p:nvPr/>
        </p:nvSpPr>
        <p:spPr bwMode="auto">
          <a:xfrm>
            <a:off x="3124200" y="0"/>
            <a:ext cx="6172200" cy="2667000"/>
          </a:xfrm>
          <a:prstGeom prst="cloudCallout">
            <a:avLst>
              <a:gd name="adj1" fmla="val 43440"/>
              <a:gd name="adj2" fmla="val 82380"/>
            </a:avLst>
          </a:prstGeom>
          <a:solidFill>
            <a:srgbClr val="FFFF00"/>
          </a:solidFill>
          <a:ln w="9525">
            <a:solidFill>
              <a:schemeClr val="tx1"/>
            </a:solidFill>
            <a:round/>
            <a:headEnd/>
            <a:tailEnd/>
          </a:ln>
        </p:spPr>
        <p:txBody>
          <a:bodyPr/>
          <a:lstStyle/>
          <a:p>
            <a:pPr algn="ctr"/>
            <a:r>
              <a:rPr lang="en-US" sz="2800" b="1">
                <a:latin typeface=".VnTime" pitchFamily="34" charset="0"/>
              </a:rPr>
              <a:t>Bµi th¬ </a:t>
            </a:r>
            <a:r>
              <a:rPr lang="en-US" sz="2800" b="1" i="1">
                <a:latin typeface=".VnTime" pitchFamily="34" charset="0"/>
              </a:rPr>
              <a:t>Hµnh tr×nh cña bÇy ong</a:t>
            </a:r>
            <a:r>
              <a:rPr lang="en-US" sz="2800" b="1">
                <a:latin typeface=".VnTime" pitchFamily="34" charset="0"/>
              </a:rPr>
              <a:t> ®­ưîc viÕt theo thÓ th¬ nµo?</a:t>
            </a:r>
          </a:p>
        </p:txBody>
      </p:sp>
      <p:sp>
        <p:nvSpPr>
          <p:cNvPr id="55300" name="Text Box 4"/>
          <p:cNvSpPr txBox="1">
            <a:spLocks noChangeArrowheads="1"/>
          </p:cNvSpPr>
          <p:nvPr/>
        </p:nvSpPr>
        <p:spPr bwMode="auto">
          <a:xfrm>
            <a:off x="2590800" y="3581400"/>
            <a:ext cx="3048000" cy="579438"/>
          </a:xfrm>
          <a:prstGeom prst="rect">
            <a:avLst/>
          </a:prstGeom>
          <a:solidFill>
            <a:srgbClr val="FFFF66"/>
          </a:solidFill>
          <a:ln w="9525">
            <a:noFill/>
            <a:miter lim="800000"/>
            <a:headEnd/>
            <a:tailEnd/>
          </a:ln>
        </p:spPr>
        <p:txBody>
          <a:bodyPr>
            <a:spAutoFit/>
          </a:bodyPr>
          <a:lstStyle/>
          <a:p>
            <a:pPr>
              <a:spcBef>
                <a:spcPct val="50000"/>
              </a:spcBef>
            </a:pPr>
            <a:r>
              <a:rPr lang="en-US" sz="3200" b="1">
                <a:solidFill>
                  <a:srgbClr val="0000FF"/>
                </a:solidFill>
                <a:latin typeface=".VnTime" pitchFamily="34" charset="0"/>
              </a:rPr>
              <a:t>A. Tù do</a:t>
            </a:r>
          </a:p>
        </p:txBody>
      </p:sp>
      <p:sp>
        <p:nvSpPr>
          <p:cNvPr id="55301" name="Text Box 5"/>
          <p:cNvSpPr txBox="1">
            <a:spLocks noChangeArrowheads="1"/>
          </p:cNvSpPr>
          <p:nvPr/>
        </p:nvSpPr>
        <p:spPr bwMode="auto">
          <a:xfrm>
            <a:off x="2590800" y="4495800"/>
            <a:ext cx="2286000" cy="579438"/>
          </a:xfrm>
          <a:prstGeom prst="rect">
            <a:avLst/>
          </a:prstGeom>
          <a:solidFill>
            <a:srgbClr val="FFFF66"/>
          </a:solidFill>
          <a:ln w="9525">
            <a:noFill/>
            <a:miter lim="800000"/>
            <a:headEnd/>
            <a:tailEnd/>
          </a:ln>
        </p:spPr>
        <p:txBody>
          <a:bodyPr>
            <a:spAutoFit/>
          </a:bodyPr>
          <a:lstStyle/>
          <a:p>
            <a:pPr>
              <a:spcBef>
                <a:spcPct val="50000"/>
              </a:spcBef>
            </a:pPr>
            <a:r>
              <a:rPr lang="en-US" sz="3200" b="1">
                <a:solidFill>
                  <a:srgbClr val="0000FF"/>
                </a:solidFill>
                <a:latin typeface=".VnTime" pitchFamily="34" charset="0"/>
              </a:rPr>
              <a:t>B. Lôc b¸t</a:t>
            </a:r>
          </a:p>
        </p:txBody>
      </p:sp>
      <p:sp>
        <p:nvSpPr>
          <p:cNvPr id="55302" name="Text Box 6"/>
          <p:cNvSpPr txBox="1">
            <a:spLocks noChangeArrowheads="1"/>
          </p:cNvSpPr>
          <p:nvPr/>
        </p:nvSpPr>
        <p:spPr bwMode="auto">
          <a:xfrm>
            <a:off x="2590800" y="5410200"/>
            <a:ext cx="3657600" cy="579438"/>
          </a:xfrm>
          <a:prstGeom prst="rect">
            <a:avLst/>
          </a:prstGeom>
          <a:solidFill>
            <a:srgbClr val="FFFF66"/>
          </a:solidFill>
          <a:ln w="9525">
            <a:noFill/>
            <a:miter lim="800000"/>
            <a:headEnd/>
            <a:tailEnd/>
          </a:ln>
        </p:spPr>
        <p:txBody>
          <a:bodyPr>
            <a:spAutoFit/>
          </a:bodyPr>
          <a:lstStyle/>
          <a:p>
            <a:pPr>
              <a:spcBef>
                <a:spcPct val="50000"/>
              </a:spcBef>
            </a:pPr>
            <a:r>
              <a:rPr lang="en-US" sz="3200" b="1">
                <a:solidFill>
                  <a:srgbClr val="0000FF"/>
                </a:solidFill>
                <a:latin typeface=".VnTime" pitchFamily="34" charset="0"/>
              </a:rPr>
              <a:t>C. Song thÊt lôc b¸t</a:t>
            </a:r>
          </a:p>
        </p:txBody>
      </p:sp>
      <p:sp>
        <p:nvSpPr>
          <p:cNvPr id="55303" name="Rectangle 7"/>
          <p:cNvSpPr>
            <a:spLocks noChangeArrowheads="1"/>
          </p:cNvSpPr>
          <p:nvPr/>
        </p:nvSpPr>
        <p:spPr bwMode="auto">
          <a:xfrm>
            <a:off x="1828800" y="3657600"/>
            <a:ext cx="685800" cy="533400"/>
          </a:xfrm>
          <a:prstGeom prst="rect">
            <a:avLst/>
          </a:prstGeom>
          <a:solidFill>
            <a:srgbClr val="33CCFF"/>
          </a:solidFill>
          <a:ln w="9525">
            <a:solidFill>
              <a:srgbClr val="003366"/>
            </a:solidFill>
            <a:miter lim="800000"/>
            <a:headEnd/>
            <a:tailEnd/>
          </a:ln>
        </p:spPr>
        <p:txBody>
          <a:bodyPr wrap="none" anchor="ctr"/>
          <a:lstStyle/>
          <a:p>
            <a:pPr algn="ctr"/>
            <a:endParaRPr lang="vi-VN"/>
          </a:p>
        </p:txBody>
      </p:sp>
      <p:sp>
        <p:nvSpPr>
          <p:cNvPr id="55304" name="Rectangle 8"/>
          <p:cNvSpPr>
            <a:spLocks noChangeArrowheads="1"/>
          </p:cNvSpPr>
          <p:nvPr/>
        </p:nvSpPr>
        <p:spPr bwMode="auto">
          <a:xfrm>
            <a:off x="1828800" y="4495800"/>
            <a:ext cx="685800" cy="533400"/>
          </a:xfrm>
          <a:prstGeom prst="rect">
            <a:avLst/>
          </a:prstGeom>
          <a:solidFill>
            <a:srgbClr val="33CCFF"/>
          </a:solidFill>
          <a:ln w="9525">
            <a:solidFill>
              <a:srgbClr val="003366"/>
            </a:solidFill>
            <a:miter lim="800000"/>
            <a:headEnd/>
            <a:tailEnd/>
          </a:ln>
        </p:spPr>
        <p:txBody>
          <a:bodyPr wrap="none" anchor="ctr"/>
          <a:lstStyle/>
          <a:p>
            <a:endParaRPr lang="vi-VN"/>
          </a:p>
        </p:txBody>
      </p:sp>
      <p:sp>
        <p:nvSpPr>
          <p:cNvPr id="55305" name="Rectangle 9"/>
          <p:cNvSpPr>
            <a:spLocks noChangeArrowheads="1"/>
          </p:cNvSpPr>
          <p:nvPr/>
        </p:nvSpPr>
        <p:spPr bwMode="auto">
          <a:xfrm>
            <a:off x="1828800" y="5410200"/>
            <a:ext cx="685800" cy="533400"/>
          </a:xfrm>
          <a:prstGeom prst="rect">
            <a:avLst/>
          </a:prstGeom>
          <a:solidFill>
            <a:srgbClr val="33CCFF"/>
          </a:solidFill>
          <a:ln w="9525">
            <a:solidFill>
              <a:schemeClr val="bg1"/>
            </a:solidFill>
            <a:miter lim="800000"/>
            <a:headEnd/>
            <a:tailEnd/>
          </a:ln>
        </p:spPr>
        <p:txBody>
          <a:bodyPr wrap="none" anchor="ctr"/>
          <a:lstStyle/>
          <a:p>
            <a:endParaRPr lang="vi-VN"/>
          </a:p>
        </p:txBody>
      </p:sp>
      <p:pic>
        <p:nvPicPr>
          <p:cNvPr id="55306" name="Picture 10" descr="delete"/>
          <p:cNvPicPr>
            <a:picLocks noChangeAspect="1" noChangeArrowheads="1"/>
          </p:cNvPicPr>
          <p:nvPr/>
        </p:nvPicPr>
        <p:blipFill>
          <a:blip r:embed="rId5" cstate="print"/>
          <a:srcRect/>
          <a:stretch>
            <a:fillRect/>
          </a:stretch>
        </p:blipFill>
        <p:spPr bwMode="auto">
          <a:xfrm>
            <a:off x="2057400" y="4648201"/>
            <a:ext cx="247650" cy="238125"/>
          </a:xfrm>
          <a:prstGeom prst="rect">
            <a:avLst/>
          </a:prstGeom>
          <a:noFill/>
          <a:ln w="9525">
            <a:noFill/>
            <a:miter lim="800000"/>
            <a:headEnd/>
            <a:tailEnd/>
          </a:ln>
        </p:spPr>
      </p:pic>
      <p:pic>
        <p:nvPicPr>
          <p:cNvPr id="55307" name="Picture 11" descr="52"/>
          <p:cNvPicPr>
            <a:picLocks noChangeAspect="1" noChangeArrowheads="1"/>
          </p:cNvPicPr>
          <p:nvPr/>
        </p:nvPicPr>
        <p:blipFill>
          <a:blip r:embed="rId6" cstate="print"/>
          <a:srcRect/>
          <a:stretch>
            <a:fillRect/>
          </a:stretch>
        </p:blipFill>
        <p:spPr bwMode="auto">
          <a:xfrm>
            <a:off x="6324600" y="3810000"/>
            <a:ext cx="4343400" cy="3048000"/>
          </a:xfrm>
          <a:prstGeom prst="rect">
            <a:avLst/>
          </a:prstGeom>
          <a:noFill/>
          <a:ln w="9525">
            <a:noFill/>
            <a:miter lim="800000"/>
            <a:headEnd/>
            <a:tailEnd/>
          </a:ln>
        </p:spPr>
      </p:pic>
      <p:grpSp>
        <p:nvGrpSpPr>
          <p:cNvPr id="12" name="Group 47"/>
          <p:cNvGrpSpPr>
            <a:grpSpLocks/>
          </p:cNvGrpSpPr>
          <p:nvPr/>
        </p:nvGrpSpPr>
        <p:grpSpPr bwMode="auto">
          <a:xfrm>
            <a:off x="25400" y="65313"/>
            <a:ext cx="12192000" cy="68580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strips(downLeft)">
                                      <p:cBhvr>
                                        <p:cTn id="7" dur="1000"/>
                                        <p:tgtEl>
                                          <p:spTgt spid="5530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strips(downLeft)">
                                      <p:cBhvr>
                                        <p:cTn id="10" dur="1000"/>
                                        <p:tgtEl>
                                          <p:spTgt spid="552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5300"/>
                                        </p:tgtEl>
                                        <p:attrNameLst>
                                          <p:attrName>style.visibility</p:attrName>
                                        </p:attrNameLst>
                                      </p:cBhvr>
                                      <p:to>
                                        <p:strVal val="visible"/>
                                      </p:to>
                                    </p:set>
                                    <p:anim calcmode="lin" valueType="num">
                                      <p:cBhvr>
                                        <p:cTn id="15" dur="1000" fill="hold"/>
                                        <p:tgtEl>
                                          <p:spTgt spid="55300"/>
                                        </p:tgtEl>
                                        <p:attrNameLst>
                                          <p:attrName>ppt_w</p:attrName>
                                        </p:attrNameLst>
                                      </p:cBhvr>
                                      <p:tavLst>
                                        <p:tav tm="0">
                                          <p:val>
                                            <p:fltVal val="0"/>
                                          </p:val>
                                        </p:tav>
                                        <p:tav tm="100000">
                                          <p:val>
                                            <p:strVal val="#ppt_w"/>
                                          </p:val>
                                        </p:tav>
                                      </p:tavLst>
                                    </p:anim>
                                    <p:anim calcmode="lin" valueType="num">
                                      <p:cBhvr>
                                        <p:cTn id="16" dur="1000" fill="hold"/>
                                        <p:tgtEl>
                                          <p:spTgt spid="55300"/>
                                        </p:tgtEl>
                                        <p:attrNameLst>
                                          <p:attrName>ppt_h</p:attrName>
                                        </p:attrNameLst>
                                      </p:cBhvr>
                                      <p:tavLst>
                                        <p:tav tm="0">
                                          <p:val>
                                            <p:fltVal val="0"/>
                                          </p:val>
                                        </p:tav>
                                        <p:tav tm="100000">
                                          <p:val>
                                            <p:strVal val="#ppt_h"/>
                                          </p:val>
                                        </p:tav>
                                      </p:tavLst>
                                    </p:anim>
                                    <p:anim calcmode="lin" valueType="num">
                                      <p:cBhvr>
                                        <p:cTn id="17" dur="1000" fill="hold"/>
                                        <p:tgtEl>
                                          <p:spTgt spid="55300"/>
                                        </p:tgtEl>
                                        <p:attrNameLst>
                                          <p:attrName>style.rotation</p:attrName>
                                        </p:attrNameLst>
                                      </p:cBhvr>
                                      <p:tavLst>
                                        <p:tav tm="0">
                                          <p:val>
                                            <p:fltVal val="90"/>
                                          </p:val>
                                        </p:tav>
                                        <p:tav tm="100000">
                                          <p:val>
                                            <p:fltVal val="0"/>
                                          </p:val>
                                        </p:tav>
                                      </p:tavLst>
                                    </p:anim>
                                    <p:animEffect transition="in" filter="fade">
                                      <p:cBhvr>
                                        <p:cTn id="18" dur="1000"/>
                                        <p:tgtEl>
                                          <p:spTgt spid="55300"/>
                                        </p:tgtEl>
                                      </p:cBhvr>
                                    </p:animEffect>
                                  </p:childTnLst>
                                </p:cTn>
                              </p:par>
                            </p:childTnLst>
                          </p:cTn>
                        </p:par>
                        <p:par>
                          <p:cTn id="19" fill="hold">
                            <p:stCondLst>
                              <p:cond delay="1250"/>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55301"/>
                                        </p:tgtEl>
                                        <p:attrNameLst>
                                          <p:attrName>style.visibility</p:attrName>
                                        </p:attrNameLst>
                                      </p:cBhvr>
                                      <p:to>
                                        <p:strVal val="visible"/>
                                      </p:to>
                                    </p:set>
                                    <p:anim calcmode="lin" valueType="num">
                                      <p:cBhvr>
                                        <p:cTn id="22" dur="1000" fill="hold"/>
                                        <p:tgtEl>
                                          <p:spTgt spid="55301"/>
                                        </p:tgtEl>
                                        <p:attrNameLst>
                                          <p:attrName>ppt_w</p:attrName>
                                        </p:attrNameLst>
                                      </p:cBhvr>
                                      <p:tavLst>
                                        <p:tav tm="0">
                                          <p:val>
                                            <p:fltVal val="0"/>
                                          </p:val>
                                        </p:tav>
                                        <p:tav tm="100000">
                                          <p:val>
                                            <p:strVal val="#ppt_w"/>
                                          </p:val>
                                        </p:tav>
                                      </p:tavLst>
                                    </p:anim>
                                    <p:anim calcmode="lin" valueType="num">
                                      <p:cBhvr>
                                        <p:cTn id="23" dur="1000" fill="hold"/>
                                        <p:tgtEl>
                                          <p:spTgt spid="55301"/>
                                        </p:tgtEl>
                                        <p:attrNameLst>
                                          <p:attrName>ppt_h</p:attrName>
                                        </p:attrNameLst>
                                      </p:cBhvr>
                                      <p:tavLst>
                                        <p:tav tm="0">
                                          <p:val>
                                            <p:fltVal val="0"/>
                                          </p:val>
                                        </p:tav>
                                        <p:tav tm="100000">
                                          <p:val>
                                            <p:strVal val="#ppt_h"/>
                                          </p:val>
                                        </p:tav>
                                      </p:tavLst>
                                    </p:anim>
                                    <p:anim calcmode="lin" valueType="num">
                                      <p:cBhvr>
                                        <p:cTn id="24" dur="1000" fill="hold"/>
                                        <p:tgtEl>
                                          <p:spTgt spid="55301"/>
                                        </p:tgtEl>
                                        <p:attrNameLst>
                                          <p:attrName>style.rotation</p:attrName>
                                        </p:attrNameLst>
                                      </p:cBhvr>
                                      <p:tavLst>
                                        <p:tav tm="0">
                                          <p:val>
                                            <p:fltVal val="90"/>
                                          </p:val>
                                        </p:tav>
                                        <p:tav tm="100000">
                                          <p:val>
                                            <p:fltVal val="0"/>
                                          </p:val>
                                        </p:tav>
                                      </p:tavLst>
                                    </p:anim>
                                    <p:animEffect transition="in" filter="fade">
                                      <p:cBhvr>
                                        <p:cTn id="25" dur="1000"/>
                                        <p:tgtEl>
                                          <p:spTgt spid="55301"/>
                                        </p:tgtEl>
                                      </p:cBhvr>
                                    </p:animEffect>
                                  </p:childTnLst>
                                </p:cTn>
                              </p:par>
                            </p:childTnLst>
                          </p:cTn>
                        </p:par>
                        <p:par>
                          <p:cTn id="26" fill="hold">
                            <p:stCondLst>
                              <p:cond delay="260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55302"/>
                                        </p:tgtEl>
                                        <p:attrNameLst>
                                          <p:attrName>style.visibility</p:attrName>
                                        </p:attrNameLst>
                                      </p:cBhvr>
                                      <p:to>
                                        <p:strVal val="visible"/>
                                      </p:to>
                                    </p:set>
                                    <p:anim calcmode="lin" valueType="num">
                                      <p:cBhvr>
                                        <p:cTn id="29" dur="1000" fill="hold"/>
                                        <p:tgtEl>
                                          <p:spTgt spid="55302"/>
                                        </p:tgtEl>
                                        <p:attrNameLst>
                                          <p:attrName>ppt_w</p:attrName>
                                        </p:attrNameLst>
                                      </p:cBhvr>
                                      <p:tavLst>
                                        <p:tav tm="0">
                                          <p:val>
                                            <p:fltVal val="0"/>
                                          </p:val>
                                        </p:tav>
                                        <p:tav tm="100000">
                                          <p:val>
                                            <p:strVal val="#ppt_w"/>
                                          </p:val>
                                        </p:tav>
                                      </p:tavLst>
                                    </p:anim>
                                    <p:anim calcmode="lin" valueType="num">
                                      <p:cBhvr>
                                        <p:cTn id="30" dur="1000" fill="hold"/>
                                        <p:tgtEl>
                                          <p:spTgt spid="55302"/>
                                        </p:tgtEl>
                                        <p:attrNameLst>
                                          <p:attrName>ppt_h</p:attrName>
                                        </p:attrNameLst>
                                      </p:cBhvr>
                                      <p:tavLst>
                                        <p:tav tm="0">
                                          <p:val>
                                            <p:fltVal val="0"/>
                                          </p:val>
                                        </p:tav>
                                        <p:tav tm="100000">
                                          <p:val>
                                            <p:strVal val="#ppt_h"/>
                                          </p:val>
                                        </p:tav>
                                      </p:tavLst>
                                    </p:anim>
                                    <p:anim calcmode="lin" valueType="num">
                                      <p:cBhvr>
                                        <p:cTn id="31" dur="1000" fill="hold"/>
                                        <p:tgtEl>
                                          <p:spTgt spid="55302"/>
                                        </p:tgtEl>
                                        <p:attrNameLst>
                                          <p:attrName>style.rotation</p:attrName>
                                        </p:attrNameLst>
                                      </p:cBhvr>
                                      <p:tavLst>
                                        <p:tav tm="0">
                                          <p:val>
                                            <p:fltVal val="90"/>
                                          </p:val>
                                        </p:tav>
                                        <p:tav tm="100000">
                                          <p:val>
                                            <p:fltVal val="0"/>
                                          </p:val>
                                        </p:tav>
                                      </p:tavLst>
                                    </p:anim>
                                    <p:animEffect transition="in" filter="fade">
                                      <p:cBhvr>
                                        <p:cTn id="32" dur="1000"/>
                                        <p:tgtEl>
                                          <p:spTgt spid="5530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5305"/>
                                        </p:tgtEl>
                                        <p:attrNameLst>
                                          <p:attrName>style.visibility</p:attrName>
                                        </p:attrNameLst>
                                      </p:cBhvr>
                                      <p:to>
                                        <p:strVal val="visible"/>
                                      </p:to>
                                    </p:set>
                                    <p:animEffect transition="in" filter="diamond(in)">
                                      <p:cBhvr>
                                        <p:cTn id="37" dur="2000"/>
                                        <p:tgtEl>
                                          <p:spTgt spid="55305"/>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55304"/>
                                        </p:tgtEl>
                                        <p:attrNameLst>
                                          <p:attrName>style.visibility</p:attrName>
                                        </p:attrNameLst>
                                      </p:cBhvr>
                                      <p:to>
                                        <p:strVal val="visible"/>
                                      </p:to>
                                    </p:set>
                                    <p:animEffect transition="in" filter="diamond(in)">
                                      <p:cBhvr>
                                        <p:cTn id="40" dur="2000"/>
                                        <p:tgtEl>
                                          <p:spTgt spid="5530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55303"/>
                                        </p:tgtEl>
                                        <p:attrNameLst>
                                          <p:attrName>style.visibility</p:attrName>
                                        </p:attrNameLst>
                                      </p:cBhvr>
                                      <p:to>
                                        <p:strVal val="visible"/>
                                      </p:to>
                                    </p:set>
                                    <p:animEffect transition="in" filter="diamond(in)">
                                      <p:cBhvr>
                                        <p:cTn id="43" dur="2000"/>
                                        <p:tgtEl>
                                          <p:spTgt spid="5530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55306"/>
                                        </p:tgtEl>
                                        <p:attrNameLst>
                                          <p:attrName>style.visibility</p:attrName>
                                        </p:attrNameLst>
                                      </p:cBhvr>
                                      <p:to>
                                        <p:strVal val="visible"/>
                                      </p:to>
                                    </p:set>
                                    <p:animEffect transition="in" filter="circle(in)">
                                      <p:cBhvr>
                                        <p:cTn id="48" dur="2000"/>
                                        <p:tgtEl>
                                          <p:spTgt spid="55306"/>
                                        </p:tgtEl>
                                      </p:cBhvr>
                                    </p:animEffect>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animBg="1"/>
      <p:bldP spid="55301" grpId="0" animBg="1"/>
      <p:bldP spid="55302" grpId="0" animBg="1"/>
      <p:bldP spid="55303" grpId="0" animBg="1"/>
      <p:bldP spid="55304" grpId="0" animBg="1"/>
      <p:bldP spid="553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4A62BA5D-1999-48D4-8F61-2AC15C371439}"/>
              </a:ext>
            </a:extLst>
          </p:cNvPr>
          <p:cNvSpPr/>
          <p:nvPr/>
        </p:nvSpPr>
        <p:spPr>
          <a:xfrm>
            <a:off x="609600" y="892043"/>
            <a:ext cx="11277600" cy="4426680"/>
          </a:xfrm>
          <a:prstGeom prst="cloud">
            <a:avLst/>
          </a:prstGeom>
          <a:solidFill>
            <a:srgbClr val="FFE7FF"/>
          </a:solidFill>
        </p:spPr>
        <p:style>
          <a:lnRef idx="2">
            <a:schemeClr val="accent1">
              <a:shade val="50000"/>
            </a:schemeClr>
          </a:lnRef>
          <a:fillRef idx="1">
            <a:schemeClr val="accent1"/>
          </a:fillRef>
          <a:effectRef idx="0">
            <a:schemeClr val="accent1"/>
          </a:effectRef>
          <a:fontRef idx="minor">
            <a:schemeClr val="lt1"/>
          </a:fontRef>
        </p:style>
        <p:txBody>
          <a:bodyPr lIns="111392" tIns="55696" rIns="111392" bIns="55696" anchor="ctr"/>
          <a:lstStyle/>
          <a:p>
            <a:pPr eaLnBrk="1" hangingPunct="1">
              <a:spcBef>
                <a:spcPct val="50000"/>
              </a:spcBef>
              <a:defRPr/>
            </a:pPr>
            <a:r>
              <a:rPr lang="en-US" altLang="en-US" sz="3900" dirty="0" err="1">
                <a:solidFill>
                  <a:srgbClr val="FF0000"/>
                </a:solidFill>
                <a:latin typeface="Times New Roman" pitchFamily="18" charset="0"/>
              </a:rPr>
              <a:t>Em</a:t>
            </a:r>
            <a:r>
              <a:rPr lang="en-US" altLang="en-US" sz="3900" dirty="0">
                <a:solidFill>
                  <a:srgbClr val="FF0000"/>
                </a:solidFill>
                <a:latin typeface="Times New Roman" pitchFamily="18" charset="0"/>
              </a:rPr>
              <a:t> </a:t>
            </a:r>
            <a:r>
              <a:rPr lang="en-US" altLang="en-US" sz="3900" dirty="0" err="1">
                <a:solidFill>
                  <a:srgbClr val="FF0000"/>
                </a:solidFill>
                <a:latin typeface="Times New Roman" pitchFamily="18" charset="0"/>
              </a:rPr>
              <a:t>hãy</a:t>
            </a:r>
            <a:r>
              <a:rPr lang="en-US" altLang="en-US" sz="3900" dirty="0">
                <a:solidFill>
                  <a:srgbClr val="FF0000"/>
                </a:solidFill>
                <a:latin typeface="Times New Roman" pitchFamily="18" charset="0"/>
              </a:rPr>
              <a:t> </a:t>
            </a:r>
            <a:r>
              <a:rPr lang="en-US" altLang="en-US" sz="3900" dirty="0" err="1">
                <a:solidFill>
                  <a:srgbClr val="FF0000"/>
                </a:solidFill>
                <a:latin typeface="Times New Roman" pitchFamily="18" charset="0"/>
              </a:rPr>
              <a:t>nêu</a:t>
            </a:r>
            <a:r>
              <a:rPr lang="en-US" altLang="en-US" sz="3900" dirty="0">
                <a:solidFill>
                  <a:srgbClr val="FF0000"/>
                </a:solidFill>
                <a:latin typeface="Times New Roman" pitchFamily="18" charset="0"/>
              </a:rPr>
              <a:t> </a:t>
            </a:r>
            <a:r>
              <a:rPr lang="en-US" altLang="en-US" sz="3900" dirty="0" err="1">
                <a:solidFill>
                  <a:srgbClr val="FF0000"/>
                </a:solidFill>
                <a:latin typeface="Times New Roman" pitchFamily="18" charset="0"/>
              </a:rPr>
              <a:t>nội</a:t>
            </a:r>
            <a:r>
              <a:rPr lang="en-US" altLang="en-US" sz="3900" dirty="0">
                <a:solidFill>
                  <a:srgbClr val="FF0000"/>
                </a:solidFill>
                <a:latin typeface="Times New Roman" pitchFamily="18" charset="0"/>
              </a:rPr>
              <a:t> dung </a:t>
            </a:r>
            <a:r>
              <a:rPr lang="en-US" altLang="en-US" sz="3900" dirty="0" err="1">
                <a:solidFill>
                  <a:srgbClr val="FF0000"/>
                </a:solidFill>
                <a:latin typeface="Times New Roman" pitchFamily="18" charset="0"/>
              </a:rPr>
              <a:t>của</a:t>
            </a:r>
            <a:r>
              <a:rPr lang="en-US" altLang="en-US" sz="3900" dirty="0">
                <a:solidFill>
                  <a:srgbClr val="FF0000"/>
                </a:solidFill>
                <a:latin typeface="Times New Roman" pitchFamily="18" charset="0"/>
              </a:rPr>
              <a:t> </a:t>
            </a:r>
            <a:r>
              <a:rPr lang="en-US" altLang="en-US" sz="3900" dirty="0" err="1">
                <a:solidFill>
                  <a:srgbClr val="FF0000"/>
                </a:solidFill>
                <a:latin typeface="Times New Roman" pitchFamily="18" charset="0"/>
              </a:rPr>
              <a:t>bài</a:t>
            </a:r>
            <a:r>
              <a:rPr lang="en-US" altLang="en-US" sz="3900" dirty="0">
                <a:solidFill>
                  <a:srgbClr val="FF0000"/>
                </a:solidFill>
                <a:latin typeface="Times New Roman" pitchFamily="18" charset="0"/>
              </a:rPr>
              <a:t> “</a:t>
            </a:r>
            <a:r>
              <a:rPr lang="en-US" altLang="en-US" sz="3900" dirty="0" err="1">
                <a:solidFill>
                  <a:srgbClr val="FF0000"/>
                </a:solidFill>
                <a:latin typeface="Times New Roman" pitchFamily="18" charset="0"/>
              </a:rPr>
              <a:t>Mùa</a:t>
            </a:r>
            <a:r>
              <a:rPr lang="en-US" altLang="en-US" sz="3900" dirty="0">
                <a:solidFill>
                  <a:srgbClr val="FF0000"/>
                </a:solidFill>
                <a:latin typeface="Times New Roman" pitchFamily="18" charset="0"/>
              </a:rPr>
              <a:t> </a:t>
            </a:r>
            <a:r>
              <a:rPr lang="en-US" altLang="en-US" sz="3900" dirty="0" err="1">
                <a:solidFill>
                  <a:srgbClr val="FF0000"/>
                </a:solidFill>
                <a:latin typeface="Times New Roman" pitchFamily="18" charset="0"/>
              </a:rPr>
              <a:t>thảo</a:t>
            </a:r>
            <a:r>
              <a:rPr lang="en-US" altLang="en-US" sz="3900" dirty="0">
                <a:solidFill>
                  <a:srgbClr val="FF0000"/>
                </a:solidFill>
                <a:latin typeface="Times New Roman" pitchFamily="18" charset="0"/>
              </a:rPr>
              <a:t> </a:t>
            </a:r>
            <a:r>
              <a:rPr lang="en-US" altLang="en-US" sz="3900" dirty="0" err="1">
                <a:solidFill>
                  <a:srgbClr val="FF0000"/>
                </a:solidFill>
                <a:latin typeface="Times New Roman" pitchFamily="18" charset="0"/>
              </a:rPr>
              <a:t>quả</a:t>
            </a:r>
            <a:r>
              <a:rPr lang="en-US" altLang="en-US" sz="3900" dirty="0">
                <a:solidFill>
                  <a:srgbClr val="FF0000"/>
                </a:solidFill>
                <a:latin typeface="Times New Roman" pitchFamily="18" charset="0"/>
              </a:rPr>
              <a:t>”.</a:t>
            </a:r>
          </a:p>
        </p:txBody>
      </p:sp>
      <p:pic>
        <p:nvPicPr>
          <p:cNvPr id="3" name="Picture 4" descr="WideScreen17"/>
          <p:cNvPicPr>
            <a:picLocks noChangeAspect="1" noChangeArrowheads="1"/>
          </p:cNvPicPr>
          <p:nvPr/>
        </p:nvPicPr>
        <p:blipFill>
          <a:blip r:embed="rId2" cstate="print"/>
          <a:srcRect/>
          <a:stretch>
            <a:fillRect/>
          </a:stretch>
        </p:blipFill>
        <p:spPr bwMode="auto">
          <a:xfrm>
            <a:off x="-108211" y="-120506"/>
            <a:ext cx="12192000" cy="6858000"/>
          </a:xfrm>
          <a:prstGeom prst="rect">
            <a:avLst/>
          </a:prstGeom>
          <a:noFill/>
        </p:spPr>
      </p:pic>
      <p:sp>
        <p:nvSpPr>
          <p:cNvPr id="5" name="Cloud 4">
            <a:extLst>
              <a:ext uri="{FF2B5EF4-FFF2-40B4-BE49-F238E27FC236}">
                <a16:creationId xmlns:a16="http://schemas.microsoft.com/office/drawing/2014/main" id="{4A62BA5D-1999-48D4-8F61-2AC15C371439}"/>
              </a:ext>
            </a:extLst>
          </p:cNvPr>
          <p:cNvSpPr/>
          <p:nvPr/>
        </p:nvSpPr>
        <p:spPr>
          <a:xfrm>
            <a:off x="2209800" y="844550"/>
            <a:ext cx="8458200" cy="4191000"/>
          </a:xfrm>
          <a:prstGeom prst="cloud">
            <a:avLst/>
          </a:prstGeom>
          <a:solidFill>
            <a:srgbClr val="FFE7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ct val="50000"/>
              </a:spcBef>
              <a:defRPr/>
            </a:pPr>
            <a:r>
              <a:rPr lang="en-US" altLang="en-US" sz="3200" b="1" dirty="0" err="1">
                <a:solidFill>
                  <a:srgbClr val="FF0000"/>
                </a:solidFill>
                <a:latin typeface="Times New Roman" pitchFamily="18" charset="0"/>
              </a:rPr>
              <a:t>Em</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hãy</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nêu</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nội</a:t>
            </a:r>
            <a:r>
              <a:rPr lang="en-US" altLang="en-US" sz="3200" b="1" dirty="0">
                <a:solidFill>
                  <a:srgbClr val="FF0000"/>
                </a:solidFill>
                <a:latin typeface="Times New Roman" pitchFamily="18" charset="0"/>
              </a:rPr>
              <a:t> dung </a:t>
            </a:r>
            <a:r>
              <a:rPr lang="en-US" altLang="en-US" sz="3200" b="1" dirty="0" err="1">
                <a:solidFill>
                  <a:srgbClr val="FF0000"/>
                </a:solidFill>
                <a:latin typeface="Times New Roman" pitchFamily="18" charset="0"/>
              </a:rPr>
              <a:t>của</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bài</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Mùa</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thảo</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quả</a:t>
            </a:r>
            <a:r>
              <a:rPr lang="en-US" altLang="en-US" sz="3200" b="1" dirty="0">
                <a:solidFill>
                  <a:srgbClr val="FF0000"/>
                </a:solidFill>
                <a:latin typeface="Times New Roman" pitchFamily="18" charset="0"/>
              </a:rPr>
              <a:t>”.</a:t>
            </a:r>
          </a:p>
        </p:txBody>
      </p:sp>
    </p:spTree>
    <p:extLst>
      <p:ext uri="{BB962C8B-B14F-4D97-AF65-F5344CB8AC3E}">
        <p14:creationId xmlns:p14="http://schemas.microsoft.com/office/powerpoint/2010/main" val="3744282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080125014135366"/>
          <p:cNvPicPr>
            <a:picLocks noChangeAspect="1" noChangeArrowheads="1" noCrop="1"/>
          </p:cNvPicPr>
          <p:nvPr/>
        </p:nvPicPr>
        <p:blipFill>
          <a:blip r:embed="rId4" cstate="print"/>
          <a:srcRect/>
          <a:stretch>
            <a:fillRect/>
          </a:stretch>
        </p:blipFill>
        <p:spPr bwMode="auto">
          <a:xfrm>
            <a:off x="0" y="0"/>
            <a:ext cx="12192000" cy="6858000"/>
          </a:xfrm>
          <a:prstGeom prst="rect">
            <a:avLst/>
          </a:prstGeom>
          <a:noFill/>
          <a:ln w="9525">
            <a:noFill/>
            <a:miter lim="800000"/>
            <a:headEnd/>
            <a:tailEnd/>
          </a:ln>
        </p:spPr>
      </p:pic>
      <p:sp>
        <p:nvSpPr>
          <p:cNvPr id="54275" name="AutoShape 3"/>
          <p:cNvSpPr>
            <a:spLocks noChangeArrowheads="1"/>
          </p:cNvSpPr>
          <p:nvPr/>
        </p:nvSpPr>
        <p:spPr bwMode="auto">
          <a:xfrm>
            <a:off x="2971800" y="685800"/>
            <a:ext cx="5791200" cy="2286000"/>
          </a:xfrm>
          <a:prstGeom prst="cloudCallout">
            <a:avLst>
              <a:gd name="adj1" fmla="val -52250"/>
              <a:gd name="adj2" fmla="val 77431"/>
            </a:avLst>
          </a:prstGeom>
          <a:solidFill>
            <a:srgbClr val="FFFF00"/>
          </a:solidFill>
          <a:ln w="9525">
            <a:solidFill>
              <a:schemeClr val="tx1"/>
            </a:solidFill>
            <a:round/>
            <a:headEnd/>
            <a:tailEnd/>
          </a:ln>
        </p:spPr>
        <p:txBody>
          <a:bodyPr/>
          <a:lstStyle/>
          <a:p>
            <a:pPr algn="ctr"/>
            <a:r>
              <a:rPr lang="en-US" sz="2800" dirty="0">
                <a:latin typeface=".VnTime" pitchFamily="34" charset="0"/>
              </a:rPr>
              <a:t> </a:t>
            </a:r>
            <a:r>
              <a:rPr lang="en-US" sz="2800" b="1" dirty="0" err="1">
                <a:latin typeface=".VnTime" pitchFamily="34" charset="0"/>
              </a:rPr>
              <a:t>T¸c</a:t>
            </a:r>
            <a:r>
              <a:rPr lang="en-US" sz="2800" b="1" dirty="0">
                <a:latin typeface=".VnTime" pitchFamily="34" charset="0"/>
              </a:rPr>
              <a:t> </a:t>
            </a:r>
            <a:r>
              <a:rPr lang="en-US" sz="2800" b="1" dirty="0" err="1">
                <a:latin typeface=".VnTime" pitchFamily="34" charset="0"/>
              </a:rPr>
              <a:t>gi</a:t>
            </a:r>
            <a:r>
              <a:rPr lang="en-US" sz="2800" b="1" dirty="0">
                <a:latin typeface=".VnTime" pitchFamily="34" charset="0"/>
              </a:rPr>
              <a:t>¶  </a:t>
            </a:r>
            <a:r>
              <a:rPr lang="en-US" sz="2800" b="1" dirty="0" err="1">
                <a:latin typeface=".VnTime" pitchFamily="34" charset="0"/>
              </a:rPr>
              <a:t>bµi</a:t>
            </a:r>
            <a:r>
              <a:rPr lang="en-US" sz="2800" b="1" dirty="0">
                <a:latin typeface=".VnTime" pitchFamily="34" charset="0"/>
              </a:rPr>
              <a:t> </a:t>
            </a:r>
            <a:r>
              <a:rPr lang="en-US" sz="2800" b="1" dirty="0" err="1">
                <a:latin typeface=".VnTime" pitchFamily="34" charset="0"/>
              </a:rPr>
              <a:t>th</a:t>
            </a:r>
            <a:r>
              <a:rPr lang="en-US" sz="2800" b="1" dirty="0">
                <a:latin typeface=".VnTime" pitchFamily="34" charset="0"/>
              </a:rPr>
              <a:t>¬ </a:t>
            </a:r>
            <a:r>
              <a:rPr lang="en-US" sz="2800" b="1" i="1" dirty="0" err="1">
                <a:latin typeface=".VnTime" pitchFamily="34" charset="0"/>
              </a:rPr>
              <a:t>Hµnh</a:t>
            </a:r>
            <a:r>
              <a:rPr lang="en-US" sz="2800" b="1" i="1" dirty="0">
                <a:latin typeface=".VnTime" pitchFamily="34" charset="0"/>
              </a:rPr>
              <a:t> </a:t>
            </a:r>
            <a:r>
              <a:rPr lang="en-US" sz="2800" b="1" i="1" dirty="0" err="1">
                <a:latin typeface=".VnTime" pitchFamily="34" charset="0"/>
              </a:rPr>
              <a:t>tr×nh</a:t>
            </a:r>
            <a:r>
              <a:rPr lang="en-US" sz="2800" b="1" i="1" dirty="0">
                <a:latin typeface=".VnTime" pitchFamily="34" charset="0"/>
              </a:rPr>
              <a:t> </a:t>
            </a:r>
            <a:r>
              <a:rPr lang="en-US" sz="2800" b="1" i="1" dirty="0" err="1">
                <a:latin typeface=".VnTime" pitchFamily="34" charset="0"/>
              </a:rPr>
              <a:t>cña</a:t>
            </a:r>
            <a:r>
              <a:rPr lang="en-US" sz="2800" b="1" i="1" dirty="0">
                <a:latin typeface=".VnTime" pitchFamily="34" charset="0"/>
              </a:rPr>
              <a:t> </a:t>
            </a:r>
            <a:r>
              <a:rPr lang="en-US" sz="2800" b="1" i="1" dirty="0" err="1">
                <a:latin typeface=".VnTime" pitchFamily="34" charset="0"/>
              </a:rPr>
              <a:t>bÇy</a:t>
            </a:r>
            <a:r>
              <a:rPr lang="en-US" sz="2800" b="1" i="1" dirty="0">
                <a:latin typeface=".VnTime" pitchFamily="34" charset="0"/>
              </a:rPr>
              <a:t> </a:t>
            </a:r>
            <a:r>
              <a:rPr lang="en-US" sz="2800" b="1" i="1" dirty="0" err="1">
                <a:latin typeface=".VnTime" pitchFamily="34" charset="0"/>
              </a:rPr>
              <a:t>ong</a:t>
            </a:r>
            <a:r>
              <a:rPr lang="en-US" b="1" dirty="0"/>
              <a:t> </a:t>
            </a:r>
            <a:r>
              <a:rPr lang="en-US" sz="2800" b="1" dirty="0">
                <a:latin typeface=".VnTime" pitchFamily="34" charset="0"/>
              </a:rPr>
              <a:t>lµ </a:t>
            </a:r>
            <a:r>
              <a:rPr lang="en-US" sz="2800" b="1" dirty="0" err="1">
                <a:latin typeface=".VnTime" pitchFamily="34" charset="0"/>
              </a:rPr>
              <a:t>ai</a:t>
            </a:r>
            <a:r>
              <a:rPr lang="en-US" sz="2800" b="1" dirty="0">
                <a:latin typeface=".VnTime" pitchFamily="34" charset="0"/>
              </a:rPr>
              <a:t>?</a:t>
            </a:r>
          </a:p>
        </p:txBody>
      </p:sp>
      <p:sp>
        <p:nvSpPr>
          <p:cNvPr id="54276" name="Text Box 4"/>
          <p:cNvSpPr txBox="1">
            <a:spLocks noChangeArrowheads="1"/>
          </p:cNvSpPr>
          <p:nvPr/>
        </p:nvSpPr>
        <p:spPr bwMode="auto">
          <a:xfrm>
            <a:off x="6477000" y="4038600"/>
            <a:ext cx="3886200" cy="579438"/>
          </a:xfrm>
          <a:prstGeom prst="rect">
            <a:avLst/>
          </a:prstGeom>
          <a:solidFill>
            <a:srgbClr val="FF0000"/>
          </a:solidFill>
          <a:ln w="9525">
            <a:noFill/>
            <a:miter lim="800000"/>
            <a:headEnd/>
            <a:tailEnd/>
          </a:ln>
        </p:spPr>
        <p:txBody>
          <a:bodyPr>
            <a:spAutoFit/>
          </a:bodyPr>
          <a:lstStyle/>
          <a:p>
            <a:pPr>
              <a:spcBef>
                <a:spcPct val="50000"/>
              </a:spcBef>
            </a:pPr>
            <a:r>
              <a:rPr lang="en-US" sz="3200" b="1">
                <a:solidFill>
                  <a:schemeClr val="bg1"/>
                </a:solidFill>
                <a:latin typeface=".VnTime" pitchFamily="34" charset="0"/>
              </a:rPr>
              <a:t>A. NguyÔn V¨n MËu</a:t>
            </a:r>
            <a:r>
              <a:rPr lang="en-US" sz="3200">
                <a:solidFill>
                  <a:srgbClr val="00FF00"/>
                </a:solidFill>
                <a:latin typeface=".VnTime" pitchFamily="34" charset="0"/>
              </a:rPr>
              <a:t> </a:t>
            </a:r>
          </a:p>
        </p:txBody>
      </p:sp>
      <p:sp>
        <p:nvSpPr>
          <p:cNvPr id="54277" name="Text Box 5"/>
          <p:cNvSpPr txBox="1">
            <a:spLocks noChangeArrowheads="1"/>
          </p:cNvSpPr>
          <p:nvPr/>
        </p:nvSpPr>
        <p:spPr bwMode="auto">
          <a:xfrm>
            <a:off x="6553200" y="5029200"/>
            <a:ext cx="3733800" cy="579438"/>
          </a:xfrm>
          <a:prstGeom prst="rect">
            <a:avLst/>
          </a:prstGeom>
          <a:solidFill>
            <a:srgbClr val="FF0000"/>
          </a:solidFill>
          <a:ln w="9525">
            <a:noFill/>
            <a:miter lim="800000"/>
            <a:headEnd/>
            <a:tailEnd/>
          </a:ln>
        </p:spPr>
        <p:txBody>
          <a:bodyPr>
            <a:spAutoFit/>
          </a:bodyPr>
          <a:lstStyle/>
          <a:p>
            <a:pPr>
              <a:spcBef>
                <a:spcPct val="50000"/>
              </a:spcBef>
            </a:pPr>
            <a:r>
              <a:rPr lang="en-US" sz="3200" b="1">
                <a:solidFill>
                  <a:schemeClr val="bg1"/>
                </a:solidFill>
                <a:latin typeface=".VnTime" pitchFamily="34" charset="0"/>
              </a:rPr>
              <a:t>B. TrÇn §øc MËu</a:t>
            </a:r>
          </a:p>
        </p:txBody>
      </p:sp>
      <p:sp>
        <p:nvSpPr>
          <p:cNvPr id="54278" name="Text Box 6"/>
          <p:cNvSpPr txBox="1">
            <a:spLocks noChangeArrowheads="1"/>
          </p:cNvSpPr>
          <p:nvPr/>
        </p:nvSpPr>
        <p:spPr bwMode="auto">
          <a:xfrm>
            <a:off x="6629400" y="5943600"/>
            <a:ext cx="3733800" cy="579438"/>
          </a:xfrm>
          <a:prstGeom prst="rect">
            <a:avLst/>
          </a:prstGeom>
          <a:solidFill>
            <a:srgbClr val="FF0000"/>
          </a:solidFill>
          <a:ln w="9525">
            <a:noFill/>
            <a:miter lim="800000"/>
            <a:headEnd/>
            <a:tailEnd/>
          </a:ln>
        </p:spPr>
        <p:txBody>
          <a:bodyPr>
            <a:spAutoFit/>
          </a:bodyPr>
          <a:lstStyle/>
          <a:p>
            <a:pPr>
              <a:spcBef>
                <a:spcPct val="50000"/>
              </a:spcBef>
            </a:pPr>
            <a:r>
              <a:rPr lang="en-US" sz="3200" b="1">
                <a:solidFill>
                  <a:schemeClr val="bg1"/>
                </a:solidFill>
                <a:latin typeface=".VnTime" pitchFamily="34" charset="0"/>
              </a:rPr>
              <a:t>C. NguyÔn §øc MËu</a:t>
            </a:r>
          </a:p>
        </p:txBody>
      </p:sp>
      <p:sp>
        <p:nvSpPr>
          <p:cNvPr id="54279" name="Rectangle 7"/>
          <p:cNvSpPr>
            <a:spLocks noChangeArrowheads="1"/>
          </p:cNvSpPr>
          <p:nvPr/>
        </p:nvSpPr>
        <p:spPr bwMode="auto">
          <a:xfrm>
            <a:off x="5638800" y="4038600"/>
            <a:ext cx="685800" cy="533400"/>
          </a:xfrm>
          <a:prstGeom prst="rect">
            <a:avLst/>
          </a:prstGeom>
          <a:solidFill>
            <a:srgbClr val="33CCFF"/>
          </a:solidFill>
          <a:ln w="9525">
            <a:solidFill>
              <a:srgbClr val="003366"/>
            </a:solidFill>
            <a:miter lim="800000"/>
            <a:headEnd/>
            <a:tailEnd/>
          </a:ln>
        </p:spPr>
        <p:txBody>
          <a:bodyPr wrap="none" anchor="ctr"/>
          <a:lstStyle/>
          <a:p>
            <a:pPr algn="ctr"/>
            <a:endParaRPr lang="vi-VN"/>
          </a:p>
        </p:txBody>
      </p:sp>
      <p:sp>
        <p:nvSpPr>
          <p:cNvPr id="54280" name="Rectangle 8"/>
          <p:cNvSpPr>
            <a:spLocks noChangeArrowheads="1"/>
          </p:cNvSpPr>
          <p:nvPr/>
        </p:nvSpPr>
        <p:spPr bwMode="auto">
          <a:xfrm>
            <a:off x="5638800" y="5029200"/>
            <a:ext cx="685800" cy="533400"/>
          </a:xfrm>
          <a:prstGeom prst="rect">
            <a:avLst/>
          </a:prstGeom>
          <a:solidFill>
            <a:srgbClr val="33CCFF"/>
          </a:solidFill>
          <a:ln w="9525">
            <a:solidFill>
              <a:srgbClr val="003366"/>
            </a:solidFill>
            <a:miter lim="800000"/>
            <a:headEnd/>
            <a:tailEnd/>
          </a:ln>
        </p:spPr>
        <p:txBody>
          <a:bodyPr wrap="none" anchor="ctr"/>
          <a:lstStyle/>
          <a:p>
            <a:endParaRPr lang="vi-VN"/>
          </a:p>
        </p:txBody>
      </p:sp>
      <p:sp>
        <p:nvSpPr>
          <p:cNvPr id="54281" name="Rectangle 9"/>
          <p:cNvSpPr>
            <a:spLocks noChangeArrowheads="1"/>
          </p:cNvSpPr>
          <p:nvPr/>
        </p:nvSpPr>
        <p:spPr bwMode="auto">
          <a:xfrm>
            <a:off x="5715000" y="5943600"/>
            <a:ext cx="685800" cy="533400"/>
          </a:xfrm>
          <a:prstGeom prst="rect">
            <a:avLst/>
          </a:prstGeom>
          <a:solidFill>
            <a:srgbClr val="33CCFF"/>
          </a:solidFill>
          <a:ln w="9525">
            <a:solidFill>
              <a:schemeClr val="bg1"/>
            </a:solidFill>
            <a:miter lim="800000"/>
            <a:headEnd/>
            <a:tailEnd/>
          </a:ln>
        </p:spPr>
        <p:txBody>
          <a:bodyPr wrap="none" anchor="ctr"/>
          <a:lstStyle/>
          <a:p>
            <a:endParaRPr lang="vi-VN"/>
          </a:p>
        </p:txBody>
      </p:sp>
      <p:pic>
        <p:nvPicPr>
          <p:cNvPr id="54282" name="Picture 10" descr="delete"/>
          <p:cNvPicPr>
            <a:picLocks noChangeAspect="1" noChangeArrowheads="1"/>
          </p:cNvPicPr>
          <p:nvPr/>
        </p:nvPicPr>
        <p:blipFill>
          <a:blip r:embed="rId5" cstate="print"/>
          <a:srcRect/>
          <a:stretch>
            <a:fillRect/>
          </a:stretch>
        </p:blipFill>
        <p:spPr bwMode="auto">
          <a:xfrm>
            <a:off x="5867400" y="6096001"/>
            <a:ext cx="247650" cy="238125"/>
          </a:xfrm>
          <a:prstGeom prst="rect">
            <a:avLst/>
          </a:prstGeom>
          <a:noFill/>
          <a:ln w="9525">
            <a:noFill/>
            <a:miter lim="800000"/>
            <a:headEnd/>
            <a:tailEnd/>
          </a:ln>
        </p:spPr>
      </p:pic>
      <p:pic>
        <p:nvPicPr>
          <p:cNvPr id="54284" name="Picture 12" descr="53"/>
          <p:cNvPicPr>
            <a:picLocks noChangeAspect="1" noChangeArrowheads="1"/>
          </p:cNvPicPr>
          <p:nvPr/>
        </p:nvPicPr>
        <p:blipFill>
          <a:blip r:embed="rId6" cstate="print"/>
          <a:srcRect/>
          <a:stretch>
            <a:fillRect/>
          </a:stretch>
        </p:blipFill>
        <p:spPr bwMode="auto">
          <a:xfrm>
            <a:off x="1524000" y="3733800"/>
            <a:ext cx="3886200" cy="3124200"/>
          </a:xfrm>
          <a:prstGeom prst="rect">
            <a:avLst/>
          </a:prstGeom>
          <a:noFill/>
          <a:ln w="9525">
            <a:noFill/>
            <a:miter lim="800000"/>
            <a:headEnd/>
            <a:tailEnd/>
          </a:ln>
        </p:spPr>
      </p:pic>
      <p:grpSp>
        <p:nvGrpSpPr>
          <p:cNvPr id="12" name="Group 47"/>
          <p:cNvGrpSpPr>
            <a:grpSpLocks/>
          </p:cNvGrpSpPr>
          <p:nvPr/>
        </p:nvGrpSpPr>
        <p:grpSpPr bwMode="auto">
          <a:xfrm>
            <a:off x="25400" y="65313"/>
            <a:ext cx="12192000" cy="6858000"/>
            <a:chOff x="0" y="0"/>
            <a:chExt cx="5760" cy="4320"/>
          </a:xfrm>
        </p:grpSpPr>
        <p:sp>
          <p:nvSpPr>
            <p:cNvPr id="1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4"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4284"/>
                                        </p:tgtEl>
                                        <p:attrNameLst>
                                          <p:attrName>style.visibility</p:attrName>
                                        </p:attrNameLst>
                                      </p:cBhvr>
                                      <p:to>
                                        <p:strVal val="visible"/>
                                      </p:to>
                                    </p:set>
                                    <p:anim calcmode="lin" valueType="num">
                                      <p:cBhvr>
                                        <p:cTn id="7" dur="500" fill="hold"/>
                                        <p:tgtEl>
                                          <p:spTgt spid="54284"/>
                                        </p:tgtEl>
                                        <p:attrNameLst>
                                          <p:attrName>ppt_w</p:attrName>
                                        </p:attrNameLst>
                                      </p:cBhvr>
                                      <p:tavLst>
                                        <p:tav tm="0">
                                          <p:val>
                                            <p:fltVal val="0"/>
                                          </p:val>
                                        </p:tav>
                                        <p:tav tm="100000">
                                          <p:val>
                                            <p:strVal val="#ppt_w"/>
                                          </p:val>
                                        </p:tav>
                                      </p:tavLst>
                                    </p:anim>
                                    <p:anim calcmode="lin" valueType="num">
                                      <p:cBhvr>
                                        <p:cTn id="8" dur="500" fill="hold"/>
                                        <p:tgtEl>
                                          <p:spTgt spid="5428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4275"/>
                                        </p:tgtEl>
                                        <p:attrNameLst>
                                          <p:attrName>style.visibility</p:attrName>
                                        </p:attrNameLst>
                                      </p:cBhvr>
                                      <p:to>
                                        <p:strVal val="visible"/>
                                      </p:to>
                                    </p:set>
                                    <p:anim calcmode="lin" valueType="num">
                                      <p:cBhvr>
                                        <p:cTn id="11" dur="500" fill="hold"/>
                                        <p:tgtEl>
                                          <p:spTgt spid="54275"/>
                                        </p:tgtEl>
                                        <p:attrNameLst>
                                          <p:attrName>ppt_w</p:attrName>
                                        </p:attrNameLst>
                                      </p:cBhvr>
                                      <p:tavLst>
                                        <p:tav tm="0">
                                          <p:val>
                                            <p:fltVal val="0"/>
                                          </p:val>
                                        </p:tav>
                                        <p:tav tm="100000">
                                          <p:val>
                                            <p:strVal val="#ppt_w"/>
                                          </p:val>
                                        </p:tav>
                                      </p:tavLst>
                                    </p:anim>
                                    <p:anim calcmode="lin" valueType="num">
                                      <p:cBhvr>
                                        <p:cTn id="12" dur="500" fill="hold"/>
                                        <p:tgtEl>
                                          <p:spTgt spid="5427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54276"/>
                                        </p:tgtEl>
                                        <p:attrNameLst>
                                          <p:attrName>style.visibility</p:attrName>
                                        </p:attrNameLst>
                                      </p:cBhvr>
                                      <p:to>
                                        <p:strVal val="visible"/>
                                      </p:to>
                                    </p:set>
                                    <p:anim calcmode="lin" valueType="num">
                                      <p:cBhvr>
                                        <p:cTn id="17" dur="500" fill="hold"/>
                                        <p:tgtEl>
                                          <p:spTgt spid="54276"/>
                                        </p:tgtEl>
                                        <p:attrNameLst>
                                          <p:attrName>ppt_w</p:attrName>
                                        </p:attrNameLst>
                                      </p:cBhvr>
                                      <p:tavLst>
                                        <p:tav tm="0">
                                          <p:val>
                                            <p:fltVal val="0"/>
                                          </p:val>
                                        </p:tav>
                                        <p:tav tm="100000">
                                          <p:val>
                                            <p:strVal val="#ppt_w"/>
                                          </p:val>
                                        </p:tav>
                                      </p:tavLst>
                                    </p:anim>
                                    <p:anim calcmode="lin" valueType="num">
                                      <p:cBhvr>
                                        <p:cTn id="18" dur="500" fill="hold"/>
                                        <p:tgtEl>
                                          <p:spTgt spid="54276"/>
                                        </p:tgtEl>
                                        <p:attrNameLst>
                                          <p:attrName>ppt_h</p:attrName>
                                        </p:attrNameLst>
                                      </p:cBhvr>
                                      <p:tavLst>
                                        <p:tav tm="0">
                                          <p:val>
                                            <p:fltVal val="0"/>
                                          </p:val>
                                        </p:tav>
                                        <p:tav tm="100000">
                                          <p:val>
                                            <p:strVal val="#ppt_h"/>
                                          </p:val>
                                        </p:tav>
                                      </p:tavLst>
                                    </p:anim>
                                    <p:animEffect transition="in" filter="fade">
                                      <p:cBhvr>
                                        <p:cTn id="19" dur="500"/>
                                        <p:tgtEl>
                                          <p:spTgt spid="54276"/>
                                        </p:tgtEl>
                                      </p:cBhvr>
                                    </p:animEffect>
                                  </p:childTnLst>
                                </p:cTn>
                              </p:par>
                            </p:childTnLst>
                          </p:cTn>
                        </p:par>
                        <p:par>
                          <p:cTn id="20" fill="hold">
                            <p:stCondLst>
                              <p:cond delay="500"/>
                            </p:stCondLst>
                            <p:childTnLst>
                              <p:par>
                                <p:cTn id="21" presetID="26" presetClass="entr" presetSubtype="0" fill="hold" grpId="0" nodeType="afterEffect">
                                  <p:stCondLst>
                                    <p:cond delay="0"/>
                                  </p:stCondLst>
                                  <p:childTnLst>
                                    <p:set>
                                      <p:cBhvr>
                                        <p:cTn id="22" dur="1" fill="hold">
                                          <p:stCondLst>
                                            <p:cond delay="0"/>
                                          </p:stCondLst>
                                        </p:cTn>
                                        <p:tgtEl>
                                          <p:spTgt spid="54277"/>
                                        </p:tgtEl>
                                        <p:attrNameLst>
                                          <p:attrName>style.visibility</p:attrName>
                                        </p:attrNameLst>
                                      </p:cBhvr>
                                      <p:to>
                                        <p:strVal val="visible"/>
                                      </p:to>
                                    </p:set>
                                    <p:animEffect transition="in" filter="wipe(down)">
                                      <p:cBhvr>
                                        <p:cTn id="23" dur="290">
                                          <p:stCondLst>
                                            <p:cond delay="0"/>
                                          </p:stCondLst>
                                        </p:cTn>
                                        <p:tgtEl>
                                          <p:spTgt spid="54277"/>
                                        </p:tgtEl>
                                      </p:cBhvr>
                                    </p:animEffect>
                                    <p:anim calcmode="lin" valueType="num">
                                      <p:cBhvr>
                                        <p:cTn id="24" dur="911" tmFilter="0,0; 0.14,0.36; 0.43,0.73; 0.71,0.91; 1.0,1.0">
                                          <p:stCondLst>
                                            <p:cond delay="0"/>
                                          </p:stCondLst>
                                        </p:cTn>
                                        <p:tgtEl>
                                          <p:spTgt spid="54277"/>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4277"/>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4277"/>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4277"/>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4277"/>
                                        </p:tgtEl>
                                        <p:attrNameLst>
                                          <p:attrName>ppt_y</p:attrName>
                                        </p:attrNameLst>
                                      </p:cBhvr>
                                      <p:tavLst>
                                        <p:tav tm="0" fmla="#ppt_y-sin(pi*$)/81">
                                          <p:val>
                                            <p:fltVal val="0"/>
                                          </p:val>
                                        </p:tav>
                                        <p:tav tm="100000">
                                          <p:val>
                                            <p:fltVal val="1"/>
                                          </p:val>
                                        </p:tav>
                                      </p:tavLst>
                                    </p:anim>
                                    <p:animScale>
                                      <p:cBhvr>
                                        <p:cTn id="29" dur="13">
                                          <p:stCondLst>
                                            <p:cond delay="325"/>
                                          </p:stCondLst>
                                        </p:cTn>
                                        <p:tgtEl>
                                          <p:spTgt spid="54277"/>
                                        </p:tgtEl>
                                      </p:cBhvr>
                                      <p:to x="100000" y="60000"/>
                                    </p:animScale>
                                    <p:animScale>
                                      <p:cBhvr>
                                        <p:cTn id="30" dur="83" decel="50000">
                                          <p:stCondLst>
                                            <p:cond delay="338"/>
                                          </p:stCondLst>
                                        </p:cTn>
                                        <p:tgtEl>
                                          <p:spTgt spid="54277"/>
                                        </p:tgtEl>
                                      </p:cBhvr>
                                      <p:to x="100000" y="100000"/>
                                    </p:animScale>
                                    <p:animScale>
                                      <p:cBhvr>
                                        <p:cTn id="31" dur="13">
                                          <p:stCondLst>
                                            <p:cond delay="656"/>
                                          </p:stCondLst>
                                        </p:cTn>
                                        <p:tgtEl>
                                          <p:spTgt spid="54277"/>
                                        </p:tgtEl>
                                      </p:cBhvr>
                                      <p:to x="100000" y="80000"/>
                                    </p:animScale>
                                    <p:animScale>
                                      <p:cBhvr>
                                        <p:cTn id="32" dur="83" decel="50000">
                                          <p:stCondLst>
                                            <p:cond delay="669"/>
                                          </p:stCondLst>
                                        </p:cTn>
                                        <p:tgtEl>
                                          <p:spTgt spid="54277"/>
                                        </p:tgtEl>
                                      </p:cBhvr>
                                      <p:to x="100000" y="100000"/>
                                    </p:animScale>
                                    <p:animScale>
                                      <p:cBhvr>
                                        <p:cTn id="33" dur="13">
                                          <p:stCondLst>
                                            <p:cond delay="821"/>
                                          </p:stCondLst>
                                        </p:cTn>
                                        <p:tgtEl>
                                          <p:spTgt spid="54277"/>
                                        </p:tgtEl>
                                      </p:cBhvr>
                                      <p:to x="100000" y="90000"/>
                                    </p:animScale>
                                    <p:animScale>
                                      <p:cBhvr>
                                        <p:cTn id="34" dur="83" decel="50000">
                                          <p:stCondLst>
                                            <p:cond delay="834"/>
                                          </p:stCondLst>
                                        </p:cTn>
                                        <p:tgtEl>
                                          <p:spTgt spid="54277"/>
                                        </p:tgtEl>
                                      </p:cBhvr>
                                      <p:to x="100000" y="100000"/>
                                    </p:animScale>
                                    <p:animScale>
                                      <p:cBhvr>
                                        <p:cTn id="35" dur="13">
                                          <p:stCondLst>
                                            <p:cond delay="904"/>
                                          </p:stCondLst>
                                        </p:cTn>
                                        <p:tgtEl>
                                          <p:spTgt spid="54277"/>
                                        </p:tgtEl>
                                      </p:cBhvr>
                                      <p:to x="100000" y="95000"/>
                                    </p:animScale>
                                    <p:animScale>
                                      <p:cBhvr>
                                        <p:cTn id="36" dur="83" decel="50000">
                                          <p:stCondLst>
                                            <p:cond delay="917"/>
                                          </p:stCondLst>
                                        </p:cTn>
                                        <p:tgtEl>
                                          <p:spTgt spid="54277"/>
                                        </p:tgtEl>
                                      </p:cBhvr>
                                      <p:to x="100000" y="100000"/>
                                    </p:animScale>
                                  </p:childTnLst>
                                </p:cTn>
                              </p:par>
                            </p:childTnLst>
                          </p:cTn>
                        </p:par>
                        <p:par>
                          <p:cTn id="37" fill="hold">
                            <p:stCondLst>
                              <p:cond delay="1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54278"/>
                                        </p:tgtEl>
                                        <p:attrNameLst>
                                          <p:attrName>style.visibility</p:attrName>
                                        </p:attrNameLst>
                                      </p:cBhvr>
                                      <p:to>
                                        <p:strVal val="visible"/>
                                      </p:to>
                                    </p:set>
                                    <p:anim calcmode="lin" valueType="num">
                                      <p:cBhvr>
                                        <p:cTn id="40" dur="1000" fill="hold"/>
                                        <p:tgtEl>
                                          <p:spTgt spid="54278"/>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54278"/>
                                        </p:tgtEl>
                                        <p:attrNameLst>
                                          <p:attrName>ppt_y</p:attrName>
                                        </p:attrNameLst>
                                      </p:cBhvr>
                                      <p:tavLst>
                                        <p:tav tm="0">
                                          <p:val>
                                            <p:strVal val="#ppt_y"/>
                                          </p:val>
                                        </p:tav>
                                        <p:tav tm="100000">
                                          <p:val>
                                            <p:strVal val="#ppt_y"/>
                                          </p:val>
                                        </p:tav>
                                      </p:tavLst>
                                    </p:anim>
                                    <p:anim calcmode="lin" valueType="num">
                                      <p:cBhvr>
                                        <p:cTn id="42" dur="1000" fill="hold"/>
                                        <p:tgtEl>
                                          <p:spTgt spid="54278"/>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5427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54278"/>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4279"/>
                                        </p:tgtEl>
                                        <p:attrNameLst>
                                          <p:attrName>style.visibility</p:attrName>
                                        </p:attrNameLst>
                                      </p:cBhvr>
                                      <p:to>
                                        <p:strVal val="visible"/>
                                      </p:to>
                                    </p:set>
                                    <p:anim calcmode="lin" valueType="num">
                                      <p:cBhvr>
                                        <p:cTn id="49" dur="500" fill="hold"/>
                                        <p:tgtEl>
                                          <p:spTgt spid="54279"/>
                                        </p:tgtEl>
                                        <p:attrNameLst>
                                          <p:attrName>ppt_w</p:attrName>
                                        </p:attrNameLst>
                                      </p:cBhvr>
                                      <p:tavLst>
                                        <p:tav tm="0">
                                          <p:val>
                                            <p:fltVal val="0"/>
                                          </p:val>
                                        </p:tav>
                                        <p:tav tm="100000">
                                          <p:val>
                                            <p:strVal val="#ppt_w"/>
                                          </p:val>
                                        </p:tav>
                                      </p:tavLst>
                                    </p:anim>
                                    <p:anim calcmode="lin" valueType="num">
                                      <p:cBhvr>
                                        <p:cTn id="50" dur="500" fill="hold"/>
                                        <p:tgtEl>
                                          <p:spTgt spid="54279"/>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54280"/>
                                        </p:tgtEl>
                                        <p:attrNameLst>
                                          <p:attrName>style.visibility</p:attrName>
                                        </p:attrNameLst>
                                      </p:cBhvr>
                                      <p:to>
                                        <p:strVal val="visible"/>
                                      </p:to>
                                    </p:set>
                                    <p:anim calcmode="lin" valueType="num">
                                      <p:cBhvr>
                                        <p:cTn id="53" dur="500" fill="hold"/>
                                        <p:tgtEl>
                                          <p:spTgt spid="54280"/>
                                        </p:tgtEl>
                                        <p:attrNameLst>
                                          <p:attrName>ppt_w</p:attrName>
                                        </p:attrNameLst>
                                      </p:cBhvr>
                                      <p:tavLst>
                                        <p:tav tm="0">
                                          <p:val>
                                            <p:fltVal val="0"/>
                                          </p:val>
                                        </p:tav>
                                        <p:tav tm="100000">
                                          <p:val>
                                            <p:strVal val="#ppt_w"/>
                                          </p:val>
                                        </p:tav>
                                      </p:tavLst>
                                    </p:anim>
                                    <p:anim calcmode="lin" valueType="num">
                                      <p:cBhvr>
                                        <p:cTn id="54" dur="500" fill="hold"/>
                                        <p:tgtEl>
                                          <p:spTgt spid="54280"/>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54281"/>
                                        </p:tgtEl>
                                        <p:attrNameLst>
                                          <p:attrName>style.visibility</p:attrName>
                                        </p:attrNameLst>
                                      </p:cBhvr>
                                      <p:to>
                                        <p:strVal val="visible"/>
                                      </p:to>
                                    </p:set>
                                    <p:anim calcmode="lin" valueType="num">
                                      <p:cBhvr>
                                        <p:cTn id="57" dur="500" fill="hold"/>
                                        <p:tgtEl>
                                          <p:spTgt spid="54281"/>
                                        </p:tgtEl>
                                        <p:attrNameLst>
                                          <p:attrName>ppt_w</p:attrName>
                                        </p:attrNameLst>
                                      </p:cBhvr>
                                      <p:tavLst>
                                        <p:tav tm="0">
                                          <p:val>
                                            <p:fltVal val="0"/>
                                          </p:val>
                                        </p:tav>
                                        <p:tav tm="100000">
                                          <p:val>
                                            <p:strVal val="#ppt_w"/>
                                          </p:val>
                                        </p:tav>
                                      </p:tavLst>
                                    </p:anim>
                                    <p:anim calcmode="lin" valueType="num">
                                      <p:cBhvr>
                                        <p:cTn id="58" dur="500" fill="hold"/>
                                        <p:tgtEl>
                                          <p:spTgt spid="5428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54282"/>
                                        </p:tgtEl>
                                        <p:attrNameLst>
                                          <p:attrName>style.visibility</p:attrName>
                                        </p:attrNameLst>
                                      </p:cBhvr>
                                      <p:to>
                                        <p:strVal val="visible"/>
                                      </p:to>
                                    </p:set>
                                    <p:anim calcmode="lin" valueType="num">
                                      <p:cBhvr>
                                        <p:cTn id="63" dur="500" fill="hold"/>
                                        <p:tgtEl>
                                          <p:spTgt spid="54282"/>
                                        </p:tgtEl>
                                        <p:attrNameLst>
                                          <p:attrName>ppt_w</p:attrName>
                                        </p:attrNameLst>
                                      </p:cBhvr>
                                      <p:tavLst>
                                        <p:tav tm="0">
                                          <p:val>
                                            <p:fltVal val="0"/>
                                          </p:val>
                                        </p:tav>
                                        <p:tav tm="100000">
                                          <p:val>
                                            <p:strVal val="#ppt_w"/>
                                          </p:val>
                                        </p:tav>
                                      </p:tavLst>
                                    </p:anim>
                                    <p:anim calcmode="lin" valueType="num">
                                      <p:cBhvr>
                                        <p:cTn id="64" dur="500" fill="hold"/>
                                        <p:tgtEl>
                                          <p:spTgt spid="5428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6" grpId="0" animBg="1"/>
      <p:bldP spid="54277" grpId="0" animBg="1"/>
      <p:bldP spid="54278" grpId="0" animBg="1"/>
      <p:bldP spid="54279" grpId="0" animBg="1"/>
      <p:bldP spid="54280" grpId="0" animBg="1"/>
      <p:bldP spid="542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Line 5"/>
          <p:cNvSpPr>
            <a:spLocks noChangeShapeType="1"/>
          </p:cNvSpPr>
          <p:nvPr/>
        </p:nvSpPr>
        <p:spPr bwMode="auto">
          <a:xfrm>
            <a:off x="5562600" y="3352800"/>
            <a:ext cx="0" cy="3505200"/>
          </a:xfrm>
          <a:prstGeom prst="line">
            <a:avLst/>
          </a:prstGeom>
          <a:noFill/>
          <a:ln w="9525">
            <a:solidFill>
              <a:srgbClr val="FF0066"/>
            </a:solidFill>
            <a:round/>
            <a:headEnd/>
            <a:tailEnd/>
          </a:ln>
          <a:effectLst/>
        </p:spPr>
        <p:txBody>
          <a:bodyPr/>
          <a:lstStyle/>
          <a:p>
            <a:endParaRPr lang="en-US"/>
          </a:p>
        </p:txBody>
      </p:sp>
      <p:sp>
        <p:nvSpPr>
          <p:cNvPr id="57350" name="Rectangle 6"/>
          <p:cNvSpPr>
            <a:spLocks noRot="1" noChangeArrowheads="1"/>
          </p:cNvSpPr>
          <p:nvPr/>
        </p:nvSpPr>
        <p:spPr bwMode="auto">
          <a:xfrm>
            <a:off x="6119814" y="2057400"/>
            <a:ext cx="4548187" cy="533400"/>
          </a:xfrm>
          <a:prstGeom prst="rect">
            <a:avLst/>
          </a:prstGeom>
          <a:noFill/>
          <a:ln w="9525">
            <a:noFill/>
            <a:miter lim="800000"/>
            <a:headEnd/>
            <a:tailEnd/>
          </a:ln>
          <a:effectLst/>
        </p:spPr>
        <p:txBody>
          <a:bodyPr anchor="ctr"/>
          <a:lstStyle/>
          <a:p>
            <a:pPr algn="r" eaLnBrk="1" hangingPunct="1"/>
            <a:endParaRPr lang="en-US" sz="3200" b="1" i="1"/>
          </a:p>
        </p:txBody>
      </p:sp>
      <p:sp>
        <p:nvSpPr>
          <p:cNvPr id="57351" name="Text Box 7"/>
          <p:cNvSpPr txBox="1">
            <a:spLocks noChangeArrowheads="1"/>
          </p:cNvSpPr>
          <p:nvPr/>
        </p:nvSpPr>
        <p:spPr bwMode="auto">
          <a:xfrm>
            <a:off x="7315200" y="25908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latin typeface="Times New Roman" pitchFamily="18" charset="0"/>
              </a:rPr>
              <a:t>Tìm hiểu bài</a:t>
            </a:r>
          </a:p>
        </p:txBody>
      </p:sp>
      <p:sp>
        <p:nvSpPr>
          <p:cNvPr id="57352" name="Text Box 8"/>
          <p:cNvSpPr txBox="1">
            <a:spLocks noChangeArrowheads="1"/>
          </p:cNvSpPr>
          <p:nvPr/>
        </p:nvSpPr>
        <p:spPr bwMode="auto">
          <a:xfrm>
            <a:off x="2133600" y="2743200"/>
            <a:ext cx="2743200" cy="579438"/>
          </a:xfrm>
          <a:prstGeom prst="rect">
            <a:avLst/>
          </a:prstGeom>
          <a:noFill/>
          <a:ln w="9525">
            <a:noFill/>
            <a:miter lim="800000"/>
            <a:headEnd/>
            <a:tailEnd/>
          </a:ln>
          <a:effectLst/>
        </p:spPr>
        <p:txBody>
          <a:bodyPr>
            <a:spAutoFit/>
          </a:bodyPr>
          <a:lstStyle/>
          <a:p>
            <a:pPr eaLnBrk="1" hangingPunct="1">
              <a:spcBef>
                <a:spcPct val="50000"/>
              </a:spcBef>
            </a:pPr>
            <a:r>
              <a:rPr lang="en-US" sz="3200" b="1" u="sng">
                <a:latin typeface="Times New Roman" pitchFamily="18" charset="0"/>
              </a:rPr>
              <a:t>Luyện đọc</a:t>
            </a:r>
          </a:p>
        </p:txBody>
      </p:sp>
      <p:sp>
        <p:nvSpPr>
          <p:cNvPr id="57355" name="Text Box 11"/>
          <p:cNvSpPr txBox="1">
            <a:spLocks noChangeArrowheads="1"/>
          </p:cNvSpPr>
          <p:nvPr/>
        </p:nvSpPr>
        <p:spPr bwMode="auto">
          <a:xfrm>
            <a:off x="2362200" y="3351213"/>
            <a:ext cx="2743200" cy="3084512"/>
          </a:xfrm>
          <a:prstGeom prst="rect">
            <a:avLst/>
          </a:prstGeom>
          <a:noFill/>
          <a:ln w="9525">
            <a:noFill/>
            <a:miter lim="800000"/>
            <a:headEnd/>
            <a:tailEnd/>
          </a:ln>
          <a:effectLst/>
        </p:spPr>
        <p:txBody>
          <a:bodyPr>
            <a:spAutoFit/>
          </a:bodyPr>
          <a:lstStyle/>
          <a:p>
            <a:pPr eaLnBrk="1" hangingPunct="1">
              <a:spcBef>
                <a:spcPct val="50000"/>
              </a:spcBef>
            </a:pPr>
            <a:r>
              <a:rPr lang="en-US" sz="2800" b="1">
                <a:latin typeface="Times New Roman" pitchFamily="18" charset="0"/>
              </a:rPr>
              <a:t>thăm thẳm</a:t>
            </a:r>
          </a:p>
          <a:p>
            <a:pPr eaLnBrk="1" hangingPunct="1">
              <a:spcBef>
                <a:spcPct val="50000"/>
              </a:spcBef>
            </a:pPr>
            <a:r>
              <a:rPr lang="en-US" sz="2800" b="1">
                <a:latin typeface="Times New Roman" pitchFamily="18" charset="0"/>
              </a:rPr>
              <a:t>hoa chuối</a:t>
            </a:r>
          </a:p>
          <a:p>
            <a:pPr eaLnBrk="1" hangingPunct="1">
              <a:spcBef>
                <a:spcPct val="50000"/>
              </a:spcBef>
            </a:pPr>
            <a:r>
              <a:rPr lang="en-US" sz="2800" b="1">
                <a:latin typeface="Times New Roman" pitchFamily="18" charset="0"/>
              </a:rPr>
              <a:t>sóng tràn</a:t>
            </a:r>
          </a:p>
          <a:p>
            <a:pPr eaLnBrk="1" hangingPunct="1">
              <a:spcBef>
                <a:spcPct val="50000"/>
              </a:spcBef>
            </a:pPr>
            <a:r>
              <a:rPr lang="en-US" sz="2800" b="1">
                <a:latin typeface="Times New Roman" pitchFamily="18" charset="0"/>
              </a:rPr>
              <a:t>chắn bão</a:t>
            </a:r>
          </a:p>
          <a:p>
            <a:pPr eaLnBrk="1" hangingPunct="1">
              <a:spcBef>
                <a:spcPct val="50000"/>
              </a:spcBef>
            </a:pPr>
            <a:r>
              <a:rPr lang="en-US" sz="2800" b="1">
                <a:latin typeface="Times New Roman" pitchFamily="18" charset="0"/>
              </a:rPr>
              <a:t>rong ruổi</a:t>
            </a:r>
          </a:p>
        </p:txBody>
      </p:sp>
      <p:sp>
        <p:nvSpPr>
          <p:cNvPr id="57374" name="Text Box 30"/>
          <p:cNvSpPr txBox="1">
            <a:spLocks noChangeArrowheads="1"/>
          </p:cNvSpPr>
          <p:nvPr/>
        </p:nvSpPr>
        <p:spPr bwMode="auto">
          <a:xfrm>
            <a:off x="5586413" y="3200400"/>
            <a:ext cx="27432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hành trình,</a:t>
            </a:r>
          </a:p>
        </p:txBody>
      </p:sp>
      <p:sp>
        <p:nvSpPr>
          <p:cNvPr id="57375" name="Text Box 31"/>
          <p:cNvSpPr txBox="1">
            <a:spLocks noChangeArrowheads="1"/>
          </p:cNvSpPr>
          <p:nvPr/>
        </p:nvSpPr>
        <p:spPr bwMode="auto">
          <a:xfrm>
            <a:off x="7305675" y="3200400"/>
            <a:ext cx="33528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đẫm, trọn đời, vô tận</a:t>
            </a:r>
          </a:p>
        </p:txBody>
      </p:sp>
      <p:sp>
        <p:nvSpPr>
          <p:cNvPr id="57376" name="Text Box 32"/>
          <p:cNvSpPr txBox="1">
            <a:spLocks noChangeArrowheads="1"/>
          </p:cNvSpPr>
          <p:nvPr/>
        </p:nvSpPr>
        <p:spPr bwMode="auto">
          <a:xfrm>
            <a:off x="5676900" y="36576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u="sng">
                <a:latin typeface="Times New Roman" pitchFamily="18" charset="0"/>
              </a:rPr>
              <a:t>Ý 1</a:t>
            </a:r>
            <a:r>
              <a:rPr lang="en-US" sz="2400" b="1">
                <a:latin typeface="Times New Roman" pitchFamily="18" charset="0"/>
              </a:rPr>
              <a:t>: Hành trình vô tận của bầy ong.</a:t>
            </a:r>
          </a:p>
        </p:txBody>
      </p:sp>
      <p:sp>
        <p:nvSpPr>
          <p:cNvPr id="57377" name="Text Box 33"/>
          <p:cNvSpPr txBox="1">
            <a:spLocks noChangeArrowheads="1"/>
          </p:cNvSpPr>
          <p:nvPr/>
        </p:nvSpPr>
        <p:spPr bwMode="auto">
          <a:xfrm>
            <a:off x="5600700" y="4114800"/>
            <a:ext cx="53340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Hoa chuối, hoa ban</a:t>
            </a:r>
          </a:p>
        </p:txBody>
      </p:sp>
      <p:sp>
        <p:nvSpPr>
          <p:cNvPr id="57378" name="Text Box 34"/>
          <p:cNvSpPr txBox="1">
            <a:spLocks noChangeArrowheads="1"/>
          </p:cNvSpPr>
          <p:nvPr/>
        </p:nvSpPr>
        <p:spPr bwMode="auto">
          <a:xfrm>
            <a:off x="5600700" y="4648200"/>
            <a:ext cx="4495800" cy="838200"/>
          </a:xfrm>
          <a:prstGeom prst="rect">
            <a:avLst/>
          </a:prstGeom>
          <a:noFill/>
          <a:ln w="9525">
            <a:noFill/>
            <a:miter lim="800000"/>
            <a:headEnd/>
            <a:tailEnd/>
          </a:ln>
          <a:effectLst/>
        </p:spPr>
        <p:txBody>
          <a:bodyPr/>
          <a:lstStyle/>
          <a:p>
            <a:pPr marL="342900" indent="-342900">
              <a:spcBef>
                <a:spcPct val="50000"/>
              </a:spcBef>
              <a:buClr>
                <a:schemeClr val="hlink"/>
              </a:buClr>
            </a:pPr>
            <a:r>
              <a:rPr lang="en-US" sz="2400" b="1"/>
              <a:t>-</a:t>
            </a:r>
            <a:r>
              <a:rPr lang="en-US" sz="2400" b="1" u="sng"/>
              <a:t>Ý </a:t>
            </a:r>
            <a:r>
              <a:rPr lang="en-US" sz="2000" b="1" u="sng"/>
              <a:t>2+3</a:t>
            </a:r>
            <a:r>
              <a:rPr lang="en-US" sz="2400"/>
              <a:t> </a:t>
            </a:r>
            <a:r>
              <a:rPr lang="en-US" sz="2400" b="1">
                <a:effectLst>
                  <a:outerShdw blurRad="38100" dist="38100" dir="2700000" algn="tl">
                    <a:srgbClr val="000000"/>
                  </a:outerShdw>
                </a:effectLst>
              </a:rPr>
              <a:t>: C</a:t>
            </a:r>
            <a:r>
              <a:rPr lang="en-US" sz="2400">
                <a:effectLst>
                  <a:outerShdw blurRad="38100" dist="38100" dir="2700000" algn="tl">
                    <a:srgbClr val="000000"/>
                  </a:outerShdw>
                </a:effectLst>
              </a:rPr>
              <a:t>on đường đi tìm hoa của bầy ong.</a:t>
            </a:r>
          </a:p>
        </p:txBody>
      </p:sp>
      <p:sp>
        <p:nvSpPr>
          <p:cNvPr id="57379" name="Text Box 35"/>
          <p:cNvSpPr txBox="1">
            <a:spLocks noChangeArrowheads="1"/>
          </p:cNvSpPr>
          <p:nvPr/>
        </p:nvSpPr>
        <p:spPr bwMode="auto">
          <a:xfrm>
            <a:off x="5605463" y="5410200"/>
            <a:ext cx="2895600" cy="457200"/>
          </a:xfrm>
          <a:prstGeom prst="rect">
            <a:avLst/>
          </a:prstGeom>
          <a:no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 Giữ hộ, tàn phai</a:t>
            </a:r>
          </a:p>
        </p:txBody>
      </p:sp>
      <p:sp>
        <p:nvSpPr>
          <p:cNvPr id="57380" name="Text Box 36"/>
          <p:cNvSpPr txBox="1">
            <a:spLocks noChangeArrowheads="1"/>
          </p:cNvSpPr>
          <p:nvPr/>
        </p:nvSpPr>
        <p:spPr bwMode="auto">
          <a:xfrm>
            <a:off x="5586413" y="5867400"/>
            <a:ext cx="4267200" cy="457200"/>
          </a:xfrm>
          <a:prstGeom prst="rect">
            <a:avLst/>
          </a:prstGeom>
          <a:noFill/>
          <a:ln w="9525">
            <a:noFill/>
            <a:miter lim="800000"/>
            <a:headEnd/>
            <a:tailEnd/>
          </a:ln>
          <a:effectLst/>
        </p:spPr>
        <p:txBody>
          <a:bodyPr>
            <a:spAutoFit/>
          </a:bodyPr>
          <a:lstStyle/>
          <a:p>
            <a:pPr eaLnBrk="1" hangingPunct="1">
              <a:spcBef>
                <a:spcPct val="50000"/>
              </a:spcBef>
            </a:pPr>
            <a:r>
              <a:rPr lang="en-US" sz="2400" b="1" u="sng">
                <a:latin typeface="Times New Roman" pitchFamily="18" charset="0"/>
              </a:rPr>
              <a:t>- Ý 4</a:t>
            </a:r>
            <a:r>
              <a:rPr lang="en-US" sz="2400" b="1">
                <a:latin typeface="Times New Roman" pitchFamily="18" charset="0"/>
              </a:rPr>
              <a:t>: Ích  lợi của bầy ong.</a:t>
            </a:r>
          </a:p>
        </p:txBody>
      </p:sp>
      <p:sp>
        <p:nvSpPr>
          <p:cNvPr id="57381" name="Rectangle 37"/>
          <p:cNvSpPr>
            <a:spLocks noRot="1" noChangeArrowheads="1"/>
          </p:cNvSpPr>
          <p:nvPr/>
        </p:nvSpPr>
        <p:spPr bwMode="auto">
          <a:xfrm>
            <a:off x="2819400" y="1447800"/>
            <a:ext cx="7391400" cy="1676400"/>
          </a:xfrm>
          <a:prstGeom prst="rect">
            <a:avLst/>
          </a:prstGeom>
          <a:noFill/>
          <a:ln w="9525">
            <a:noFill/>
            <a:miter lim="800000"/>
            <a:headEnd/>
            <a:tailEnd/>
          </a:ln>
          <a:effectLst/>
        </p:spPr>
        <p:txBody>
          <a:bodyPr/>
          <a:lstStyle/>
          <a:p>
            <a:pPr marL="342900" indent="-342900">
              <a:spcBef>
                <a:spcPct val="20000"/>
              </a:spcBef>
              <a:buClr>
                <a:schemeClr val="hlink"/>
              </a:buClr>
            </a:pPr>
            <a:r>
              <a:rPr lang="en-US" sz="2400" b="1">
                <a:effectLst>
                  <a:outerShdw blurRad="38100" dist="38100" dir="2700000" algn="tl">
                    <a:srgbClr val="000000"/>
                  </a:outerShdw>
                </a:effectLst>
                <a:latin typeface="Times New Roman" pitchFamily="18" charset="0"/>
              </a:rPr>
              <a:t>        Bài thơ ca ngợi phẩm chất đáng quý của bầy ong: chăm chỉ, cần cù tìm hoa gây mật, giữ hộ cho người những mùa hoa đã tàn phai, để lại hương thơm, vị ngọt cho đời. </a:t>
            </a:r>
          </a:p>
        </p:txBody>
      </p:sp>
      <p:sp>
        <p:nvSpPr>
          <p:cNvPr id="57382" name="Rectangle 38"/>
          <p:cNvSpPr>
            <a:spLocks noRot="1" noChangeArrowheads="1"/>
          </p:cNvSpPr>
          <p:nvPr/>
        </p:nvSpPr>
        <p:spPr bwMode="auto">
          <a:xfrm>
            <a:off x="1524000" y="1295400"/>
            <a:ext cx="2139950" cy="609600"/>
          </a:xfrm>
          <a:prstGeom prst="rect">
            <a:avLst/>
          </a:prstGeom>
          <a:noFill/>
          <a:ln w="9525">
            <a:noFill/>
            <a:miter lim="800000"/>
            <a:headEnd/>
            <a:tailEnd/>
          </a:ln>
          <a:effectLst/>
        </p:spPr>
        <p:txBody>
          <a:bodyPr/>
          <a:lstStyle/>
          <a:p>
            <a:pPr marL="342900" indent="-342900">
              <a:spcBef>
                <a:spcPct val="20000"/>
              </a:spcBef>
              <a:buClr>
                <a:schemeClr val="hlink"/>
              </a:buClr>
            </a:pPr>
            <a:r>
              <a:rPr lang="en-US" sz="3200" b="1" u="sng">
                <a:effectLst>
                  <a:outerShdw blurRad="38100" dist="38100" dir="2700000" algn="tl">
                    <a:srgbClr val="000000"/>
                  </a:outerShdw>
                </a:effectLst>
                <a:latin typeface="Times New Roman" pitchFamily="18" charset="0"/>
              </a:rPr>
              <a:t>Nội dung :</a:t>
            </a:r>
          </a:p>
        </p:txBody>
      </p:sp>
      <p:sp>
        <p:nvSpPr>
          <p:cNvPr id="20"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28" name="Group 47"/>
          <p:cNvGrpSpPr>
            <a:grpSpLocks/>
          </p:cNvGrpSpPr>
          <p:nvPr/>
        </p:nvGrpSpPr>
        <p:grpSpPr bwMode="auto">
          <a:xfrm>
            <a:off x="25400" y="65313"/>
            <a:ext cx="12192000" cy="6858000"/>
            <a:chOff x="0" y="0"/>
            <a:chExt cx="5760" cy="4320"/>
          </a:xfrm>
        </p:grpSpPr>
        <p:sp>
          <p:nvSpPr>
            <p:cNvPr id="2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4191000" y="1981200"/>
            <a:ext cx="4267200" cy="914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solidFill>
                  <a:srgbClr val="66FF66"/>
                </a:solidFill>
                <a:latin typeface="Times New Roman"/>
                <a:cs typeface="Times New Roman"/>
              </a:rPr>
              <a:t>Dặn dò</a:t>
            </a:r>
          </a:p>
        </p:txBody>
      </p:sp>
      <p:sp>
        <p:nvSpPr>
          <p:cNvPr id="62467" name="Text Box 3"/>
          <p:cNvSpPr txBox="1">
            <a:spLocks noChangeArrowheads="1"/>
          </p:cNvSpPr>
          <p:nvPr/>
        </p:nvSpPr>
        <p:spPr bwMode="auto">
          <a:xfrm>
            <a:off x="2057400" y="2971800"/>
            <a:ext cx="8229600" cy="3506788"/>
          </a:xfrm>
          <a:prstGeom prst="rect">
            <a:avLst/>
          </a:prstGeom>
          <a:noFill/>
          <a:ln w="9525">
            <a:noFill/>
            <a:miter lim="800000"/>
            <a:headEnd/>
            <a:tailEnd/>
          </a:ln>
          <a:effectLst/>
        </p:spPr>
        <p:txBody>
          <a:bodyPr>
            <a:spAutoFit/>
          </a:bodyPr>
          <a:lstStyle/>
          <a:p>
            <a:pPr>
              <a:spcBef>
                <a:spcPct val="50000"/>
              </a:spcBef>
              <a:buClr>
                <a:schemeClr val="hlink"/>
              </a:buClr>
              <a:buFont typeface="Wingdings" pitchFamily="2" charset="2"/>
              <a:buChar char="v"/>
            </a:pPr>
            <a:r>
              <a:rPr lang="en-US" sz="3200" dirty="0" err="1">
                <a:latin typeface="Verdana" pitchFamily="34" charset="0"/>
              </a:rPr>
              <a:t>Tự</a:t>
            </a:r>
            <a:r>
              <a:rPr lang="en-US" sz="3200" dirty="0">
                <a:latin typeface="Verdana" pitchFamily="34" charset="0"/>
              </a:rPr>
              <a:t> </a:t>
            </a:r>
            <a:r>
              <a:rPr lang="en-US" sz="3200" dirty="0" err="1">
                <a:latin typeface="Verdana" pitchFamily="34" charset="0"/>
              </a:rPr>
              <a:t>luyện</a:t>
            </a:r>
            <a:r>
              <a:rPr lang="en-US" sz="3200" dirty="0">
                <a:latin typeface="Verdana" pitchFamily="34" charset="0"/>
              </a:rPr>
              <a:t> </a:t>
            </a:r>
            <a:r>
              <a:rPr lang="en-US" sz="3200" dirty="0" err="1">
                <a:latin typeface="Verdana" pitchFamily="34" charset="0"/>
              </a:rPr>
              <a:t>đọc</a:t>
            </a:r>
            <a:r>
              <a:rPr lang="en-US" sz="3200" dirty="0">
                <a:latin typeface="Verdana" pitchFamily="34" charset="0"/>
              </a:rPr>
              <a:t> </a:t>
            </a:r>
            <a:r>
              <a:rPr lang="en-US" sz="3200" dirty="0" err="1">
                <a:latin typeface="Verdana" pitchFamily="34" charset="0"/>
              </a:rPr>
              <a:t>diễn</a:t>
            </a:r>
            <a:r>
              <a:rPr lang="en-US" sz="3200" dirty="0">
                <a:latin typeface="Verdana" pitchFamily="34" charset="0"/>
              </a:rPr>
              <a:t> </a:t>
            </a:r>
            <a:r>
              <a:rPr lang="en-US" sz="3200" dirty="0" err="1">
                <a:latin typeface="Verdana" pitchFamily="34" charset="0"/>
              </a:rPr>
              <a:t>cảm</a:t>
            </a:r>
            <a:r>
              <a:rPr lang="en-US" sz="3200" dirty="0">
                <a:latin typeface="Verdana" pitchFamily="34" charset="0"/>
              </a:rPr>
              <a:t> </a:t>
            </a:r>
            <a:r>
              <a:rPr lang="en-US" sz="3200" err="1">
                <a:latin typeface="Verdana" pitchFamily="34" charset="0"/>
              </a:rPr>
              <a:t>bài</a:t>
            </a:r>
            <a:r>
              <a:rPr lang="en-US" sz="3200">
                <a:latin typeface="Verdana" pitchFamily="34" charset="0"/>
              </a:rPr>
              <a:t> thơ.</a:t>
            </a:r>
            <a:endParaRPr lang="en-US" sz="3200" dirty="0">
              <a:latin typeface="Verdana" pitchFamily="34" charset="0"/>
            </a:endParaRPr>
          </a:p>
          <a:p>
            <a:pPr>
              <a:spcBef>
                <a:spcPct val="50000"/>
              </a:spcBef>
              <a:buClr>
                <a:schemeClr val="hlink"/>
              </a:buClr>
              <a:buFont typeface="Wingdings" pitchFamily="2" charset="2"/>
              <a:buChar char="v"/>
            </a:pPr>
            <a:r>
              <a:rPr lang="en-US" sz="3200" dirty="0" err="1">
                <a:latin typeface="Verdana" pitchFamily="34" charset="0"/>
              </a:rPr>
              <a:t>Chuẩn</a:t>
            </a:r>
            <a:r>
              <a:rPr lang="en-US" sz="3200" dirty="0">
                <a:latin typeface="Verdana" pitchFamily="34" charset="0"/>
              </a:rPr>
              <a:t> </a:t>
            </a:r>
            <a:r>
              <a:rPr lang="en-US" sz="3200" dirty="0" err="1">
                <a:latin typeface="Verdana" pitchFamily="34" charset="0"/>
              </a:rPr>
              <a:t>bị</a:t>
            </a:r>
            <a:r>
              <a:rPr lang="en-US" sz="3200" dirty="0">
                <a:latin typeface="Verdana" pitchFamily="34" charset="0"/>
              </a:rPr>
              <a:t> </a:t>
            </a:r>
            <a:r>
              <a:rPr lang="en-US" sz="3200" dirty="0" err="1">
                <a:latin typeface="Verdana" pitchFamily="34" charset="0"/>
              </a:rPr>
              <a:t>bài</a:t>
            </a:r>
            <a:r>
              <a:rPr lang="en-US" sz="3200" dirty="0">
                <a:latin typeface="Verdana" pitchFamily="34" charset="0"/>
              </a:rPr>
              <a:t>:</a:t>
            </a:r>
          </a:p>
          <a:p>
            <a:pPr>
              <a:spcBef>
                <a:spcPct val="50000"/>
              </a:spcBef>
              <a:buClr>
                <a:schemeClr val="hlink"/>
              </a:buClr>
              <a:buFont typeface="Wingdings" pitchFamily="2" charset="2"/>
              <a:buNone/>
            </a:pPr>
            <a:r>
              <a:rPr lang="en-US" sz="3200" dirty="0">
                <a:latin typeface="Verdana" pitchFamily="34" charset="0"/>
              </a:rPr>
              <a:t>	 “</a:t>
            </a:r>
            <a:r>
              <a:rPr lang="en-US" sz="3200" dirty="0" err="1">
                <a:latin typeface="Verdana" pitchFamily="34" charset="0"/>
              </a:rPr>
              <a:t>Người</a:t>
            </a:r>
            <a:r>
              <a:rPr lang="en-US" sz="3200" dirty="0">
                <a:latin typeface="Verdana" pitchFamily="34" charset="0"/>
              </a:rPr>
              <a:t> </a:t>
            </a:r>
            <a:r>
              <a:rPr lang="en-US" sz="3200" dirty="0" err="1">
                <a:latin typeface="Verdana" pitchFamily="34" charset="0"/>
              </a:rPr>
              <a:t>gác</a:t>
            </a:r>
            <a:r>
              <a:rPr lang="en-US" sz="3200" dirty="0">
                <a:latin typeface="Verdana" pitchFamily="34" charset="0"/>
              </a:rPr>
              <a:t> </a:t>
            </a:r>
            <a:r>
              <a:rPr lang="en-US" sz="3200" dirty="0" err="1">
                <a:latin typeface="Verdana" pitchFamily="34" charset="0"/>
              </a:rPr>
              <a:t>rừng</a:t>
            </a:r>
            <a:r>
              <a:rPr lang="en-US" sz="3200" dirty="0">
                <a:latin typeface="Verdana" pitchFamily="34" charset="0"/>
              </a:rPr>
              <a:t> </a:t>
            </a:r>
            <a:r>
              <a:rPr lang="en-US" sz="3200" dirty="0" err="1">
                <a:latin typeface="Verdana" pitchFamily="34" charset="0"/>
              </a:rPr>
              <a:t>tí</a:t>
            </a:r>
            <a:r>
              <a:rPr lang="en-US" sz="3200" dirty="0">
                <a:latin typeface="Verdana" pitchFamily="34" charset="0"/>
              </a:rPr>
              <a:t> </a:t>
            </a:r>
            <a:r>
              <a:rPr lang="en-US" sz="3200" dirty="0" err="1">
                <a:latin typeface="Verdana" pitchFamily="34" charset="0"/>
              </a:rPr>
              <a:t>hon</a:t>
            </a:r>
            <a:r>
              <a:rPr lang="en-US" sz="3200" dirty="0">
                <a:latin typeface="Verdana" pitchFamily="34" charset="0"/>
              </a:rPr>
              <a:t>”</a:t>
            </a:r>
          </a:p>
          <a:p>
            <a:pPr>
              <a:spcBef>
                <a:spcPct val="50000"/>
              </a:spcBef>
              <a:buClr>
                <a:srgbClr val="FF0000"/>
              </a:buClr>
              <a:buFont typeface="Wingdings" pitchFamily="2" charset="2"/>
              <a:buNone/>
            </a:pPr>
            <a:r>
              <a:rPr lang="en-US" sz="3200" dirty="0">
                <a:latin typeface="Verdana" pitchFamily="34" charset="0"/>
              </a:rPr>
              <a:t>          *</a:t>
            </a:r>
            <a:r>
              <a:rPr lang="en-US" sz="3200" dirty="0" err="1">
                <a:latin typeface="Verdana" pitchFamily="34" charset="0"/>
              </a:rPr>
              <a:t>Tự</a:t>
            </a:r>
            <a:r>
              <a:rPr lang="en-US" sz="3200" dirty="0">
                <a:latin typeface="Verdana" pitchFamily="34" charset="0"/>
              </a:rPr>
              <a:t> </a:t>
            </a:r>
            <a:r>
              <a:rPr lang="en-US" sz="3200" dirty="0" err="1">
                <a:latin typeface="Verdana" pitchFamily="34" charset="0"/>
              </a:rPr>
              <a:t>luyện</a:t>
            </a:r>
            <a:r>
              <a:rPr lang="en-US" sz="3200" dirty="0">
                <a:latin typeface="Verdana" pitchFamily="34" charset="0"/>
              </a:rPr>
              <a:t> </a:t>
            </a:r>
            <a:r>
              <a:rPr lang="en-US" sz="3200" dirty="0" err="1">
                <a:latin typeface="Verdana" pitchFamily="34" charset="0"/>
              </a:rPr>
              <a:t>đọc</a:t>
            </a:r>
            <a:r>
              <a:rPr lang="en-US" sz="3200" dirty="0">
                <a:latin typeface="Verdana" pitchFamily="34" charset="0"/>
              </a:rPr>
              <a:t>.</a:t>
            </a:r>
          </a:p>
          <a:p>
            <a:pPr>
              <a:spcBef>
                <a:spcPct val="50000"/>
              </a:spcBef>
              <a:buClr>
                <a:srgbClr val="FF0000"/>
              </a:buClr>
              <a:buFont typeface="Wingdings" pitchFamily="2" charset="2"/>
              <a:buNone/>
            </a:pPr>
            <a:r>
              <a:rPr lang="en-US" sz="3200" dirty="0">
                <a:latin typeface="Verdana" pitchFamily="34" charset="0"/>
              </a:rPr>
              <a:t>          *</a:t>
            </a:r>
            <a:r>
              <a:rPr lang="en-US" sz="3200" dirty="0" err="1">
                <a:latin typeface="Verdana" pitchFamily="34" charset="0"/>
              </a:rPr>
              <a:t>Tìm</a:t>
            </a:r>
            <a:r>
              <a:rPr lang="en-US" sz="3200" dirty="0">
                <a:latin typeface="Verdana" pitchFamily="34" charset="0"/>
              </a:rPr>
              <a:t> </a:t>
            </a:r>
            <a:r>
              <a:rPr lang="en-US" sz="3200" dirty="0" err="1">
                <a:latin typeface="Verdana" pitchFamily="34" charset="0"/>
              </a:rPr>
              <a:t>hiểu</a:t>
            </a:r>
            <a:r>
              <a:rPr lang="en-US" sz="3200" dirty="0">
                <a:latin typeface="Verdana" pitchFamily="34" charset="0"/>
              </a:rPr>
              <a:t> </a:t>
            </a:r>
            <a:r>
              <a:rPr lang="en-US" sz="3200" dirty="0" err="1">
                <a:latin typeface="Verdana" pitchFamily="34" charset="0"/>
              </a:rPr>
              <a:t>nội</a:t>
            </a:r>
            <a:r>
              <a:rPr lang="en-US" sz="3200" dirty="0">
                <a:latin typeface="Verdana" pitchFamily="34" charset="0"/>
              </a:rPr>
              <a:t> dung </a:t>
            </a:r>
            <a:r>
              <a:rPr lang="en-US" sz="3200" dirty="0" err="1">
                <a:latin typeface="Verdana" pitchFamily="34" charset="0"/>
              </a:rPr>
              <a:t>bài</a:t>
            </a:r>
            <a:r>
              <a:rPr lang="en-US" sz="3200" dirty="0">
                <a:latin typeface="Verdana" pitchFamily="34" charset="0"/>
              </a:rPr>
              <a:t>.</a:t>
            </a:r>
          </a:p>
        </p:txBody>
      </p:sp>
      <p:sp>
        <p:nvSpPr>
          <p:cNvPr id="12" name="Rectangle 30"/>
          <p:cNvSpPr>
            <a:spLocks noChangeArrowheads="1"/>
          </p:cNvSpPr>
          <p:nvPr/>
        </p:nvSpPr>
        <p:spPr bwMode="auto">
          <a:xfrm>
            <a:off x="3276600" y="-92257"/>
            <a:ext cx="8305800" cy="1540057"/>
          </a:xfrm>
          <a:prstGeom prst="rect">
            <a:avLst/>
          </a:prstGeom>
          <a:noFill/>
          <a:ln w="9525">
            <a:noFill/>
            <a:miter lim="800000"/>
            <a:headEnd/>
            <a:tailEnd/>
          </a:ln>
        </p:spPr>
        <p:txBody>
          <a:bodyPr anchor="ctr"/>
          <a:lstStyle/>
          <a:p>
            <a:pPr algn="ctr"/>
            <a:r>
              <a:rPr lang="en-US" sz="2600" b="1" i="1" err="1">
                <a:solidFill>
                  <a:srgbClr val="003366"/>
                </a:solidFill>
                <a:latin typeface="Times New Roman" pitchFamily="18" charset="0"/>
                <a:cs typeface="Times New Roman" pitchFamily="18" charset="0"/>
              </a:rPr>
              <a:t>Thứ</a:t>
            </a:r>
            <a:r>
              <a:rPr lang="en-US" sz="2600" b="1" i="1">
                <a:solidFill>
                  <a:srgbClr val="003366"/>
                </a:solidFill>
                <a:latin typeface="Times New Roman" pitchFamily="18" charset="0"/>
                <a:cs typeface="Times New Roman" pitchFamily="18" charset="0"/>
              </a:rPr>
              <a:t> </a:t>
            </a:r>
            <a:r>
              <a:rPr lang="en-US" sz="2600" b="1" i="1" dirty="0">
                <a:solidFill>
                  <a:srgbClr val="003366"/>
                </a:solidFill>
                <a:latin typeface="Times New Roman" pitchFamily="18" charset="0"/>
                <a:cs typeface="Times New Roman" pitchFamily="18" charset="0"/>
              </a:rPr>
              <a:t>T</a:t>
            </a:r>
            <a:r>
              <a:rPr lang="en-US" sz="2600" b="1" i="1">
                <a:solidFill>
                  <a:srgbClr val="003366"/>
                </a:solidFill>
                <a:latin typeface="Times New Roman" pitchFamily="18" charset="0"/>
                <a:cs typeface="Times New Roman" pitchFamily="18" charset="0"/>
              </a:rPr>
              <a:t>ư </a:t>
            </a:r>
            <a:r>
              <a:rPr lang="en-US" sz="2600" b="1" i="1" dirty="0" err="1">
                <a:solidFill>
                  <a:srgbClr val="003366"/>
                </a:solidFill>
                <a:latin typeface="Times New Roman" pitchFamily="18" charset="0"/>
                <a:cs typeface="Times New Roman" pitchFamily="18" charset="0"/>
              </a:rPr>
              <a:t>ngày</a:t>
            </a:r>
            <a:r>
              <a:rPr lang="en-US" sz="2600" b="1" i="1" dirty="0">
                <a:solidFill>
                  <a:srgbClr val="003366"/>
                </a:solidFill>
                <a:latin typeface="Times New Roman" pitchFamily="18" charset="0"/>
                <a:cs typeface="Times New Roman" pitchFamily="18" charset="0"/>
              </a:rPr>
              <a:t> 22 </a:t>
            </a:r>
            <a:r>
              <a:rPr lang="en-US" sz="2600" b="1" i="1" dirty="0" err="1">
                <a:solidFill>
                  <a:srgbClr val="003366"/>
                </a:solidFill>
                <a:latin typeface="Times New Roman" pitchFamily="18" charset="0"/>
                <a:cs typeface="Times New Roman" pitchFamily="18" charset="0"/>
              </a:rPr>
              <a:t>tháng</a:t>
            </a:r>
            <a:r>
              <a:rPr lang="en-US" sz="2600" b="1" i="1" dirty="0">
                <a:solidFill>
                  <a:srgbClr val="003366"/>
                </a:solidFill>
                <a:latin typeface="Times New Roman" pitchFamily="18" charset="0"/>
                <a:cs typeface="Times New Roman" pitchFamily="18" charset="0"/>
              </a:rPr>
              <a:t> 11 </a:t>
            </a:r>
            <a:r>
              <a:rPr lang="en-US" sz="2600" b="1" i="1" dirty="0" err="1">
                <a:solidFill>
                  <a:srgbClr val="003366"/>
                </a:solidFill>
                <a:latin typeface="Times New Roman" pitchFamily="18" charset="0"/>
                <a:cs typeface="Times New Roman" pitchFamily="18" charset="0"/>
              </a:rPr>
              <a:t>năm</a:t>
            </a:r>
            <a:r>
              <a:rPr lang="en-US" sz="2600" b="1" i="1" dirty="0">
                <a:solidFill>
                  <a:srgbClr val="003366"/>
                </a:solidFill>
                <a:latin typeface="Times New Roman" pitchFamily="18" charset="0"/>
                <a:cs typeface="Times New Roman" pitchFamily="18" charset="0"/>
              </a:rPr>
              <a:t> 2023</a:t>
            </a:r>
            <a:br>
              <a:rPr lang="en-US" sz="2600" dirty="0">
                <a:solidFill>
                  <a:srgbClr val="003366"/>
                </a:solidFill>
                <a:latin typeface="Times New Roman" pitchFamily="18" charset="0"/>
                <a:cs typeface="Times New Roman" pitchFamily="18" charset="0"/>
              </a:rPr>
            </a:br>
            <a:r>
              <a:rPr lang="en-US" sz="2600" b="1" dirty="0" err="1">
                <a:solidFill>
                  <a:srgbClr val="003366"/>
                </a:solidFill>
                <a:latin typeface="Times New Roman" pitchFamily="18" charset="0"/>
                <a:cs typeface="Times New Roman" pitchFamily="18" charset="0"/>
              </a:rPr>
              <a:t>Tập</a:t>
            </a:r>
            <a:r>
              <a:rPr lang="en-US" sz="2600" b="1" dirty="0">
                <a:solidFill>
                  <a:srgbClr val="003366"/>
                </a:solidFill>
                <a:latin typeface="Times New Roman" pitchFamily="18" charset="0"/>
                <a:cs typeface="Times New Roman" pitchFamily="18" charset="0"/>
              </a:rPr>
              <a:t> </a:t>
            </a:r>
            <a:r>
              <a:rPr lang="en-US" sz="2600" b="1" dirty="0" err="1">
                <a:solidFill>
                  <a:srgbClr val="003366"/>
                </a:solidFill>
                <a:latin typeface="Times New Roman" pitchFamily="18" charset="0"/>
                <a:cs typeface="Times New Roman" pitchFamily="18" charset="0"/>
              </a:rPr>
              <a:t>đọc</a:t>
            </a:r>
            <a:endParaRPr lang="en-US" sz="2600" b="1" dirty="0">
              <a:solidFill>
                <a:srgbClr val="003366"/>
              </a:solidFill>
              <a:latin typeface="Times New Roman" pitchFamily="18" charset="0"/>
              <a:cs typeface="Times New Roman" pitchFamily="18" charset="0"/>
            </a:endParaRPr>
          </a:p>
          <a:p>
            <a:pPr algn="ctr"/>
            <a:r>
              <a:rPr lang="en-US" sz="2400" b="1" dirty="0" err="1">
                <a:solidFill>
                  <a:srgbClr val="C00000"/>
                </a:solidFill>
                <a:latin typeface="Times New Roman" pitchFamily="18" charset="0"/>
                <a:cs typeface="Times New Roman" pitchFamily="18" charset="0"/>
              </a:rPr>
              <a:t>Tiết</a:t>
            </a:r>
            <a:r>
              <a:rPr lang="en-US" sz="2400" b="1" dirty="0">
                <a:solidFill>
                  <a:srgbClr val="C00000"/>
                </a:solidFill>
                <a:latin typeface="Times New Roman" pitchFamily="18" charset="0"/>
                <a:cs typeface="Times New Roman" pitchFamily="18" charset="0"/>
              </a:rPr>
              <a:t> 24: </a:t>
            </a:r>
            <a:r>
              <a:rPr lang="en-US" sz="2800" b="1" dirty="0" err="1">
                <a:solidFill>
                  <a:srgbClr val="C00000"/>
                </a:solidFill>
                <a:latin typeface="Times New Roman" pitchFamily="18" charset="0"/>
                <a:cs typeface="Times New Roman" pitchFamily="18" charset="0"/>
              </a:rPr>
              <a:t>Hành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trình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của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bầy</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ong</a:t>
            </a:r>
            <a:r>
              <a:rPr lang="en-US" sz="2800" b="1" dirty="0">
                <a:solidFill>
                  <a:srgbClr val="C00000"/>
                </a:solidFill>
                <a:latin typeface="Times New Roman" pitchFamily="18" charset="0"/>
                <a:cs typeface="Times New Roman" pitchFamily="18" charset="0"/>
              </a:rPr>
              <a:t> </a:t>
            </a:r>
            <a:r>
              <a:rPr lang="en-US" sz="2400" b="1" i="1" dirty="0">
                <a:solidFill>
                  <a:srgbClr val="C00000"/>
                </a:solidFill>
                <a:latin typeface="Times New Roman" pitchFamily="18" charset="0"/>
                <a:cs typeface="Times New Roman" pitchFamily="18" charset="0"/>
              </a:rPr>
              <a:t>(</a:t>
            </a:r>
            <a:r>
              <a:rPr lang="en-US" sz="2400" b="1" i="1" dirty="0" err="1">
                <a:solidFill>
                  <a:srgbClr val="C00000"/>
                </a:solidFill>
                <a:latin typeface="Times New Roman" pitchFamily="18" charset="0"/>
                <a:cs typeface="Times New Roman" pitchFamily="18" charset="0"/>
              </a:rPr>
              <a:t>Trang</a:t>
            </a:r>
            <a:r>
              <a:rPr lang="en-US" sz="2400" b="1" i="1" dirty="0">
                <a:solidFill>
                  <a:srgbClr val="C00000"/>
                </a:solidFill>
                <a:latin typeface="Times New Roman" pitchFamily="18" charset="0"/>
                <a:cs typeface="Times New Roman" pitchFamily="18" charset="0"/>
              </a:rPr>
              <a:t> 117)</a:t>
            </a:r>
          </a:p>
        </p:txBody>
      </p:sp>
      <p:grpSp>
        <p:nvGrpSpPr>
          <p:cNvPr id="16" name="Group 47"/>
          <p:cNvGrpSpPr>
            <a:grpSpLocks/>
          </p:cNvGrpSpPr>
          <p:nvPr/>
        </p:nvGrpSpPr>
        <p:grpSpPr bwMode="auto">
          <a:xfrm>
            <a:off x="25400" y="65313"/>
            <a:ext cx="12192000" cy="6858000"/>
            <a:chOff x="0" y="0"/>
            <a:chExt cx="5760" cy="4320"/>
          </a:xfrm>
        </p:grpSpPr>
        <p:sp>
          <p:nvSpPr>
            <p:cNvPr id="1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8"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32</a:t>
            </a:fld>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156262294"/>
          <p:cNvPicPr>
            <a:picLocks noChangeAspect="1" noChangeArrowheads="1"/>
          </p:cNvPicPr>
          <p:nvPr/>
        </p:nvPicPr>
        <p:blipFill>
          <a:blip r:embed="rId2" cstate="print"/>
          <a:srcRect/>
          <a:stretch>
            <a:fillRect/>
          </a:stretch>
        </p:blipFill>
        <p:spPr bwMode="auto">
          <a:xfrm>
            <a:off x="0" y="124014"/>
            <a:ext cx="12192000" cy="6733986"/>
          </a:xfrm>
          <a:prstGeom prst="rect">
            <a:avLst/>
          </a:prstGeom>
          <a:noFill/>
        </p:spPr>
      </p:pic>
      <p:sp>
        <p:nvSpPr>
          <p:cNvPr id="60419" name="WordArt 3"/>
          <p:cNvSpPr>
            <a:spLocks noChangeArrowheads="1" noChangeShapeType="1" noTextEdit="1"/>
          </p:cNvSpPr>
          <p:nvPr/>
        </p:nvSpPr>
        <p:spPr bwMode="auto">
          <a:xfrm>
            <a:off x="2295525" y="729682"/>
            <a:ext cx="7620000" cy="2743200"/>
          </a:xfrm>
          <a:prstGeom prst="rect">
            <a:avLst/>
          </a:prstGeom>
        </p:spPr>
        <p:txBody>
          <a:bodyPr spcFirstLastPara="1" wrap="none" fromWordArt="1">
            <a:prstTxWarp prst="textArchUp">
              <a:avLst>
                <a:gd name="adj" fmla="val 10800000"/>
              </a:avLst>
            </a:prstTxWarp>
          </a:bodyPr>
          <a:lstStyle/>
          <a:p>
            <a:pPr algn="ctr"/>
            <a:r>
              <a:rPr lang="en-US" sz="3600" kern="10" dirty="0" err="1">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TIẾT</a:t>
            </a:r>
            <a:r>
              <a:rPr lang="en-US" sz="3600" kern="10" dirty="0">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 </a:t>
            </a:r>
            <a:r>
              <a:rPr lang="en-US" sz="3600" kern="10" dirty="0" err="1">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HỌC</a:t>
            </a:r>
            <a:r>
              <a:rPr lang="en-US" sz="3600" kern="10" dirty="0">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 </a:t>
            </a:r>
            <a:r>
              <a:rPr lang="en-US" sz="3600" kern="10" dirty="0" err="1">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ĐẾN</a:t>
            </a:r>
            <a:r>
              <a:rPr lang="en-US" sz="3600" kern="10" dirty="0">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 </a:t>
            </a:r>
            <a:r>
              <a:rPr lang="en-US" sz="3600" kern="10" dirty="0" err="1">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ĐÂY</a:t>
            </a:r>
            <a:r>
              <a:rPr lang="en-US" sz="3600" kern="10" dirty="0">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 </a:t>
            </a:r>
            <a:r>
              <a:rPr lang="en-US" sz="3600" kern="10" dirty="0" err="1">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LÀ</a:t>
            </a:r>
            <a:r>
              <a:rPr lang="en-US" sz="3600" kern="10" dirty="0">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 </a:t>
            </a:r>
            <a:r>
              <a:rPr lang="en-US" sz="3600" kern="10" dirty="0" err="1">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KẾT</a:t>
            </a:r>
            <a:r>
              <a:rPr lang="en-US" sz="3600" kern="10" dirty="0">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 </a:t>
            </a:r>
            <a:r>
              <a:rPr lang="en-US" sz="3600" kern="10" dirty="0" err="1">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THÚC</a:t>
            </a:r>
            <a:r>
              <a:rPr lang="en-US" sz="3600" kern="10" dirty="0">
                <a:ln w="9525">
                  <a:solidFill>
                    <a:srgbClr val="FFFF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Times New Roman"/>
                <a:cs typeface="Times New Roman"/>
              </a:rPr>
              <a:t>!</a:t>
            </a:r>
          </a:p>
        </p:txBody>
      </p:sp>
      <p:sp>
        <p:nvSpPr>
          <p:cNvPr id="60421" name="WordArt 5"/>
          <p:cNvSpPr>
            <a:spLocks noChangeArrowheads="1" noChangeShapeType="1" noTextEdit="1"/>
          </p:cNvSpPr>
          <p:nvPr/>
        </p:nvSpPr>
        <p:spPr bwMode="auto">
          <a:xfrm>
            <a:off x="2133601" y="5924550"/>
            <a:ext cx="7877175" cy="933450"/>
          </a:xfrm>
          <a:prstGeom prst="rect">
            <a:avLst/>
          </a:prstGeom>
        </p:spPr>
        <p:txBody>
          <a:bodyPr wrap="none" fromWordArt="1">
            <a:prstTxWarp prst="textPlain">
              <a:avLst>
                <a:gd name="adj" fmla="val 50000"/>
              </a:avLst>
            </a:prstTxWarp>
          </a:bodyPr>
          <a:lstStyle/>
          <a:p>
            <a:pPr algn="ctr"/>
            <a:r>
              <a:rPr lang="en-US" sz="3200" kern="10" dirty="0" err="1">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CHÚC</a:t>
            </a:r>
            <a:r>
              <a:rPr lang="en-US" sz="3200" kern="10" dirty="0">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 </a:t>
            </a:r>
            <a:r>
              <a:rPr lang="en-US" sz="3200" kern="10" dirty="0" err="1">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CÁC</a:t>
            </a:r>
            <a:r>
              <a:rPr lang="en-US" sz="3200" kern="10" dirty="0">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 EM </a:t>
            </a:r>
            <a:r>
              <a:rPr lang="en-US" sz="3200" kern="10" dirty="0" err="1">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CHĂM</a:t>
            </a:r>
            <a:r>
              <a:rPr lang="en-US" sz="3200" kern="10" dirty="0">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 </a:t>
            </a:r>
            <a:r>
              <a:rPr lang="en-US" sz="3200" kern="10" dirty="0" err="1">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NGOAN</a:t>
            </a:r>
            <a:r>
              <a:rPr lang="en-US" sz="3200" kern="10" dirty="0">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 </a:t>
            </a:r>
            <a:r>
              <a:rPr lang="en-US" sz="3200" kern="10" dirty="0" err="1">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HỌC</a:t>
            </a:r>
            <a:r>
              <a:rPr lang="en-US" sz="3200" kern="10" dirty="0">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 </a:t>
            </a:r>
            <a:r>
              <a:rPr lang="en-US" sz="3200" kern="10" dirty="0" err="1">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TỐT</a:t>
            </a:r>
            <a:r>
              <a:rPr lang="en-US" sz="3200" kern="10" dirty="0">
                <a:ln w="9525">
                  <a:solidFill>
                    <a:srgbClr val="FF33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a:t>
            </a:r>
          </a:p>
        </p:txBody>
      </p:sp>
      <p:pic>
        <p:nvPicPr>
          <p:cNvPr id="60422" name="Picture 6" descr="feuerwerk_128"/>
          <p:cNvPicPr>
            <a:picLocks noChangeAspect="1" noChangeArrowheads="1" noCrop="1"/>
          </p:cNvPicPr>
          <p:nvPr/>
        </p:nvPicPr>
        <p:blipFill>
          <a:blip r:embed="rId3" cstate="print"/>
          <a:srcRect/>
          <a:stretch>
            <a:fillRect/>
          </a:stretch>
        </p:blipFill>
        <p:spPr bwMode="auto">
          <a:xfrm>
            <a:off x="5486400" y="3962401"/>
            <a:ext cx="1238250" cy="1914525"/>
          </a:xfrm>
          <a:prstGeom prst="rect">
            <a:avLst/>
          </a:prstGeom>
          <a:noFill/>
        </p:spPr>
      </p:pic>
      <p:pic>
        <p:nvPicPr>
          <p:cNvPr id="60423" name="Picture 7" descr="feuerwerk_128"/>
          <p:cNvPicPr>
            <a:picLocks noChangeAspect="1" noChangeArrowheads="1" noCrop="1"/>
          </p:cNvPicPr>
          <p:nvPr/>
        </p:nvPicPr>
        <p:blipFill>
          <a:blip r:embed="rId3" cstate="print"/>
          <a:srcRect/>
          <a:stretch>
            <a:fillRect/>
          </a:stretch>
        </p:blipFill>
        <p:spPr bwMode="auto">
          <a:xfrm>
            <a:off x="4800600" y="3962401"/>
            <a:ext cx="1238250" cy="1914525"/>
          </a:xfrm>
          <a:prstGeom prst="rect">
            <a:avLst/>
          </a:prstGeom>
          <a:noFill/>
        </p:spPr>
      </p:pic>
      <p:pic>
        <p:nvPicPr>
          <p:cNvPr id="60424" name="Picture 8" descr="feuerwerk_128"/>
          <p:cNvPicPr>
            <a:picLocks noChangeAspect="1" noChangeArrowheads="1" noCrop="1"/>
          </p:cNvPicPr>
          <p:nvPr/>
        </p:nvPicPr>
        <p:blipFill>
          <a:blip r:embed="rId3" cstate="print"/>
          <a:srcRect/>
          <a:stretch>
            <a:fillRect/>
          </a:stretch>
        </p:blipFill>
        <p:spPr bwMode="auto">
          <a:xfrm>
            <a:off x="6172200" y="3886201"/>
            <a:ext cx="1238250" cy="1914525"/>
          </a:xfrm>
          <a:prstGeom prst="rect">
            <a:avLst/>
          </a:prstGeom>
          <a:noFill/>
        </p:spPr>
      </p:pic>
      <p:pic>
        <p:nvPicPr>
          <p:cNvPr id="60425" name="Picture 9" descr="feuerwerk_137"/>
          <p:cNvPicPr>
            <a:picLocks noChangeAspect="1" noChangeArrowheads="1" noCrop="1"/>
          </p:cNvPicPr>
          <p:nvPr/>
        </p:nvPicPr>
        <p:blipFill>
          <a:blip r:embed="rId4" cstate="print"/>
          <a:srcRect/>
          <a:stretch>
            <a:fillRect/>
          </a:stretch>
        </p:blipFill>
        <p:spPr bwMode="auto">
          <a:xfrm>
            <a:off x="3505200" y="838200"/>
            <a:ext cx="1905000" cy="2095500"/>
          </a:xfrm>
          <a:prstGeom prst="rect">
            <a:avLst/>
          </a:prstGeom>
          <a:noFill/>
        </p:spPr>
      </p:pic>
      <p:pic>
        <p:nvPicPr>
          <p:cNvPr id="60426" name="Picture 10" descr="feuerwerk_137"/>
          <p:cNvPicPr>
            <a:picLocks noChangeAspect="1" noChangeArrowheads="1" noCrop="1"/>
          </p:cNvPicPr>
          <p:nvPr/>
        </p:nvPicPr>
        <p:blipFill>
          <a:blip r:embed="rId4" cstate="print"/>
          <a:srcRect/>
          <a:stretch>
            <a:fillRect/>
          </a:stretch>
        </p:blipFill>
        <p:spPr bwMode="auto">
          <a:xfrm>
            <a:off x="4953000" y="762000"/>
            <a:ext cx="1905000" cy="2095500"/>
          </a:xfrm>
          <a:prstGeom prst="rect">
            <a:avLst/>
          </a:prstGeom>
          <a:noFill/>
        </p:spPr>
      </p:pic>
      <p:pic>
        <p:nvPicPr>
          <p:cNvPr id="60427" name="Picture 11" descr="feuerwerk_137"/>
          <p:cNvPicPr>
            <a:picLocks noChangeAspect="1" noChangeArrowheads="1" noCrop="1"/>
          </p:cNvPicPr>
          <p:nvPr/>
        </p:nvPicPr>
        <p:blipFill>
          <a:blip r:embed="rId4" cstate="print"/>
          <a:srcRect/>
          <a:stretch>
            <a:fillRect/>
          </a:stretch>
        </p:blipFill>
        <p:spPr bwMode="auto">
          <a:xfrm>
            <a:off x="6400800" y="838200"/>
            <a:ext cx="1905000" cy="2095500"/>
          </a:xfrm>
          <a:prstGeom prst="rect">
            <a:avLst/>
          </a:prstGeom>
          <a:noFill/>
        </p:spPr>
      </p:pic>
      <p:pic>
        <p:nvPicPr>
          <p:cNvPr id="60428" name="Picture 12" descr="fireworks11"/>
          <p:cNvPicPr>
            <a:picLocks noChangeAspect="1" noChangeArrowheads="1" noCrop="1"/>
          </p:cNvPicPr>
          <p:nvPr/>
        </p:nvPicPr>
        <p:blipFill>
          <a:blip r:embed="rId5" cstate="print"/>
          <a:srcRect/>
          <a:stretch>
            <a:fillRect/>
          </a:stretch>
        </p:blipFill>
        <p:spPr bwMode="auto">
          <a:xfrm>
            <a:off x="9477376" y="-152400"/>
            <a:ext cx="1190625" cy="1257300"/>
          </a:xfrm>
          <a:prstGeom prst="rect">
            <a:avLst/>
          </a:prstGeom>
          <a:noFill/>
        </p:spPr>
      </p:pic>
      <p:pic>
        <p:nvPicPr>
          <p:cNvPr id="60429" name="Picture 13" descr="fireworks11"/>
          <p:cNvPicPr>
            <a:picLocks noChangeAspect="1" noChangeArrowheads="1" noCrop="1"/>
          </p:cNvPicPr>
          <p:nvPr/>
        </p:nvPicPr>
        <p:blipFill>
          <a:blip r:embed="rId5" cstate="print"/>
          <a:srcRect/>
          <a:stretch>
            <a:fillRect/>
          </a:stretch>
        </p:blipFill>
        <p:spPr bwMode="auto">
          <a:xfrm>
            <a:off x="1524001" y="-152400"/>
            <a:ext cx="1190625" cy="1257300"/>
          </a:xfrm>
          <a:prstGeom prst="rect">
            <a:avLst/>
          </a:prstGeom>
          <a:noFill/>
        </p:spPr>
      </p:pic>
      <p:pic>
        <p:nvPicPr>
          <p:cNvPr id="60430" name="Picture 14" descr="fireworks11"/>
          <p:cNvPicPr>
            <a:picLocks noChangeAspect="1" noChangeArrowheads="1" noCrop="1"/>
          </p:cNvPicPr>
          <p:nvPr/>
        </p:nvPicPr>
        <p:blipFill>
          <a:blip r:embed="rId5" cstate="print"/>
          <a:srcRect/>
          <a:stretch>
            <a:fillRect/>
          </a:stretch>
        </p:blipFill>
        <p:spPr bwMode="auto">
          <a:xfrm>
            <a:off x="9477376" y="5257800"/>
            <a:ext cx="1190625" cy="1257300"/>
          </a:xfrm>
          <a:prstGeom prst="rect">
            <a:avLst/>
          </a:prstGeom>
          <a:noFill/>
        </p:spPr>
      </p:pic>
      <p:pic>
        <p:nvPicPr>
          <p:cNvPr id="60431" name="Picture 15" descr="fireworks11"/>
          <p:cNvPicPr>
            <a:picLocks noChangeAspect="1" noChangeArrowheads="1" noCrop="1"/>
          </p:cNvPicPr>
          <p:nvPr/>
        </p:nvPicPr>
        <p:blipFill>
          <a:blip r:embed="rId5" cstate="print"/>
          <a:srcRect/>
          <a:stretch>
            <a:fillRect/>
          </a:stretch>
        </p:blipFill>
        <p:spPr bwMode="auto">
          <a:xfrm>
            <a:off x="1524001" y="5334000"/>
            <a:ext cx="1190625" cy="1257300"/>
          </a:xfrm>
          <a:prstGeom prst="rect">
            <a:avLst/>
          </a:prstGeom>
          <a:noFill/>
        </p:spPr>
      </p:pic>
      <p:pic>
        <p:nvPicPr>
          <p:cNvPr id="60432" name="Picture 16" descr="33"/>
          <p:cNvPicPr>
            <a:picLocks noChangeAspect="1" noChangeArrowheads="1" noCrop="1"/>
          </p:cNvPicPr>
          <p:nvPr/>
        </p:nvPicPr>
        <p:blipFill>
          <a:blip r:embed="rId6" cstate="print"/>
          <a:srcRect/>
          <a:stretch>
            <a:fillRect/>
          </a:stretch>
        </p:blipFill>
        <p:spPr bwMode="auto">
          <a:xfrm>
            <a:off x="3124200" y="4114801"/>
            <a:ext cx="1905000" cy="1819275"/>
          </a:xfrm>
          <a:prstGeom prst="rect">
            <a:avLst/>
          </a:prstGeom>
          <a:noFill/>
        </p:spPr>
      </p:pic>
      <p:pic>
        <p:nvPicPr>
          <p:cNvPr id="60433" name="Picture 17" descr="33"/>
          <p:cNvPicPr>
            <a:picLocks noChangeAspect="1" noChangeArrowheads="1" noCrop="1"/>
          </p:cNvPicPr>
          <p:nvPr/>
        </p:nvPicPr>
        <p:blipFill>
          <a:blip r:embed="rId6" cstate="print"/>
          <a:srcRect/>
          <a:stretch>
            <a:fillRect/>
          </a:stretch>
        </p:blipFill>
        <p:spPr bwMode="auto">
          <a:xfrm>
            <a:off x="1524000" y="4191001"/>
            <a:ext cx="1600200" cy="1819275"/>
          </a:xfrm>
          <a:prstGeom prst="rect">
            <a:avLst/>
          </a:prstGeom>
          <a:noFill/>
        </p:spPr>
      </p:pic>
      <p:pic>
        <p:nvPicPr>
          <p:cNvPr id="60434" name="Picture 18" descr="33"/>
          <p:cNvPicPr>
            <a:picLocks noChangeAspect="1" noChangeArrowheads="1" noCrop="1"/>
          </p:cNvPicPr>
          <p:nvPr/>
        </p:nvPicPr>
        <p:blipFill>
          <a:blip r:embed="rId6" cstate="print"/>
          <a:srcRect/>
          <a:stretch>
            <a:fillRect/>
          </a:stretch>
        </p:blipFill>
        <p:spPr bwMode="auto">
          <a:xfrm>
            <a:off x="8382000" y="4267201"/>
            <a:ext cx="2286000" cy="1819275"/>
          </a:xfrm>
          <a:prstGeom prst="rect">
            <a:avLst/>
          </a:prstGeom>
          <a:noFill/>
        </p:spPr>
      </p:pic>
      <p:pic>
        <p:nvPicPr>
          <p:cNvPr id="60435" name="Picture 19" descr="33"/>
          <p:cNvPicPr>
            <a:picLocks noChangeAspect="1" noChangeArrowheads="1" noCrop="1"/>
          </p:cNvPicPr>
          <p:nvPr/>
        </p:nvPicPr>
        <p:blipFill>
          <a:blip r:embed="rId6" cstate="print"/>
          <a:srcRect/>
          <a:stretch>
            <a:fillRect/>
          </a:stretch>
        </p:blipFill>
        <p:spPr bwMode="auto">
          <a:xfrm>
            <a:off x="7162800" y="4267201"/>
            <a:ext cx="1981200" cy="1819275"/>
          </a:xfrm>
          <a:prstGeom prst="rect">
            <a:avLst/>
          </a:prstGeom>
          <a:noFill/>
        </p:spPr>
      </p:pic>
      <p:grpSp>
        <p:nvGrpSpPr>
          <p:cNvPr id="19" name="Group 47"/>
          <p:cNvGrpSpPr>
            <a:grpSpLocks/>
          </p:cNvGrpSpPr>
          <p:nvPr/>
        </p:nvGrpSpPr>
        <p:grpSpPr bwMode="auto">
          <a:xfrm>
            <a:off x="25400" y="0"/>
            <a:ext cx="12192000" cy="6923313"/>
            <a:chOff x="0" y="0"/>
            <a:chExt cx="5760" cy="4320"/>
          </a:xfrm>
        </p:grpSpPr>
        <p:sp>
          <p:nvSpPr>
            <p:cNvPr id="2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1"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fld id="{17B184E9-861E-4DB2-AE87-2E202CA0181A}" type="datetime1">
              <a:rPr lang="vi-VN" smtClean="0"/>
              <a:t>18/11/2023</a:t>
            </a:fld>
            <a:endParaRPr lang="en-US"/>
          </a:p>
        </p:txBody>
      </p:sp>
      <p:sp>
        <p:nvSpPr>
          <p:cNvPr id="3" name="Chỗ dành sẵn cho Chân trang 2"/>
          <p:cNvSpPr>
            <a:spLocks noGrp="1"/>
          </p:cNvSpPr>
          <p:nvPr>
            <p:ph type="ftr" sz="quarter" idx="11"/>
          </p:nvPr>
        </p:nvSpPr>
        <p:spPr/>
        <p:txBody>
          <a:bodyPr/>
          <a:lstStyle/>
          <a:p>
            <a:r>
              <a:rPr lang="en-US"/>
              <a:t>Giáo viên: Quan Văn Thắng</a:t>
            </a:r>
          </a:p>
        </p:txBody>
      </p:sp>
      <p:sp>
        <p:nvSpPr>
          <p:cNvPr id="4" name="Chỗ dành sẵn cho Số hiệu Bản chiếu 3"/>
          <p:cNvSpPr>
            <a:spLocks noGrp="1"/>
          </p:cNvSpPr>
          <p:nvPr>
            <p:ph type="sldNum" sz="quarter" idx="12"/>
          </p:nvPr>
        </p:nvSpPr>
        <p:spPr/>
        <p:txBody>
          <a:bodyPr/>
          <a:lstStyle/>
          <a:p>
            <a:fld id="{625B2C2C-25C1-4E6D-87E7-827B619DE4DC}" type="slidenum">
              <a:rPr lang="en-US" smtClean="0"/>
              <a:pPr/>
              <a:t>33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A038"/>
          <p:cNvPicPr>
            <a:picLocks noChangeAspect="1" noChangeArrowheads="1"/>
          </p:cNvPicPr>
          <p:nvPr/>
        </p:nvPicPr>
        <p:blipFill>
          <a:blip r:embed="rId3" cstate="print"/>
          <a:srcRect/>
          <a:stretch>
            <a:fillRect/>
          </a:stretch>
        </p:blipFill>
        <p:spPr bwMode="auto">
          <a:xfrm>
            <a:off x="0" y="1"/>
            <a:ext cx="12217400" cy="6858000"/>
          </a:xfrm>
          <a:prstGeom prst="rect">
            <a:avLst/>
          </a:prstGeom>
          <a:noFill/>
        </p:spPr>
      </p:pic>
      <p:sp>
        <p:nvSpPr>
          <p:cNvPr id="15369" name="WordArt 9"/>
          <p:cNvSpPr>
            <a:spLocks noChangeArrowheads="1" noChangeShapeType="1" noTextEdit="1"/>
          </p:cNvSpPr>
          <p:nvPr/>
        </p:nvSpPr>
        <p:spPr bwMode="auto">
          <a:xfrm>
            <a:off x="321205" y="2657297"/>
            <a:ext cx="6110817" cy="868783"/>
          </a:xfrm>
          <a:prstGeom prst="rect">
            <a:avLst/>
          </a:prstGeom>
        </p:spPr>
        <p:txBody>
          <a:bodyPr wrap="none" fromWordArt="1">
            <a:prstTxWarp prst="textDoubleWave1">
              <a:avLst>
                <a:gd name="adj1" fmla="val 6500"/>
                <a:gd name="adj2" fmla="val 0"/>
              </a:avLst>
            </a:prstTxWarp>
          </a:bodyPr>
          <a:lstStyle/>
          <a:p>
            <a:pPr algn="ctr"/>
            <a:r>
              <a:rPr lang="en-US" sz="3600" b="1" kern="10" spc="-360" dirty="0" err="1">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BÀI</a:t>
            </a:r>
            <a:r>
              <a:rPr lang="en-US"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 </a:t>
            </a:r>
            <a:r>
              <a:rPr lang="en-US" sz="3600" b="1" kern="10" spc="-360" dirty="0" err="1">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HÁT</a:t>
            </a:r>
            <a:r>
              <a:rPr lang="en-US"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 : </a:t>
            </a:r>
            <a:r>
              <a:rPr lang="en-US" sz="3600" b="1" kern="10" spc="-360" dirty="0" err="1">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CHỊ</a:t>
            </a:r>
            <a:r>
              <a:rPr lang="en-US"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 ONG </a:t>
            </a:r>
            <a:r>
              <a:rPr lang="en-US" sz="3600" b="1" kern="10" spc="-360" dirty="0" err="1">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NÂU</a:t>
            </a:r>
            <a:r>
              <a:rPr lang="en-US"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 </a:t>
            </a:r>
            <a:r>
              <a:rPr lang="en-US" sz="3600" b="1" kern="10" spc="-360" dirty="0" err="1">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VÀ</a:t>
            </a:r>
            <a:r>
              <a:rPr lang="en-US"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 EM </a:t>
            </a:r>
            <a:r>
              <a:rPr lang="en-US" sz="3600" b="1" kern="10" spc="-360" dirty="0" err="1">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rPr>
              <a:t>BÉ</a:t>
            </a:r>
            <a:endParaRPr lang="en-US" sz="3600" b="1" kern="10" spc="-360" dirty="0">
              <a:ln w="12700">
                <a:solidFill>
                  <a:srgbClr val="000099"/>
                </a:solidFill>
                <a:round/>
                <a:headEnd/>
                <a:tailEnd/>
              </a:ln>
              <a:solidFill>
                <a:srgbClr val="FFFF00"/>
              </a:solidFill>
              <a:effectLst>
                <a:outerShdw dist="125724" dir="18900000" algn="ctr" rotWithShape="0">
                  <a:srgbClr val="000099"/>
                </a:outerShdw>
              </a:effectLst>
              <a:latin typeface="Times New Roman"/>
              <a:cs typeface="Times New Roman"/>
            </a:endParaRPr>
          </a:p>
        </p:txBody>
      </p:sp>
      <p:pic>
        <p:nvPicPr>
          <p:cNvPr id="15372" name="Picture 12" descr="feuerwerk_128"/>
          <p:cNvPicPr>
            <a:picLocks noChangeAspect="1" noChangeArrowheads="1" noCrop="1"/>
          </p:cNvPicPr>
          <p:nvPr/>
        </p:nvPicPr>
        <p:blipFill>
          <a:blip r:embed="rId4" cstate="print"/>
          <a:srcRect/>
          <a:stretch>
            <a:fillRect/>
          </a:stretch>
        </p:blipFill>
        <p:spPr bwMode="auto">
          <a:xfrm>
            <a:off x="4800600" y="4943126"/>
            <a:ext cx="1238250" cy="1914874"/>
          </a:xfrm>
          <a:prstGeom prst="rect">
            <a:avLst/>
          </a:prstGeom>
          <a:noFill/>
        </p:spPr>
      </p:pic>
      <p:pic>
        <p:nvPicPr>
          <p:cNvPr id="15373" name="Picture 13" descr="feuerwerk_128"/>
          <p:cNvPicPr>
            <a:picLocks noChangeAspect="1" noChangeArrowheads="1" noCrop="1"/>
          </p:cNvPicPr>
          <p:nvPr/>
        </p:nvPicPr>
        <p:blipFill>
          <a:blip r:embed="rId4" cstate="print"/>
          <a:srcRect/>
          <a:stretch>
            <a:fillRect/>
          </a:stretch>
        </p:blipFill>
        <p:spPr bwMode="auto">
          <a:xfrm>
            <a:off x="5562600" y="4943126"/>
            <a:ext cx="1238250" cy="1914874"/>
          </a:xfrm>
          <a:prstGeom prst="rect">
            <a:avLst/>
          </a:prstGeom>
          <a:noFill/>
        </p:spPr>
      </p:pic>
      <p:pic>
        <p:nvPicPr>
          <p:cNvPr id="15374" name="Picture 14" descr="feuerwerk_128"/>
          <p:cNvPicPr>
            <a:picLocks noChangeAspect="1" noChangeArrowheads="1" noCrop="1"/>
          </p:cNvPicPr>
          <p:nvPr/>
        </p:nvPicPr>
        <p:blipFill>
          <a:blip r:embed="rId4" cstate="print"/>
          <a:srcRect/>
          <a:stretch>
            <a:fillRect/>
          </a:stretch>
        </p:blipFill>
        <p:spPr bwMode="auto">
          <a:xfrm>
            <a:off x="6324600" y="4943126"/>
            <a:ext cx="1238250" cy="1914874"/>
          </a:xfrm>
          <a:prstGeom prst="rect">
            <a:avLst/>
          </a:prstGeom>
          <a:noFill/>
        </p:spPr>
      </p:pic>
      <p:pic>
        <p:nvPicPr>
          <p:cNvPr id="15375" name="Picture 15" descr="feuerwerk_128"/>
          <p:cNvPicPr>
            <a:picLocks noChangeAspect="1" noChangeArrowheads="1" noCrop="1"/>
          </p:cNvPicPr>
          <p:nvPr/>
        </p:nvPicPr>
        <p:blipFill>
          <a:blip r:embed="rId4" cstate="print"/>
          <a:srcRect/>
          <a:stretch>
            <a:fillRect/>
          </a:stretch>
        </p:blipFill>
        <p:spPr bwMode="auto">
          <a:xfrm>
            <a:off x="7086600" y="4943126"/>
            <a:ext cx="1238250" cy="1914874"/>
          </a:xfrm>
          <a:prstGeom prst="rect">
            <a:avLst/>
          </a:prstGeom>
          <a:noFill/>
        </p:spPr>
      </p:pic>
      <p:pic>
        <p:nvPicPr>
          <p:cNvPr id="15376" name="Picture 16" descr="feuerwerk_128"/>
          <p:cNvPicPr>
            <a:picLocks noChangeAspect="1" noChangeArrowheads="1" noCrop="1"/>
          </p:cNvPicPr>
          <p:nvPr/>
        </p:nvPicPr>
        <p:blipFill>
          <a:blip r:embed="rId4" cstate="print"/>
          <a:srcRect/>
          <a:stretch>
            <a:fillRect/>
          </a:stretch>
        </p:blipFill>
        <p:spPr bwMode="auto">
          <a:xfrm>
            <a:off x="7848600" y="4943126"/>
            <a:ext cx="1238250" cy="1914874"/>
          </a:xfrm>
          <a:prstGeom prst="rect">
            <a:avLst/>
          </a:prstGeom>
          <a:noFill/>
        </p:spPr>
      </p:pic>
      <p:pic>
        <p:nvPicPr>
          <p:cNvPr id="15377" name="Picture 17" descr="feuerwerk_128"/>
          <p:cNvPicPr>
            <a:picLocks noChangeAspect="1" noChangeArrowheads="1" noCrop="1"/>
          </p:cNvPicPr>
          <p:nvPr/>
        </p:nvPicPr>
        <p:blipFill>
          <a:blip r:embed="rId4" cstate="print"/>
          <a:srcRect/>
          <a:stretch>
            <a:fillRect/>
          </a:stretch>
        </p:blipFill>
        <p:spPr bwMode="auto">
          <a:xfrm>
            <a:off x="8610600" y="4943126"/>
            <a:ext cx="1238250" cy="1914874"/>
          </a:xfrm>
          <a:prstGeom prst="rect">
            <a:avLst/>
          </a:prstGeom>
          <a:noFill/>
        </p:spPr>
      </p:pic>
      <p:pic>
        <p:nvPicPr>
          <p:cNvPr id="15378" name="Picture 18" descr="feuerwerk_128"/>
          <p:cNvPicPr>
            <a:picLocks noChangeAspect="1" noChangeArrowheads="1" noCrop="1"/>
          </p:cNvPicPr>
          <p:nvPr/>
        </p:nvPicPr>
        <p:blipFill>
          <a:blip r:embed="rId4" cstate="print"/>
          <a:srcRect/>
          <a:stretch>
            <a:fillRect/>
          </a:stretch>
        </p:blipFill>
        <p:spPr bwMode="auto">
          <a:xfrm>
            <a:off x="9429750" y="4943126"/>
            <a:ext cx="1238250" cy="1914874"/>
          </a:xfrm>
          <a:prstGeom prst="rect">
            <a:avLst/>
          </a:prstGeom>
          <a:noFill/>
        </p:spPr>
      </p:pic>
      <p:pic>
        <p:nvPicPr>
          <p:cNvPr id="15379" name="Picture 19" descr="feuerwerk_128"/>
          <p:cNvPicPr>
            <a:picLocks noChangeAspect="1" noChangeArrowheads="1" noCrop="1"/>
          </p:cNvPicPr>
          <p:nvPr/>
        </p:nvPicPr>
        <p:blipFill>
          <a:blip r:embed="rId4" cstate="print"/>
          <a:srcRect/>
          <a:stretch>
            <a:fillRect/>
          </a:stretch>
        </p:blipFill>
        <p:spPr bwMode="auto">
          <a:xfrm>
            <a:off x="1524000" y="4943126"/>
            <a:ext cx="1238250" cy="1914874"/>
          </a:xfrm>
          <a:prstGeom prst="rect">
            <a:avLst/>
          </a:prstGeom>
          <a:noFill/>
        </p:spPr>
      </p:pic>
      <p:pic>
        <p:nvPicPr>
          <p:cNvPr id="15380" name="Picture 20" descr="feuerwerk_128"/>
          <p:cNvPicPr>
            <a:picLocks noChangeAspect="1" noChangeArrowheads="1" noCrop="1"/>
          </p:cNvPicPr>
          <p:nvPr/>
        </p:nvPicPr>
        <p:blipFill>
          <a:blip r:embed="rId4" cstate="print"/>
          <a:srcRect/>
          <a:stretch>
            <a:fillRect/>
          </a:stretch>
        </p:blipFill>
        <p:spPr bwMode="auto">
          <a:xfrm>
            <a:off x="2514600" y="4943126"/>
            <a:ext cx="1238250" cy="1914874"/>
          </a:xfrm>
          <a:prstGeom prst="rect">
            <a:avLst/>
          </a:prstGeom>
          <a:noFill/>
        </p:spPr>
      </p:pic>
      <p:pic>
        <p:nvPicPr>
          <p:cNvPr id="15381" name="Picture 21" descr="feuerwerk_128"/>
          <p:cNvPicPr>
            <a:picLocks noChangeAspect="1" noChangeArrowheads="1" noCrop="1"/>
          </p:cNvPicPr>
          <p:nvPr/>
        </p:nvPicPr>
        <p:blipFill>
          <a:blip r:embed="rId4" cstate="print"/>
          <a:srcRect/>
          <a:stretch>
            <a:fillRect/>
          </a:stretch>
        </p:blipFill>
        <p:spPr bwMode="auto">
          <a:xfrm>
            <a:off x="3276600" y="4943126"/>
            <a:ext cx="1238250" cy="1914874"/>
          </a:xfrm>
          <a:prstGeom prst="rect">
            <a:avLst/>
          </a:prstGeom>
          <a:noFill/>
        </p:spPr>
      </p:pic>
      <p:pic>
        <p:nvPicPr>
          <p:cNvPr id="15382" name="Picture 22" descr="feuerwerk_128"/>
          <p:cNvPicPr>
            <a:picLocks noChangeAspect="1" noChangeArrowheads="1" noCrop="1"/>
          </p:cNvPicPr>
          <p:nvPr/>
        </p:nvPicPr>
        <p:blipFill>
          <a:blip r:embed="rId4" cstate="print"/>
          <a:srcRect/>
          <a:stretch>
            <a:fillRect/>
          </a:stretch>
        </p:blipFill>
        <p:spPr bwMode="auto">
          <a:xfrm>
            <a:off x="4038600" y="4943126"/>
            <a:ext cx="1238250" cy="1914874"/>
          </a:xfrm>
          <a:prstGeom prst="rect">
            <a:avLst/>
          </a:prstGeom>
          <a:noFill/>
        </p:spPr>
      </p:pic>
      <p:pic>
        <p:nvPicPr>
          <p:cNvPr id="15402" name="Picture 42" descr="Picture28"/>
          <p:cNvPicPr>
            <a:picLocks noChangeAspect="1" noChangeArrowheads="1" noCrop="1"/>
          </p:cNvPicPr>
          <p:nvPr/>
        </p:nvPicPr>
        <p:blipFill>
          <a:blip r:embed="rId5" cstate="print"/>
          <a:srcRect/>
          <a:stretch>
            <a:fillRect/>
          </a:stretch>
        </p:blipFill>
        <p:spPr bwMode="auto">
          <a:xfrm>
            <a:off x="1828800" y="4342843"/>
            <a:ext cx="952500" cy="1096609"/>
          </a:xfrm>
          <a:prstGeom prst="rect">
            <a:avLst/>
          </a:prstGeom>
          <a:noFill/>
        </p:spPr>
      </p:pic>
      <p:pic>
        <p:nvPicPr>
          <p:cNvPr id="15404" name="Picture 44" descr="Picture29"/>
          <p:cNvPicPr>
            <a:picLocks noChangeAspect="1" noChangeArrowheads="1" noCrop="1"/>
          </p:cNvPicPr>
          <p:nvPr/>
        </p:nvPicPr>
        <p:blipFill>
          <a:blip r:embed="rId6" cstate="print"/>
          <a:srcRect/>
          <a:stretch>
            <a:fillRect/>
          </a:stretch>
        </p:blipFill>
        <p:spPr bwMode="auto">
          <a:xfrm>
            <a:off x="7705725" y="148145"/>
            <a:ext cx="1243013" cy="1242489"/>
          </a:xfrm>
          <a:prstGeom prst="rect">
            <a:avLst/>
          </a:prstGeom>
          <a:noFill/>
        </p:spPr>
      </p:pic>
      <p:pic>
        <p:nvPicPr>
          <p:cNvPr id="15406" name="Picture 46" descr="rock"/>
          <p:cNvPicPr>
            <a:picLocks noChangeAspect="1" noChangeArrowheads="1" noCrop="1"/>
          </p:cNvPicPr>
          <p:nvPr/>
        </p:nvPicPr>
        <p:blipFill>
          <a:blip r:embed="rId7" cstate="print"/>
          <a:srcRect/>
          <a:stretch>
            <a:fillRect/>
          </a:stretch>
        </p:blipFill>
        <p:spPr bwMode="auto">
          <a:xfrm>
            <a:off x="7924802" y="2818656"/>
            <a:ext cx="1243013" cy="1440347"/>
          </a:xfrm>
          <a:prstGeom prst="rect">
            <a:avLst/>
          </a:prstGeom>
          <a:noFill/>
        </p:spPr>
      </p:pic>
      <p:pic>
        <p:nvPicPr>
          <p:cNvPr id="15407" name="Picture 47" descr="28"/>
          <p:cNvPicPr>
            <a:picLocks noChangeAspect="1" noChangeArrowheads="1" noCrop="1"/>
          </p:cNvPicPr>
          <p:nvPr/>
        </p:nvPicPr>
        <p:blipFill>
          <a:blip r:embed="rId8" cstate="print"/>
          <a:srcRect/>
          <a:stretch>
            <a:fillRect/>
          </a:stretch>
        </p:blipFill>
        <p:spPr bwMode="auto">
          <a:xfrm>
            <a:off x="3251006" y="3536092"/>
            <a:ext cx="1657350" cy="2082552"/>
          </a:xfrm>
          <a:prstGeom prst="rect">
            <a:avLst/>
          </a:prstGeom>
          <a:noFill/>
        </p:spPr>
      </p:pic>
      <p:pic>
        <p:nvPicPr>
          <p:cNvPr id="15408" name="Picture 48" descr="Copy of Picture28"/>
          <p:cNvPicPr>
            <a:picLocks noChangeAspect="1" noChangeArrowheads="1" noCrop="1"/>
          </p:cNvPicPr>
          <p:nvPr/>
        </p:nvPicPr>
        <p:blipFill>
          <a:blip r:embed="rId5" cstate="print"/>
          <a:srcRect/>
          <a:stretch>
            <a:fillRect/>
          </a:stretch>
        </p:blipFill>
        <p:spPr bwMode="auto">
          <a:xfrm>
            <a:off x="4741537" y="4199219"/>
            <a:ext cx="1036638" cy="1192186"/>
          </a:xfrm>
          <a:prstGeom prst="rect">
            <a:avLst/>
          </a:prstGeom>
          <a:noFill/>
        </p:spPr>
      </p:pic>
      <p:pic>
        <p:nvPicPr>
          <p:cNvPr id="15409" name="Picture 49" descr="Copy of Picture29"/>
          <p:cNvPicPr>
            <a:picLocks noChangeAspect="1" noChangeArrowheads="1" noCrop="1"/>
          </p:cNvPicPr>
          <p:nvPr/>
        </p:nvPicPr>
        <p:blipFill>
          <a:blip r:embed="rId6" cstate="print"/>
          <a:srcRect/>
          <a:stretch>
            <a:fillRect/>
          </a:stretch>
        </p:blipFill>
        <p:spPr bwMode="auto">
          <a:xfrm>
            <a:off x="2133601" y="305174"/>
            <a:ext cx="1243013" cy="1242489"/>
          </a:xfrm>
          <a:prstGeom prst="rect">
            <a:avLst/>
          </a:prstGeom>
          <a:noFill/>
        </p:spPr>
      </p:pic>
      <p:pic>
        <p:nvPicPr>
          <p:cNvPr id="15411" name="Picture 51" descr="Picture24"/>
          <p:cNvPicPr>
            <a:picLocks noChangeAspect="1" noChangeArrowheads="1" noCrop="1"/>
          </p:cNvPicPr>
          <p:nvPr/>
        </p:nvPicPr>
        <p:blipFill>
          <a:blip r:embed="rId9" cstate="print"/>
          <a:srcRect/>
          <a:stretch>
            <a:fillRect/>
          </a:stretch>
        </p:blipFill>
        <p:spPr bwMode="auto">
          <a:xfrm>
            <a:off x="5181600" y="152588"/>
            <a:ext cx="1036638" cy="1056367"/>
          </a:xfrm>
          <a:prstGeom prst="rect">
            <a:avLst/>
          </a:prstGeom>
          <a:noFill/>
        </p:spPr>
      </p:pic>
      <p:pic>
        <p:nvPicPr>
          <p:cNvPr id="15412" name="Picture 52" descr="Picture25"/>
          <p:cNvPicPr>
            <a:picLocks noChangeAspect="1" noChangeArrowheads="1" noCrop="1"/>
          </p:cNvPicPr>
          <p:nvPr/>
        </p:nvPicPr>
        <p:blipFill>
          <a:blip r:embed="rId10" cstate="print"/>
          <a:srcRect/>
          <a:stretch>
            <a:fillRect/>
          </a:stretch>
        </p:blipFill>
        <p:spPr bwMode="auto">
          <a:xfrm>
            <a:off x="5580062" y="3929295"/>
            <a:ext cx="601663" cy="1296145"/>
          </a:xfrm>
          <a:prstGeom prst="rect">
            <a:avLst/>
          </a:prstGeom>
          <a:noFill/>
        </p:spPr>
      </p:pic>
      <p:pic>
        <p:nvPicPr>
          <p:cNvPr id="15413" name="Picture 53" descr="Picture26"/>
          <p:cNvPicPr>
            <a:picLocks noChangeAspect="1" noChangeArrowheads="1" noCrop="1"/>
          </p:cNvPicPr>
          <p:nvPr/>
        </p:nvPicPr>
        <p:blipFill>
          <a:blip r:embed="rId11" cstate="print"/>
          <a:srcRect/>
          <a:stretch>
            <a:fillRect/>
          </a:stretch>
        </p:blipFill>
        <p:spPr bwMode="auto">
          <a:xfrm>
            <a:off x="806969" y="3365285"/>
            <a:ext cx="1192213" cy="2074167"/>
          </a:xfrm>
          <a:prstGeom prst="rect">
            <a:avLst/>
          </a:prstGeom>
          <a:noFill/>
        </p:spPr>
      </p:pic>
      <p:pic>
        <p:nvPicPr>
          <p:cNvPr id="15414" name="Picture 54" descr="Picture28"/>
          <p:cNvPicPr>
            <a:picLocks noChangeAspect="1" noChangeArrowheads="1" noCrop="1"/>
          </p:cNvPicPr>
          <p:nvPr/>
        </p:nvPicPr>
        <p:blipFill>
          <a:blip r:embed="rId5" cstate="print"/>
          <a:srcRect/>
          <a:stretch>
            <a:fillRect/>
          </a:stretch>
        </p:blipFill>
        <p:spPr bwMode="auto">
          <a:xfrm>
            <a:off x="547786" y="1457133"/>
            <a:ext cx="952500" cy="1094933"/>
          </a:xfrm>
          <a:prstGeom prst="rect">
            <a:avLst/>
          </a:prstGeom>
          <a:noFill/>
        </p:spPr>
      </p:pic>
      <p:pic>
        <p:nvPicPr>
          <p:cNvPr id="15415" name="Picture 55" descr="Picture28"/>
          <p:cNvPicPr>
            <a:picLocks noChangeAspect="1" noChangeArrowheads="1" noCrop="1"/>
          </p:cNvPicPr>
          <p:nvPr/>
        </p:nvPicPr>
        <p:blipFill>
          <a:blip r:embed="rId5" cstate="print"/>
          <a:srcRect/>
          <a:stretch>
            <a:fillRect/>
          </a:stretch>
        </p:blipFill>
        <p:spPr bwMode="auto">
          <a:xfrm>
            <a:off x="3657600" y="1066428"/>
            <a:ext cx="952500" cy="1094933"/>
          </a:xfrm>
          <a:prstGeom prst="rect">
            <a:avLst/>
          </a:prstGeom>
          <a:noFill/>
        </p:spPr>
      </p:pic>
      <p:sp>
        <p:nvSpPr>
          <p:cNvPr id="27" name="Rectangle 10"/>
          <p:cNvSpPr>
            <a:spLocks noChangeArrowheads="1"/>
          </p:cNvSpPr>
          <p:nvPr/>
        </p:nvSpPr>
        <p:spPr bwMode="auto">
          <a:xfrm>
            <a:off x="25400" y="32657"/>
            <a:ext cx="12192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grpSp>
        <p:nvGrpSpPr>
          <p:cNvPr id="28" name="Group 47"/>
          <p:cNvGrpSpPr>
            <a:grpSpLocks/>
          </p:cNvGrpSpPr>
          <p:nvPr/>
        </p:nvGrpSpPr>
        <p:grpSpPr bwMode="auto">
          <a:xfrm>
            <a:off x="25400" y="65313"/>
            <a:ext cx="12192000" cy="6858000"/>
            <a:chOff x="0" y="0"/>
            <a:chExt cx="5760" cy="4320"/>
          </a:xfrm>
        </p:grpSpPr>
        <p:sp>
          <p:nvSpPr>
            <p:cNvPr id="2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0" name="Picture 12"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4</a:t>
            </a:fld>
            <a:endParaRPr lang="en-US"/>
          </a:p>
        </p:txBody>
      </p:sp>
      <p:pic>
        <p:nvPicPr>
          <p:cNvPr id="5" name="PZDnjOn5EII"/>
          <p:cNvPicPr>
            <a:picLocks noRot="1" noChangeAspect="1"/>
          </p:cNvPicPr>
          <p:nvPr>
            <a:videoFile r:link="rId1"/>
          </p:nvPr>
        </p:nvPicPr>
        <p:blipFill>
          <a:blip r:embed="rId13"/>
          <a:stretch>
            <a:fillRect/>
          </a:stretch>
        </p:blipFill>
        <p:spPr>
          <a:xfrm>
            <a:off x="2133601" y="1241611"/>
            <a:ext cx="8381999" cy="4959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strips(downLeft)">
                                      <p:cBhvr>
                                        <p:cTn id="7" dur="500"/>
                                        <p:tgtEl>
                                          <p:spTgt spid="1536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5409"/>
                                        </p:tgtEl>
                                        <p:attrNameLst>
                                          <p:attrName>style.visibility</p:attrName>
                                        </p:attrNameLst>
                                      </p:cBhvr>
                                      <p:to>
                                        <p:strVal val="visible"/>
                                      </p:to>
                                    </p:set>
                                    <p:anim to="" calcmode="lin" valueType="num">
                                      <p:cBhvr>
                                        <p:cTn id="12" dur="1" fill="hold"/>
                                        <p:tgtEl>
                                          <p:spTgt spid="15409"/>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5411"/>
                                        </p:tgtEl>
                                        <p:attrNameLst>
                                          <p:attrName>style.visibility</p:attrName>
                                        </p:attrNameLst>
                                      </p:cBhvr>
                                      <p:to>
                                        <p:strVal val="visible"/>
                                      </p:to>
                                    </p:set>
                                    <p:anim to="" calcmode="lin" valueType="num">
                                      <p:cBhvr>
                                        <p:cTn id="15" dur="1" fill="hold"/>
                                        <p:tgtEl>
                                          <p:spTgt spid="15411"/>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5404"/>
                                        </p:tgtEl>
                                        <p:attrNameLst>
                                          <p:attrName>style.visibility</p:attrName>
                                        </p:attrNameLst>
                                      </p:cBhvr>
                                      <p:to>
                                        <p:strVal val="visible"/>
                                      </p:to>
                                    </p:set>
                                    <p:anim to="" calcmode="lin" valueType="num">
                                      <p:cBhvr>
                                        <p:cTn id="18" dur="1" fill="hold"/>
                                        <p:tgtEl>
                                          <p:spTgt spid="1540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5408"/>
                                        </p:tgtEl>
                                        <p:attrNameLst>
                                          <p:attrName>style.visibility</p:attrName>
                                        </p:attrNameLst>
                                      </p:cBhvr>
                                      <p:to>
                                        <p:strVal val="visible"/>
                                      </p:to>
                                    </p:set>
                                    <p:anim to="" calcmode="lin" valueType="num">
                                      <p:cBhvr>
                                        <p:cTn id="21" dur="1" fill="hold"/>
                                        <p:tgtEl>
                                          <p:spTgt spid="15408"/>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5412"/>
                                        </p:tgtEl>
                                        <p:attrNameLst>
                                          <p:attrName>style.visibility</p:attrName>
                                        </p:attrNameLst>
                                      </p:cBhvr>
                                      <p:to>
                                        <p:strVal val="visible"/>
                                      </p:to>
                                    </p:set>
                                    <p:anim to="" calcmode="lin" valueType="num">
                                      <p:cBhvr>
                                        <p:cTn id="24" dur="1" fill="hold"/>
                                        <p:tgtEl>
                                          <p:spTgt spid="15412"/>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5407"/>
                                        </p:tgtEl>
                                        <p:attrNameLst>
                                          <p:attrName>style.visibility</p:attrName>
                                        </p:attrNameLst>
                                      </p:cBhvr>
                                      <p:to>
                                        <p:strVal val="visible"/>
                                      </p:to>
                                    </p:set>
                                    <p:anim to="" calcmode="lin" valueType="num">
                                      <p:cBhvr>
                                        <p:cTn id="27" dur="1" fill="hold"/>
                                        <p:tgtEl>
                                          <p:spTgt spid="15407"/>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5414"/>
                                        </p:tgtEl>
                                        <p:attrNameLst>
                                          <p:attrName>style.visibility</p:attrName>
                                        </p:attrNameLst>
                                      </p:cBhvr>
                                      <p:to>
                                        <p:strVal val="visible"/>
                                      </p:to>
                                    </p:set>
                                    <p:anim to="" calcmode="lin" valueType="num">
                                      <p:cBhvr>
                                        <p:cTn id="30" dur="1" fill="hold"/>
                                        <p:tgtEl>
                                          <p:spTgt spid="15414"/>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5413"/>
                                        </p:tgtEl>
                                        <p:attrNameLst>
                                          <p:attrName>style.visibility</p:attrName>
                                        </p:attrNameLst>
                                      </p:cBhvr>
                                      <p:to>
                                        <p:strVal val="visible"/>
                                      </p:to>
                                    </p:set>
                                    <p:anim to="" calcmode="lin" valueType="num">
                                      <p:cBhvr>
                                        <p:cTn id="33" dur="1" fill="hold"/>
                                        <p:tgtEl>
                                          <p:spTgt spid="15413"/>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5402"/>
                                        </p:tgtEl>
                                        <p:attrNameLst>
                                          <p:attrName>style.visibility</p:attrName>
                                        </p:attrNameLst>
                                      </p:cBhvr>
                                      <p:to>
                                        <p:strVal val="visible"/>
                                      </p:to>
                                    </p:set>
                                    <p:anim to="" calcmode="lin" valueType="num">
                                      <p:cBhvr>
                                        <p:cTn id="36" dur="1" fill="hold"/>
                                        <p:tgtEl>
                                          <p:spTgt spid="154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th"/>
          <p:cNvPicPr>
            <a:picLocks noChangeAspect="1" noChangeArrowheads="1"/>
          </p:cNvPicPr>
          <p:nvPr/>
        </p:nvPicPr>
        <p:blipFill>
          <a:blip r:embed="rId3" cstate="print"/>
          <a:srcRect/>
          <a:stretch>
            <a:fillRect/>
          </a:stretch>
        </p:blipFill>
        <p:spPr bwMode="auto">
          <a:xfrm>
            <a:off x="0" y="0"/>
            <a:ext cx="12115800" cy="6858000"/>
          </a:xfrm>
          <a:prstGeom prst="rect">
            <a:avLst/>
          </a:prstGeom>
          <a:noFill/>
          <a:ln w="9525">
            <a:noFill/>
            <a:miter lim="800000"/>
            <a:headEnd/>
            <a:tailEnd/>
          </a:ln>
        </p:spPr>
      </p:pic>
      <p:sp>
        <p:nvSpPr>
          <p:cNvPr id="3" name="Rectangle 10"/>
          <p:cNvSpPr>
            <a:spLocks noChangeArrowheads="1"/>
          </p:cNvSpPr>
          <p:nvPr/>
        </p:nvSpPr>
        <p:spPr bwMode="auto">
          <a:xfrm>
            <a:off x="25400" y="32657"/>
            <a:ext cx="12192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grpSp>
        <p:nvGrpSpPr>
          <p:cNvPr id="4" name="Group 47"/>
          <p:cNvGrpSpPr>
            <a:grpSpLocks/>
          </p:cNvGrpSpPr>
          <p:nvPr/>
        </p:nvGrpSpPr>
        <p:grpSpPr bwMode="auto">
          <a:xfrm>
            <a:off x="25400" y="65313"/>
            <a:ext cx="12192000" cy="6858000"/>
            <a:chOff x="0" y="0"/>
            <a:chExt cx="5760" cy="4320"/>
          </a:xfrm>
        </p:grpSpPr>
        <p:sp>
          <p:nvSpPr>
            <p:cNvPr id="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6"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hỗ dành sẵn cho Số hiệu Bản chiếu 10"/>
          <p:cNvSpPr>
            <a:spLocks noGrp="1"/>
          </p:cNvSpPr>
          <p:nvPr>
            <p:ph type="sldNum" sz="quarter" idx="12"/>
          </p:nvPr>
        </p:nvSpPr>
        <p:spPr/>
        <p:txBody>
          <a:bodyPr/>
          <a:lstStyle/>
          <a:p>
            <a:fld id="{625B2C2C-25C1-4E6D-87E7-827B619DE4DC}"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2000" fill="hold"/>
                                        <p:tgtEl>
                                          <p:spTgt spid="71684"/>
                                        </p:tgtEl>
                                        <p:attrNameLst>
                                          <p:attrName>ppt_x</p:attrName>
                                        </p:attrNameLst>
                                      </p:cBhvr>
                                      <p:tavLst>
                                        <p:tav tm="0">
                                          <p:val>
                                            <p:strVal val="#ppt_x-.2"/>
                                          </p:val>
                                        </p:tav>
                                        <p:tav tm="100000">
                                          <p:val>
                                            <p:strVal val="#ppt_x"/>
                                          </p:val>
                                        </p:tav>
                                      </p:tavLst>
                                    </p:anim>
                                    <p:anim calcmode="lin" valueType="num">
                                      <p:cBhvr>
                                        <p:cTn id="8" dur="2000" fill="hold"/>
                                        <p:tgtEl>
                                          <p:spTgt spid="71684"/>
                                        </p:tgtEl>
                                        <p:attrNameLst>
                                          <p:attrName>ppt_y</p:attrName>
                                        </p:attrNameLst>
                                      </p:cBhvr>
                                      <p:tavLst>
                                        <p:tav tm="0">
                                          <p:val>
                                            <p:strVal val="#ppt_y"/>
                                          </p:val>
                                        </p:tav>
                                        <p:tav tm="100000">
                                          <p:val>
                                            <p:strVal val="#ppt_y"/>
                                          </p:val>
                                        </p:tav>
                                      </p:tavLst>
                                    </p:anim>
                                    <p:animEffect transition="in" filter="wipe(right)" prLst="gradientSize: 0.1">
                                      <p:cBhvr>
                                        <p:cTn id="9" dur="2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0" y="0"/>
            <a:ext cx="12192000" cy="7010400"/>
            <a:chOff x="192" y="1200"/>
            <a:chExt cx="2688" cy="2180"/>
          </a:xfrm>
        </p:grpSpPr>
        <p:pic>
          <p:nvPicPr>
            <p:cNvPr id="11274" name="Picture 60" descr="hoaban_828"/>
            <p:cNvPicPr>
              <a:picLocks noChangeAspect="1" noChangeArrowheads="1"/>
            </p:cNvPicPr>
            <p:nvPr/>
          </p:nvPicPr>
          <p:blipFill>
            <a:blip r:embed="rId2" cstate="print"/>
            <a:srcRect/>
            <a:stretch>
              <a:fillRect/>
            </a:stretch>
          </p:blipFill>
          <p:spPr bwMode="auto">
            <a:xfrm>
              <a:off x="192" y="1200"/>
              <a:ext cx="2688" cy="2180"/>
            </a:xfrm>
            <a:prstGeom prst="rect">
              <a:avLst/>
            </a:prstGeom>
            <a:noFill/>
            <a:ln w="9525">
              <a:noFill/>
              <a:miter lim="800000"/>
              <a:headEnd/>
              <a:tailEnd/>
            </a:ln>
          </p:spPr>
        </p:pic>
        <p:pic>
          <p:nvPicPr>
            <p:cNvPr id="11275" name="Picture 61" descr="ong mat mot minh"/>
            <p:cNvPicPr>
              <a:picLocks noChangeAspect="1" noChangeArrowheads="1"/>
            </p:cNvPicPr>
            <p:nvPr/>
          </p:nvPicPr>
          <p:blipFill>
            <a:blip r:embed="rId3" cstate="print"/>
            <a:srcRect/>
            <a:stretch>
              <a:fillRect/>
            </a:stretch>
          </p:blipFill>
          <p:spPr bwMode="auto">
            <a:xfrm>
              <a:off x="576" y="1824"/>
              <a:ext cx="192" cy="192"/>
            </a:xfrm>
            <a:prstGeom prst="rect">
              <a:avLst/>
            </a:prstGeom>
            <a:noFill/>
            <a:ln w="9525">
              <a:noFill/>
              <a:miter lim="800000"/>
              <a:headEnd/>
              <a:tailEnd/>
            </a:ln>
          </p:spPr>
        </p:pic>
        <p:pic>
          <p:nvPicPr>
            <p:cNvPr id="11276" name="Picture 62" descr="ong mat mot minh"/>
            <p:cNvPicPr>
              <a:picLocks noChangeAspect="1" noChangeArrowheads="1"/>
            </p:cNvPicPr>
            <p:nvPr/>
          </p:nvPicPr>
          <p:blipFill>
            <a:blip r:embed="rId3" cstate="print"/>
            <a:srcRect/>
            <a:stretch>
              <a:fillRect/>
            </a:stretch>
          </p:blipFill>
          <p:spPr bwMode="auto">
            <a:xfrm>
              <a:off x="816" y="1776"/>
              <a:ext cx="192" cy="192"/>
            </a:xfrm>
            <a:prstGeom prst="rect">
              <a:avLst/>
            </a:prstGeom>
            <a:noFill/>
            <a:ln w="9525">
              <a:noFill/>
              <a:miter lim="800000"/>
              <a:headEnd/>
              <a:tailEnd/>
            </a:ln>
          </p:spPr>
        </p:pic>
        <p:pic>
          <p:nvPicPr>
            <p:cNvPr id="11277" name="Picture 63" descr="ong mat mot minh"/>
            <p:cNvPicPr>
              <a:picLocks noChangeAspect="1" noChangeArrowheads="1"/>
            </p:cNvPicPr>
            <p:nvPr/>
          </p:nvPicPr>
          <p:blipFill>
            <a:blip r:embed="rId4" cstate="print"/>
            <a:srcRect/>
            <a:stretch>
              <a:fillRect/>
            </a:stretch>
          </p:blipFill>
          <p:spPr bwMode="auto">
            <a:xfrm>
              <a:off x="672" y="1920"/>
              <a:ext cx="192" cy="240"/>
            </a:xfrm>
            <a:prstGeom prst="rect">
              <a:avLst/>
            </a:prstGeom>
            <a:noFill/>
            <a:ln w="9525">
              <a:noFill/>
              <a:miter lim="800000"/>
              <a:headEnd/>
              <a:tailEnd/>
            </a:ln>
          </p:spPr>
        </p:pic>
        <p:pic>
          <p:nvPicPr>
            <p:cNvPr id="11278" name="Picture 64" descr="ong mat mot minh"/>
            <p:cNvPicPr>
              <a:picLocks noChangeAspect="1" noChangeArrowheads="1"/>
            </p:cNvPicPr>
            <p:nvPr/>
          </p:nvPicPr>
          <p:blipFill>
            <a:blip r:embed="rId3" cstate="print"/>
            <a:srcRect/>
            <a:stretch>
              <a:fillRect/>
            </a:stretch>
          </p:blipFill>
          <p:spPr bwMode="auto">
            <a:xfrm>
              <a:off x="864" y="1920"/>
              <a:ext cx="192" cy="192"/>
            </a:xfrm>
            <a:prstGeom prst="rect">
              <a:avLst/>
            </a:prstGeom>
            <a:noFill/>
            <a:ln w="9525">
              <a:noFill/>
              <a:miter lim="800000"/>
              <a:headEnd/>
              <a:tailEnd/>
            </a:ln>
          </p:spPr>
        </p:pic>
        <p:pic>
          <p:nvPicPr>
            <p:cNvPr id="11279" name="Picture 65" descr="ong mat mot minh"/>
            <p:cNvPicPr>
              <a:picLocks noChangeAspect="1" noChangeArrowheads="1"/>
            </p:cNvPicPr>
            <p:nvPr/>
          </p:nvPicPr>
          <p:blipFill>
            <a:blip r:embed="rId3" cstate="print"/>
            <a:srcRect/>
            <a:stretch>
              <a:fillRect/>
            </a:stretch>
          </p:blipFill>
          <p:spPr bwMode="auto">
            <a:xfrm>
              <a:off x="864" y="2112"/>
              <a:ext cx="192" cy="192"/>
            </a:xfrm>
            <a:prstGeom prst="rect">
              <a:avLst/>
            </a:prstGeom>
            <a:noFill/>
            <a:ln w="9525">
              <a:noFill/>
              <a:miter lim="800000"/>
              <a:headEnd/>
              <a:tailEnd/>
            </a:ln>
          </p:spPr>
        </p:pic>
        <p:pic>
          <p:nvPicPr>
            <p:cNvPr id="11280" name="Picture 66" descr="ong mat mot minh"/>
            <p:cNvPicPr>
              <a:picLocks noChangeAspect="1" noChangeArrowheads="1"/>
            </p:cNvPicPr>
            <p:nvPr/>
          </p:nvPicPr>
          <p:blipFill>
            <a:blip r:embed="rId3" cstate="print"/>
            <a:srcRect/>
            <a:stretch>
              <a:fillRect/>
            </a:stretch>
          </p:blipFill>
          <p:spPr bwMode="auto">
            <a:xfrm>
              <a:off x="768" y="1728"/>
              <a:ext cx="192" cy="192"/>
            </a:xfrm>
            <a:prstGeom prst="rect">
              <a:avLst/>
            </a:prstGeom>
            <a:noFill/>
            <a:ln w="9525">
              <a:noFill/>
              <a:miter lim="800000"/>
              <a:headEnd/>
              <a:tailEnd/>
            </a:ln>
          </p:spPr>
        </p:pic>
        <p:pic>
          <p:nvPicPr>
            <p:cNvPr id="11281" name="Picture 67" descr="ong mat mot minh"/>
            <p:cNvPicPr>
              <a:picLocks noChangeAspect="1" noChangeArrowheads="1"/>
            </p:cNvPicPr>
            <p:nvPr/>
          </p:nvPicPr>
          <p:blipFill>
            <a:blip r:embed="rId3" cstate="print"/>
            <a:srcRect/>
            <a:stretch>
              <a:fillRect/>
            </a:stretch>
          </p:blipFill>
          <p:spPr bwMode="auto">
            <a:xfrm>
              <a:off x="816" y="1872"/>
              <a:ext cx="192" cy="192"/>
            </a:xfrm>
            <a:prstGeom prst="rect">
              <a:avLst/>
            </a:prstGeom>
            <a:noFill/>
            <a:ln w="9525">
              <a:noFill/>
              <a:miter lim="800000"/>
              <a:headEnd/>
              <a:tailEnd/>
            </a:ln>
          </p:spPr>
        </p:pic>
        <p:pic>
          <p:nvPicPr>
            <p:cNvPr id="11282" name="Picture 68" descr="ong mat mot minh"/>
            <p:cNvPicPr>
              <a:picLocks noChangeAspect="1" noChangeArrowheads="1"/>
            </p:cNvPicPr>
            <p:nvPr/>
          </p:nvPicPr>
          <p:blipFill>
            <a:blip r:embed="rId3" cstate="print"/>
            <a:srcRect/>
            <a:stretch>
              <a:fillRect/>
            </a:stretch>
          </p:blipFill>
          <p:spPr bwMode="auto">
            <a:xfrm>
              <a:off x="864" y="2064"/>
              <a:ext cx="192" cy="192"/>
            </a:xfrm>
            <a:prstGeom prst="rect">
              <a:avLst/>
            </a:prstGeom>
            <a:noFill/>
            <a:ln w="9525">
              <a:noFill/>
              <a:miter lim="800000"/>
              <a:headEnd/>
              <a:tailEnd/>
            </a:ln>
          </p:spPr>
        </p:pic>
        <p:pic>
          <p:nvPicPr>
            <p:cNvPr id="11283" name="Picture 69" descr="ong mat mot minh"/>
            <p:cNvPicPr>
              <a:picLocks noChangeAspect="1" noChangeArrowheads="1"/>
            </p:cNvPicPr>
            <p:nvPr/>
          </p:nvPicPr>
          <p:blipFill>
            <a:blip r:embed="rId3" cstate="print"/>
            <a:srcRect/>
            <a:stretch>
              <a:fillRect/>
            </a:stretch>
          </p:blipFill>
          <p:spPr bwMode="auto">
            <a:xfrm>
              <a:off x="960" y="1872"/>
              <a:ext cx="192" cy="192"/>
            </a:xfrm>
            <a:prstGeom prst="rect">
              <a:avLst/>
            </a:prstGeom>
            <a:noFill/>
            <a:ln w="9525">
              <a:noFill/>
              <a:miter lim="800000"/>
              <a:headEnd/>
              <a:tailEnd/>
            </a:ln>
          </p:spPr>
        </p:pic>
        <p:pic>
          <p:nvPicPr>
            <p:cNvPr id="11284" name="Picture 70" descr="ong mat mot minh"/>
            <p:cNvPicPr>
              <a:picLocks noChangeAspect="1" noChangeArrowheads="1"/>
            </p:cNvPicPr>
            <p:nvPr/>
          </p:nvPicPr>
          <p:blipFill>
            <a:blip r:embed="rId3" cstate="print"/>
            <a:srcRect/>
            <a:stretch>
              <a:fillRect/>
            </a:stretch>
          </p:blipFill>
          <p:spPr bwMode="auto">
            <a:xfrm>
              <a:off x="1488" y="2544"/>
              <a:ext cx="192" cy="192"/>
            </a:xfrm>
            <a:prstGeom prst="rect">
              <a:avLst/>
            </a:prstGeom>
            <a:noFill/>
            <a:ln w="9525">
              <a:noFill/>
              <a:miter lim="800000"/>
              <a:headEnd/>
              <a:tailEnd/>
            </a:ln>
          </p:spPr>
        </p:pic>
        <p:pic>
          <p:nvPicPr>
            <p:cNvPr id="11285" name="Picture 71" descr="ong mat mot minh"/>
            <p:cNvPicPr>
              <a:picLocks noChangeAspect="1" noChangeArrowheads="1"/>
            </p:cNvPicPr>
            <p:nvPr/>
          </p:nvPicPr>
          <p:blipFill>
            <a:blip r:embed="rId3" cstate="print"/>
            <a:srcRect/>
            <a:stretch>
              <a:fillRect/>
            </a:stretch>
          </p:blipFill>
          <p:spPr bwMode="auto">
            <a:xfrm>
              <a:off x="1584" y="2448"/>
              <a:ext cx="192" cy="192"/>
            </a:xfrm>
            <a:prstGeom prst="rect">
              <a:avLst/>
            </a:prstGeom>
            <a:noFill/>
            <a:ln w="9525">
              <a:noFill/>
              <a:miter lim="800000"/>
              <a:headEnd/>
              <a:tailEnd/>
            </a:ln>
          </p:spPr>
        </p:pic>
        <p:pic>
          <p:nvPicPr>
            <p:cNvPr id="11286" name="Picture 72" descr="ong mat mot minh"/>
            <p:cNvPicPr>
              <a:picLocks noChangeAspect="1" noChangeArrowheads="1"/>
            </p:cNvPicPr>
            <p:nvPr/>
          </p:nvPicPr>
          <p:blipFill>
            <a:blip r:embed="rId3" cstate="print"/>
            <a:srcRect/>
            <a:stretch>
              <a:fillRect/>
            </a:stretch>
          </p:blipFill>
          <p:spPr bwMode="auto">
            <a:xfrm>
              <a:off x="1728" y="2640"/>
              <a:ext cx="192" cy="192"/>
            </a:xfrm>
            <a:prstGeom prst="rect">
              <a:avLst/>
            </a:prstGeom>
            <a:noFill/>
            <a:ln w="9525">
              <a:noFill/>
              <a:miter lim="800000"/>
              <a:headEnd/>
              <a:tailEnd/>
            </a:ln>
          </p:spPr>
        </p:pic>
        <p:pic>
          <p:nvPicPr>
            <p:cNvPr id="11287" name="Picture 73" descr="ong mat mot minh"/>
            <p:cNvPicPr>
              <a:picLocks noChangeAspect="1" noChangeArrowheads="1"/>
            </p:cNvPicPr>
            <p:nvPr/>
          </p:nvPicPr>
          <p:blipFill>
            <a:blip r:embed="rId3" cstate="print"/>
            <a:srcRect/>
            <a:stretch>
              <a:fillRect/>
            </a:stretch>
          </p:blipFill>
          <p:spPr bwMode="auto">
            <a:xfrm>
              <a:off x="1728" y="2544"/>
              <a:ext cx="192" cy="192"/>
            </a:xfrm>
            <a:prstGeom prst="rect">
              <a:avLst/>
            </a:prstGeom>
            <a:noFill/>
            <a:ln w="9525">
              <a:noFill/>
              <a:miter lim="800000"/>
              <a:headEnd/>
              <a:tailEnd/>
            </a:ln>
          </p:spPr>
        </p:pic>
        <p:pic>
          <p:nvPicPr>
            <p:cNvPr id="11288" name="Picture 74" descr="ong mat mot minh"/>
            <p:cNvPicPr>
              <a:picLocks noChangeAspect="1" noChangeArrowheads="1"/>
            </p:cNvPicPr>
            <p:nvPr/>
          </p:nvPicPr>
          <p:blipFill>
            <a:blip r:embed="rId3" cstate="print"/>
            <a:srcRect/>
            <a:stretch>
              <a:fillRect/>
            </a:stretch>
          </p:blipFill>
          <p:spPr bwMode="auto">
            <a:xfrm>
              <a:off x="1968" y="2640"/>
              <a:ext cx="192" cy="192"/>
            </a:xfrm>
            <a:prstGeom prst="rect">
              <a:avLst/>
            </a:prstGeom>
            <a:noFill/>
            <a:ln w="9525">
              <a:noFill/>
              <a:miter lim="800000"/>
              <a:headEnd/>
              <a:tailEnd/>
            </a:ln>
          </p:spPr>
        </p:pic>
        <p:pic>
          <p:nvPicPr>
            <p:cNvPr id="11289" name="Picture 75" descr="ong mat mot minh"/>
            <p:cNvPicPr>
              <a:picLocks noChangeAspect="1" noChangeArrowheads="1"/>
            </p:cNvPicPr>
            <p:nvPr/>
          </p:nvPicPr>
          <p:blipFill>
            <a:blip r:embed="rId3" cstate="print"/>
            <a:srcRect/>
            <a:stretch>
              <a:fillRect/>
            </a:stretch>
          </p:blipFill>
          <p:spPr bwMode="auto">
            <a:xfrm>
              <a:off x="2016" y="2448"/>
              <a:ext cx="192" cy="192"/>
            </a:xfrm>
            <a:prstGeom prst="rect">
              <a:avLst/>
            </a:prstGeom>
            <a:noFill/>
            <a:ln w="9525">
              <a:noFill/>
              <a:miter lim="800000"/>
              <a:headEnd/>
              <a:tailEnd/>
            </a:ln>
          </p:spPr>
        </p:pic>
        <p:pic>
          <p:nvPicPr>
            <p:cNvPr id="11290" name="Picture 76" descr="ong mat mot minh"/>
            <p:cNvPicPr>
              <a:picLocks noChangeAspect="1" noChangeArrowheads="1"/>
            </p:cNvPicPr>
            <p:nvPr/>
          </p:nvPicPr>
          <p:blipFill>
            <a:blip r:embed="rId3" cstate="print"/>
            <a:srcRect/>
            <a:stretch>
              <a:fillRect/>
            </a:stretch>
          </p:blipFill>
          <p:spPr bwMode="auto">
            <a:xfrm>
              <a:off x="1872" y="2400"/>
              <a:ext cx="192" cy="192"/>
            </a:xfrm>
            <a:prstGeom prst="rect">
              <a:avLst/>
            </a:prstGeom>
            <a:noFill/>
            <a:ln w="9525">
              <a:noFill/>
              <a:miter lim="800000"/>
              <a:headEnd/>
              <a:tailEnd/>
            </a:ln>
          </p:spPr>
        </p:pic>
        <p:pic>
          <p:nvPicPr>
            <p:cNvPr id="11291" name="Picture 77" descr="ong mat mot minh"/>
            <p:cNvPicPr>
              <a:picLocks noChangeAspect="1" noChangeArrowheads="1"/>
            </p:cNvPicPr>
            <p:nvPr/>
          </p:nvPicPr>
          <p:blipFill>
            <a:blip r:embed="rId3" cstate="print"/>
            <a:srcRect/>
            <a:stretch>
              <a:fillRect/>
            </a:stretch>
          </p:blipFill>
          <p:spPr bwMode="auto">
            <a:xfrm>
              <a:off x="1632" y="2304"/>
              <a:ext cx="192" cy="192"/>
            </a:xfrm>
            <a:prstGeom prst="rect">
              <a:avLst/>
            </a:prstGeom>
            <a:noFill/>
            <a:ln w="9525">
              <a:noFill/>
              <a:miter lim="800000"/>
              <a:headEnd/>
              <a:tailEnd/>
            </a:ln>
          </p:spPr>
        </p:pic>
        <p:pic>
          <p:nvPicPr>
            <p:cNvPr id="11292" name="Picture 78" descr="ong mat mot minh"/>
            <p:cNvPicPr>
              <a:picLocks noChangeAspect="1" noChangeArrowheads="1"/>
            </p:cNvPicPr>
            <p:nvPr/>
          </p:nvPicPr>
          <p:blipFill>
            <a:blip r:embed="rId3" cstate="print"/>
            <a:srcRect/>
            <a:stretch>
              <a:fillRect/>
            </a:stretch>
          </p:blipFill>
          <p:spPr bwMode="auto">
            <a:xfrm>
              <a:off x="1056" y="1632"/>
              <a:ext cx="192" cy="192"/>
            </a:xfrm>
            <a:prstGeom prst="rect">
              <a:avLst/>
            </a:prstGeom>
            <a:noFill/>
            <a:ln w="9525">
              <a:noFill/>
              <a:miter lim="800000"/>
              <a:headEnd/>
              <a:tailEnd/>
            </a:ln>
          </p:spPr>
        </p:pic>
        <p:pic>
          <p:nvPicPr>
            <p:cNvPr id="11293" name="Picture 79" descr="ong mat mot minh"/>
            <p:cNvPicPr>
              <a:picLocks noChangeAspect="1" noChangeArrowheads="1"/>
            </p:cNvPicPr>
            <p:nvPr/>
          </p:nvPicPr>
          <p:blipFill>
            <a:blip r:embed="rId3" cstate="print"/>
            <a:srcRect/>
            <a:stretch>
              <a:fillRect/>
            </a:stretch>
          </p:blipFill>
          <p:spPr bwMode="auto">
            <a:xfrm>
              <a:off x="1200" y="1776"/>
              <a:ext cx="192" cy="192"/>
            </a:xfrm>
            <a:prstGeom prst="rect">
              <a:avLst/>
            </a:prstGeom>
            <a:noFill/>
            <a:ln w="9525">
              <a:noFill/>
              <a:miter lim="800000"/>
              <a:headEnd/>
              <a:tailEnd/>
            </a:ln>
          </p:spPr>
        </p:pic>
        <p:pic>
          <p:nvPicPr>
            <p:cNvPr id="11294" name="Picture 80" descr="ong mat mot minh"/>
            <p:cNvPicPr>
              <a:picLocks noChangeAspect="1" noChangeArrowheads="1"/>
            </p:cNvPicPr>
            <p:nvPr/>
          </p:nvPicPr>
          <p:blipFill>
            <a:blip r:embed="rId3" cstate="print"/>
            <a:srcRect/>
            <a:stretch>
              <a:fillRect/>
            </a:stretch>
          </p:blipFill>
          <p:spPr bwMode="auto">
            <a:xfrm>
              <a:off x="1344" y="1632"/>
              <a:ext cx="192" cy="192"/>
            </a:xfrm>
            <a:prstGeom prst="rect">
              <a:avLst/>
            </a:prstGeom>
            <a:noFill/>
            <a:ln w="9525">
              <a:noFill/>
              <a:miter lim="800000"/>
              <a:headEnd/>
              <a:tailEnd/>
            </a:ln>
          </p:spPr>
        </p:pic>
        <p:pic>
          <p:nvPicPr>
            <p:cNvPr id="11295" name="Picture 81" descr="ong mat mot minh"/>
            <p:cNvPicPr>
              <a:picLocks noChangeAspect="1" noChangeArrowheads="1"/>
            </p:cNvPicPr>
            <p:nvPr/>
          </p:nvPicPr>
          <p:blipFill>
            <a:blip r:embed="rId3" cstate="print"/>
            <a:srcRect/>
            <a:stretch>
              <a:fillRect/>
            </a:stretch>
          </p:blipFill>
          <p:spPr bwMode="auto">
            <a:xfrm>
              <a:off x="1200" y="2976"/>
              <a:ext cx="192" cy="192"/>
            </a:xfrm>
            <a:prstGeom prst="rect">
              <a:avLst/>
            </a:prstGeom>
            <a:noFill/>
            <a:ln w="9525">
              <a:noFill/>
              <a:miter lim="800000"/>
              <a:headEnd/>
              <a:tailEnd/>
            </a:ln>
          </p:spPr>
        </p:pic>
        <p:pic>
          <p:nvPicPr>
            <p:cNvPr id="11296" name="Picture 82" descr="ong mat mot minh"/>
            <p:cNvPicPr>
              <a:picLocks noChangeAspect="1" noChangeArrowheads="1"/>
            </p:cNvPicPr>
            <p:nvPr/>
          </p:nvPicPr>
          <p:blipFill>
            <a:blip r:embed="rId3" cstate="print"/>
            <a:srcRect/>
            <a:stretch>
              <a:fillRect/>
            </a:stretch>
          </p:blipFill>
          <p:spPr bwMode="auto">
            <a:xfrm>
              <a:off x="672" y="1920"/>
              <a:ext cx="192" cy="192"/>
            </a:xfrm>
            <a:prstGeom prst="rect">
              <a:avLst/>
            </a:prstGeom>
            <a:noFill/>
            <a:ln w="9525">
              <a:noFill/>
              <a:miter lim="800000"/>
              <a:headEnd/>
              <a:tailEnd/>
            </a:ln>
          </p:spPr>
        </p:pic>
        <p:pic>
          <p:nvPicPr>
            <p:cNvPr id="11297" name="Picture 83" descr="ong mat mot minh"/>
            <p:cNvPicPr>
              <a:picLocks noChangeAspect="1" noChangeArrowheads="1"/>
            </p:cNvPicPr>
            <p:nvPr/>
          </p:nvPicPr>
          <p:blipFill>
            <a:blip r:embed="rId3" cstate="print"/>
            <a:srcRect/>
            <a:stretch>
              <a:fillRect/>
            </a:stretch>
          </p:blipFill>
          <p:spPr bwMode="auto">
            <a:xfrm>
              <a:off x="1392" y="3120"/>
              <a:ext cx="192" cy="192"/>
            </a:xfrm>
            <a:prstGeom prst="rect">
              <a:avLst/>
            </a:prstGeom>
            <a:noFill/>
            <a:ln w="9525">
              <a:noFill/>
              <a:miter lim="800000"/>
              <a:headEnd/>
              <a:tailEnd/>
            </a:ln>
          </p:spPr>
        </p:pic>
        <p:pic>
          <p:nvPicPr>
            <p:cNvPr id="11298" name="Picture 84" descr="ong mat mot minh"/>
            <p:cNvPicPr>
              <a:picLocks noChangeAspect="1" noChangeArrowheads="1"/>
            </p:cNvPicPr>
            <p:nvPr/>
          </p:nvPicPr>
          <p:blipFill>
            <a:blip r:embed="rId3" cstate="print"/>
            <a:srcRect/>
            <a:stretch>
              <a:fillRect/>
            </a:stretch>
          </p:blipFill>
          <p:spPr bwMode="auto">
            <a:xfrm>
              <a:off x="1296" y="2880"/>
              <a:ext cx="192" cy="192"/>
            </a:xfrm>
            <a:prstGeom prst="rect">
              <a:avLst/>
            </a:prstGeom>
            <a:noFill/>
            <a:ln w="9525">
              <a:noFill/>
              <a:miter lim="800000"/>
              <a:headEnd/>
              <a:tailEnd/>
            </a:ln>
          </p:spPr>
        </p:pic>
        <p:pic>
          <p:nvPicPr>
            <p:cNvPr id="11299" name="Picture 85" descr="ong mat mot minh"/>
            <p:cNvPicPr>
              <a:picLocks noChangeAspect="1" noChangeArrowheads="1"/>
            </p:cNvPicPr>
            <p:nvPr/>
          </p:nvPicPr>
          <p:blipFill>
            <a:blip r:embed="rId3" cstate="print"/>
            <a:srcRect/>
            <a:stretch>
              <a:fillRect/>
            </a:stretch>
          </p:blipFill>
          <p:spPr bwMode="auto">
            <a:xfrm>
              <a:off x="1152" y="3120"/>
              <a:ext cx="192" cy="192"/>
            </a:xfrm>
            <a:prstGeom prst="rect">
              <a:avLst/>
            </a:prstGeom>
            <a:noFill/>
            <a:ln w="9525">
              <a:noFill/>
              <a:miter lim="800000"/>
              <a:headEnd/>
              <a:tailEnd/>
            </a:ln>
          </p:spPr>
        </p:pic>
      </p:grpSp>
      <p:sp>
        <p:nvSpPr>
          <p:cNvPr id="11267" name="Rectangle 90"/>
          <p:cNvSpPr>
            <a:spLocks noChangeArrowheads="1"/>
          </p:cNvSpPr>
          <p:nvPr/>
        </p:nvSpPr>
        <p:spPr bwMode="auto">
          <a:xfrm>
            <a:off x="6858000" y="6301616"/>
            <a:ext cx="22860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FF00"/>
                </a:solidFill>
              </a:rPr>
              <a:t>Hoa ban</a:t>
            </a:r>
          </a:p>
        </p:txBody>
      </p:sp>
      <p:pic>
        <p:nvPicPr>
          <p:cNvPr id="11268" name="Picture 91" descr="ong mat mot minh"/>
          <p:cNvPicPr>
            <a:picLocks noChangeAspect="1" noChangeArrowheads="1"/>
          </p:cNvPicPr>
          <p:nvPr/>
        </p:nvPicPr>
        <p:blipFill>
          <a:blip r:embed="rId5" cstate="print"/>
          <a:srcRect/>
          <a:stretch>
            <a:fillRect/>
          </a:stretch>
        </p:blipFill>
        <p:spPr bwMode="auto">
          <a:xfrm>
            <a:off x="4343400" y="2743200"/>
            <a:ext cx="685800" cy="990600"/>
          </a:xfrm>
          <a:prstGeom prst="rect">
            <a:avLst/>
          </a:prstGeom>
          <a:noFill/>
          <a:ln w="9525">
            <a:noFill/>
            <a:miter lim="800000"/>
            <a:headEnd/>
            <a:tailEnd/>
          </a:ln>
        </p:spPr>
      </p:pic>
      <p:pic>
        <p:nvPicPr>
          <p:cNvPr id="11269" name="Picture 92" descr="ong mat mot minh"/>
          <p:cNvPicPr>
            <a:picLocks noChangeAspect="1" noChangeArrowheads="1"/>
          </p:cNvPicPr>
          <p:nvPr/>
        </p:nvPicPr>
        <p:blipFill>
          <a:blip r:embed="rId5" cstate="print"/>
          <a:srcRect/>
          <a:stretch>
            <a:fillRect/>
          </a:stretch>
        </p:blipFill>
        <p:spPr bwMode="auto">
          <a:xfrm>
            <a:off x="3276600" y="2971800"/>
            <a:ext cx="685800" cy="990600"/>
          </a:xfrm>
          <a:prstGeom prst="rect">
            <a:avLst/>
          </a:prstGeom>
          <a:noFill/>
          <a:ln w="9525">
            <a:noFill/>
            <a:miter lim="800000"/>
            <a:headEnd/>
            <a:tailEnd/>
          </a:ln>
        </p:spPr>
      </p:pic>
      <p:pic>
        <p:nvPicPr>
          <p:cNvPr id="11270" name="Picture 93" descr="ong mat mot minh"/>
          <p:cNvPicPr>
            <a:picLocks noChangeAspect="1" noChangeArrowheads="1"/>
          </p:cNvPicPr>
          <p:nvPr/>
        </p:nvPicPr>
        <p:blipFill>
          <a:blip r:embed="rId5" cstate="print"/>
          <a:srcRect/>
          <a:stretch>
            <a:fillRect/>
          </a:stretch>
        </p:blipFill>
        <p:spPr bwMode="auto">
          <a:xfrm>
            <a:off x="4572000" y="1905000"/>
            <a:ext cx="685800" cy="990600"/>
          </a:xfrm>
          <a:prstGeom prst="rect">
            <a:avLst/>
          </a:prstGeom>
          <a:noFill/>
          <a:ln w="9525">
            <a:noFill/>
            <a:miter lim="800000"/>
            <a:headEnd/>
            <a:tailEnd/>
          </a:ln>
        </p:spPr>
      </p:pic>
      <p:pic>
        <p:nvPicPr>
          <p:cNvPr id="11271" name="Picture 94" descr="ong mat mot minh"/>
          <p:cNvPicPr>
            <a:picLocks noChangeAspect="1" noChangeArrowheads="1"/>
          </p:cNvPicPr>
          <p:nvPr/>
        </p:nvPicPr>
        <p:blipFill>
          <a:blip r:embed="rId5" cstate="print"/>
          <a:srcRect/>
          <a:stretch>
            <a:fillRect/>
          </a:stretch>
        </p:blipFill>
        <p:spPr bwMode="auto">
          <a:xfrm>
            <a:off x="6248400" y="2895600"/>
            <a:ext cx="685800" cy="990600"/>
          </a:xfrm>
          <a:prstGeom prst="rect">
            <a:avLst/>
          </a:prstGeom>
          <a:noFill/>
          <a:ln w="9525">
            <a:noFill/>
            <a:miter lim="800000"/>
            <a:headEnd/>
            <a:tailEnd/>
          </a:ln>
        </p:spPr>
      </p:pic>
      <p:pic>
        <p:nvPicPr>
          <p:cNvPr id="11272" name="Picture 95" descr="ong mat mot minh"/>
          <p:cNvPicPr>
            <a:picLocks noChangeAspect="1" noChangeArrowheads="1"/>
          </p:cNvPicPr>
          <p:nvPr/>
        </p:nvPicPr>
        <p:blipFill>
          <a:blip r:embed="rId5" cstate="print"/>
          <a:srcRect/>
          <a:stretch>
            <a:fillRect/>
          </a:stretch>
        </p:blipFill>
        <p:spPr bwMode="auto">
          <a:xfrm>
            <a:off x="5181600" y="1447800"/>
            <a:ext cx="685800" cy="990600"/>
          </a:xfrm>
          <a:prstGeom prst="rect">
            <a:avLst/>
          </a:prstGeom>
          <a:noFill/>
          <a:ln w="9525">
            <a:noFill/>
            <a:miter lim="800000"/>
            <a:headEnd/>
            <a:tailEnd/>
          </a:ln>
        </p:spPr>
      </p:pic>
      <p:pic>
        <p:nvPicPr>
          <p:cNvPr id="11273" name="Picture 96" descr="ong mat mot minh"/>
          <p:cNvPicPr>
            <a:picLocks noChangeAspect="1" noChangeArrowheads="1"/>
          </p:cNvPicPr>
          <p:nvPr/>
        </p:nvPicPr>
        <p:blipFill>
          <a:blip r:embed="rId5" cstate="print"/>
          <a:srcRect/>
          <a:stretch>
            <a:fillRect/>
          </a:stretch>
        </p:blipFill>
        <p:spPr bwMode="auto">
          <a:xfrm>
            <a:off x="3276600" y="1676400"/>
            <a:ext cx="685800" cy="990600"/>
          </a:xfrm>
          <a:prstGeom prst="rect">
            <a:avLst/>
          </a:prstGeom>
          <a:noFill/>
          <a:ln w="9525">
            <a:noFill/>
            <a:miter lim="800000"/>
            <a:headEnd/>
            <a:tailEnd/>
          </a:ln>
        </p:spPr>
      </p:pic>
      <p:grpSp>
        <p:nvGrpSpPr>
          <p:cNvPr id="36" name="Group 47"/>
          <p:cNvGrpSpPr>
            <a:grpSpLocks/>
          </p:cNvGrpSpPr>
          <p:nvPr/>
        </p:nvGrpSpPr>
        <p:grpSpPr bwMode="auto">
          <a:xfrm>
            <a:off x="25400" y="65313"/>
            <a:ext cx="12192000" cy="6858000"/>
            <a:chOff x="0" y="0"/>
            <a:chExt cx="5760" cy="4320"/>
          </a:xfrm>
        </p:grpSpPr>
        <p:sp>
          <p:nvSpPr>
            <p:cNvPr id="3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8"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Chỗ dành sẵn cho Số hiệu Bản chiếu 4"/>
          <p:cNvSpPr>
            <a:spLocks noGrp="1"/>
          </p:cNvSpPr>
          <p:nvPr>
            <p:ph type="sldNum" sz="quarter" idx="12"/>
          </p:nvPr>
        </p:nvSpPr>
        <p:spPr/>
        <p:txBody>
          <a:bodyPr/>
          <a:lstStyle/>
          <a:p>
            <a:fld id="{625B2C2C-25C1-4E6D-87E7-827B619DE4DC}" type="slidenum">
              <a:rPr lang="en-US" smtClean="0"/>
              <a:pPr/>
              <a:t>6</a:t>
            </a:fld>
            <a:endParaRPr lang="en-US"/>
          </a:p>
        </p:txBody>
      </p:sp>
    </p:spTree>
  </p:cSld>
  <p:clrMapOvr>
    <a:masterClrMapping/>
  </p:clrMapOvr>
  <p:transition>
    <p:checke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027238" y="4983163"/>
            <a:ext cx="8183562" cy="1052512"/>
          </a:xfrm>
        </p:spPr>
        <p:txBody>
          <a:bodyPr/>
          <a:lstStyle/>
          <a:p>
            <a:pPr eaLnBrk="1" hangingPunct="1">
              <a:defRPr/>
            </a:pPr>
            <a:endParaRPr lang="en-US"/>
          </a:p>
        </p:txBody>
      </p:sp>
      <p:sp>
        <p:nvSpPr>
          <p:cNvPr id="12291" name="Rectangle 3"/>
          <p:cNvSpPr>
            <a:spLocks noGrp="1" noChangeArrowheads="1"/>
          </p:cNvSpPr>
          <p:nvPr>
            <p:ph type="body" idx="1"/>
          </p:nvPr>
        </p:nvSpPr>
        <p:spPr>
          <a:xfrm>
            <a:off x="2027238" y="530226"/>
            <a:ext cx="8183562" cy="4187825"/>
          </a:xfrm>
        </p:spPr>
        <p:txBody>
          <a:bodyPr/>
          <a:lstStyle/>
          <a:p>
            <a:pPr eaLnBrk="1" hangingPunct="1"/>
            <a:endParaRPr lang="en-US"/>
          </a:p>
        </p:txBody>
      </p:sp>
      <p:pic>
        <p:nvPicPr>
          <p:cNvPr id="12292" name="Picture 5" descr="bor27"/>
          <p:cNvPicPr>
            <a:picLocks noChangeAspect="1" noChangeArrowheads="1"/>
          </p:cNvPicPr>
          <p:nvPr/>
        </p:nvPicPr>
        <p:blipFill>
          <a:blip r:embed="rId2" cstate="print"/>
          <a:srcRect/>
          <a:stretch>
            <a:fillRect/>
          </a:stretch>
        </p:blipFill>
        <p:spPr bwMode="auto">
          <a:xfrm>
            <a:off x="-76200" y="0"/>
            <a:ext cx="12268200" cy="7372350"/>
          </a:xfrm>
          <a:prstGeom prst="rect">
            <a:avLst/>
          </a:prstGeom>
          <a:noFill/>
          <a:ln w="9525">
            <a:noFill/>
            <a:miter lim="800000"/>
            <a:headEnd/>
            <a:tailEnd/>
          </a:ln>
        </p:spPr>
      </p:pic>
      <p:pic>
        <p:nvPicPr>
          <p:cNvPr id="76806" name="Picture 6" descr="bee1"/>
          <p:cNvPicPr>
            <a:picLocks noChangeAspect="1" noChangeArrowheads="1"/>
          </p:cNvPicPr>
          <p:nvPr/>
        </p:nvPicPr>
        <p:blipFill>
          <a:blip r:embed="rId3" cstate="print"/>
          <a:srcRect/>
          <a:stretch>
            <a:fillRect/>
          </a:stretch>
        </p:blipFill>
        <p:spPr bwMode="auto">
          <a:xfrm>
            <a:off x="609600" y="655638"/>
            <a:ext cx="10820400" cy="6202362"/>
          </a:xfrm>
          <a:prstGeom prst="rect">
            <a:avLst/>
          </a:prstGeom>
          <a:noFill/>
          <a:ln w="9525">
            <a:noFill/>
            <a:miter lim="800000"/>
            <a:headEnd/>
            <a:tailEnd/>
          </a:ln>
        </p:spPr>
      </p:pic>
      <p:grpSp>
        <p:nvGrpSpPr>
          <p:cNvPr id="6" name="Group 47"/>
          <p:cNvGrpSpPr>
            <a:grpSpLocks/>
          </p:cNvGrpSpPr>
          <p:nvPr/>
        </p:nvGrpSpPr>
        <p:grpSpPr bwMode="auto">
          <a:xfrm>
            <a:off x="25400" y="65313"/>
            <a:ext cx="12192000" cy="6858000"/>
            <a:chOff x="0" y="0"/>
            <a:chExt cx="5760" cy="4320"/>
          </a:xfrm>
        </p:grpSpPr>
        <p:sp>
          <p:nvSpPr>
            <p:cNvPr id="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8"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fade">
                                      <p:cBhvr>
                                        <p:cTn id="7" dur="2000"/>
                                        <p:tgtEl>
                                          <p:spTgt spid="76806"/>
                                        </p:tgtEl>
                                      </p:cBhvr>
                                    </p:animEffect>
                                    <p:anim calcmode="lin" valueType="num">
                                      <p:cBhvr>
                                        <p:cTn id="8" dur="2000" fill="hold"/>
                                        <p:tgtEl>
                                          <p:spTgt spid="76806"/>
                                        </p:tgtEl>
                                        <p:attrNameLst>
                                          <p:attrName>style.rotation</p:attrName>
                                        </p:attrNameLst>
                                      </p:cBhvr>
                                      <p:tavLst>
                                        <p:tav tm="0">
                                          <p:val>
                                            <p:fltVal val="720"/>
                                          </p:val>
                                        </p:tav>
                                        <p:tav tm="100000">
                                          <p:val>
                                            <p:fltVal val="0"/>
                                          </p:val>
                                        </p:tav>
                                      </p:tavLst>
                                    </p:anim>
                                    <p:anim calcmode="lin" valueType="num">
                                      <p:cBhvr>
                                        <p:cTn id="9" dur="2000" fill="hold"/>
                                        <p:tgtEl>
                                          <p:spTgt spid="76806"/>
                                        </p:tgtEl>
                                        <p:attrNameLst>
                                          <p:attrName>ppt_h</p:attrName>
                                        </p:attrNameLst>
                                      </p:cBhvr>
                                      <p:tavLst>
                                        <p:tav tm="0">
                                          <p:val>
                                            <p:fltVal val="0"/>
                                          </p:val>
                                        </p:tav>
                                        <p:tav tm="100000">
                                          <p:val>
                                            <p:strVal val="#ppt_h"/>
                                          </p:val>
                                        </p:tav>
                                      </p:tavLst>
                                    </p:anim>
                                    <p:anim calcmode="lin" valueType="num">
                                      <p:cBhvr>
                                        <p:cTn id="10" dur="2000" fill="hold"/>
                                        <p:tgtEl>
                                          <p:spTgt spid="768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r27"/>
          <p:cNvPicPr>
            <a:picLocks noChangeAspect="1" noChangeArrowheads="1"/>
          </p:cNvPicPr>
          <p:nvPr/>
        </p:nvPicPr>
        <p:blipFill>
          <a:blip r:embed="rId2" cstate="print"/>
          <a:srcRect/>
          <a:stretch>
            <a:fillRect/>
          </a:stretch>
        </p:blipFill>
        <p:spPr bwMode="auto">
          <a:xfrm>
            <a:off x="-152400" y="0"/>
            <a:ext cx="12496800" cy="7372350"/>
          </a:xfrm>
          <a:prstGeom prst="rect">
            <a:avLst/>
          </a:prstGeom>
          <a:noFill/>
          <a:ln w="9525">
            <a:noFill/>
            <a:miter lim="800000"/>
            <a:headEnd/>
            <a:tailEnd/>
          </a:ln>
        </p:spPr>
      </p:pic>
      <p:pic>
        <p:nvPicPr>
          <p:cNvPr id="77827" name="Picture 3" descr="w2m15jpv127fsr5f9447"/>
          <p:cNvPicPr>
            <a:picLocks noChangeAspect="1" noChangeArrowheads="1"/>
          </p:cNvPicPr>
          <p:nvPr/>
        </p:nvPicPr>
        <p:blipFill>
          <a:blip r:embed="rId3" cstate="print"/>
          <a:srcRect/>
          <a:stretch>
            <a:fillRect/>
          </a:stretch>
        </p:blipFill>
        <p:spPr bwMode="auto">
          <a:xfrm>
            <a:off x="762000" y="685801"/>
            <a:ext cx="5334000" cy="60356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4" name="Group 47"/>
          <p:cNvGrpSpPr>
            <a:grpSpLocks/>
          </p:cNvGrpSpPr>
          <p:nvPr/>
        </p:nvGrpSpPr>
        <p:grpSpPr bwMode="auto">
          <a:xfrm>
            <a:off x="25400" y="65313"/>
            <a:ext cx="12192000" cy="6858000"/>
            <a:chOff x="0" y="0"/>
            <a:chExt cx="5760" cy="4320"/>
          </a:xfrm>
        </p:grpSpPr>
        <p:sp>
          <p:nvSpPr>
            <p:cNvPr id="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6"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hỗ dành sẵn cho Số hiệu Bản chiếu 9"/>
          <p:cNvSpPr>
            <a:spLocks noGrp="1"/>
          </p:cNvSpPr>
          <p:nvPr>
            <p:ph type="sldNum" sz="quarter" idx="12"/>
          </p:nvPr>
        </p:nvSpPr>
        <p:spPr/>
        <p:txBody>
          <a:bodyPr/>
          <a:lstStyle/>
          <a:p>
            <a:fld id="{625B2C2C-25C1-4E6D-87E7-827B619DE4DC}" type="slidenum">
              <a:rPr lang="en-US" smtClean="0"/>
              <a:pPr/>
              <a:t>8</a:t>
            </a:fld>
            <a:endParaRPr lang="en-US"/>
          </a:p>
        </p:txBody>
      </p:sp>
      <p:pic>
        <p:nvPicPr>
          <p:cNvPr id="13" name="Picture 6" descr="12456981"/>
          <p:cNvPicPr>
            <a:picLocks noChangeAspect="1" noChangeArrowheads="1"/>
          </p:cNvPicPr>
          <p:nvPr/>
        </p:nvPicPr>
        <p:blipFill>
          <a:blip r:embed="rId5" cstate="print"/>
          <a:srcRect/>
          <a:stretch>
            <a:fillRect/>
          </a:stretch>
        </p:blipFill>
        <p:spPr bwMode="auto">
          <a:xfrm>
            <a:off x="6529029" y="914995"/>
            <a:ext cx="5181600" cy="52149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fade">
                                      <p:cBhvr>
                                        <p:cTn id="7" dur="800" decel="100000"/>
                                        <p:tgtEl>
                                          <p:spTgt spid="77827"/>
                                        </p:tgtEl>
                                      </p:cBhvr>
                                    </p:animEffect>
                                    <p:anim calcmode="lin" valueType="num">
                                      <p:cBhvr>
                                        <p:cTn id="8" dur="800" decel="100000" fill="hold"/>
                                        <p:tgtEl>
                                          <p:spTgt spid="77827"/>
                                        </p:tgtEl>
                                        <p:attrNameLst>
                                          <p:attrName>style.rotation</p:attrName>
                                        </p:attrNameLst>
                                      </p:cBhvr>
                                      <p:tavLst>
                                        <p:tav tm="0">
                                          <p:val>
                                            <p:fltVal val="-90"/>
                                          </p:val>
                                        </p:tav>
                                        <p:tav tm="100000">
                                          <p:val>
                                            <p:fltVal val="0"/>
                                          </p:val>
                                        </p:tav>
                                      </p:tavLst>
                                    </p:anim>
                                    <p:anim calcmode="lin" valueType="num">
                                      <p:cBhvr>
                                        <p:cTn id="9" dur="800" decel="100000" fill="hold"/>
                                        <p:tgtEl>
                                          <p:spTgt spid="77827"/>
                                        </p:tgtEl>
                                        <p:attrNameLst>
                                          <p:attrName>ppt_x</p:attrName>
                                        </p:attrNameLst>
                                      </p:cBhvr>
                                      <p:tavLst>
                                        <p:tav tm="0">
                                          <p:val>
                                            <p:strVal val="#ppt_x+0.4"/>
                                          </p:val>
                                        </p:tav>
                                        <p:tav tm="100000">
                                          <p:val>
                                            <p:strVal val="#ppt_x-0.05"/>
                                          </p:val>
                                        </p:tav>
                                      </p:tavLst>
                                    </p:anim>
                                    <p:anim calcmode="lin" valueType="num">
                                      <p:cBhvr>
                                        <p:cTn id="10" dur="800" decel="100000" fill="hold"/>
                                        <p:tgtEl>
                                          <p:spTgt spid="778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78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782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nodeType="clickEffect">
                                  <p:stCondLst>
                                    <p:cond delay="0"/>
                                  </p:stCondLst>
                                  <p:childTnLst>
                                    <p:animClr clrSpc="rgb" dir="cw">
                                      <p:cBhvr override="childStyle">
                                        <p:cTn id="16" dur="1900" fill="hold">
                                          <p:stCondLst>
                                            <p:cond delay="100"/>
                                          </p:stCondLst>
                                        </p:cTn>
                                        <p:tgtEl>
                                          <p:spTgt spid="13"/>
                                        </p:tgtEl>
                                        <p:attrNameLst>
                                          <p:attrName>style.color</p:attrName>
                                        </p:attrNameLst>
                                      </p:cBhvr>
                                      <p:to>
                                        <a:schemeClr val="accent2"/>
                                      </p:to>
                                    </p:animClr>
                                    <p:animClr clrSpc="rgb" dir="cw">
                                      <p:cBhvr>
                                        <p:cTn id="17" dur="1900" fill="hold">
                                          <p:stCondLst>
                                            <p:cond delay="100"/>
                                          </p:stCondLst>
                                        </p:cTn>
                                        <p:tgtEl>
                                          <p:spTgt spid="13"/>
                                        </p:tgtEl>
                                        <p:attrNameLst>
                                          <p:attrName>fillColor</p:attrName>
                                        </p:attrNameLst>
                                      </p:cBhvr>
                                      <p:to>
                                        <a:schemeClr val="accent2"/>
                                      </p:to>
                                    </p:animClr>
                                    <p:set>
                                      <p:cBhvr>
                                        <p:cTn id="18" dur="1900" fill="hold">
                                          <p:stCondLst>
                                            <p:cond delay="100"/>
                                          </p:stCondLst>
                                        </p:cTn>
                                        <p:tgtEl>
                                          <p:spTgt spid="13"/>
                                        </p:tgtEl>
                                        <p:attrNameLst>
                                          <p:attrName>fill.type</p:attrName>
                                        </p:attrNameLst>
                                      </p:cBhvr>
                                      <p:to>
                                        <p:strVal val="solid"/>
                                      </p:to>
                                    </p:set>
                                    <p:set>
                                      <p:cBhvr>
                                        <p:cTn id="19" dur="1900" fill="hold">
                                          <p:stCondLst>
                                            <p:cond delay="100"/>
                                          </p:stCondLst>
                                        </p:cTn>
                                        <p:tgtEl>
                                          <p:spTgt spid="13"/>
                                        </p:tgtEl>
                                        <p:attrNameLst>
                                          <p:attrName>fill.on</p:attrName>
                                        </p:attrNameLst>
                                      </p:cBhvr>
                                      <p:to>
                                        <p:strVal val="true"/>
                                      </p:to>
                                    </p:set>
                                    <p:animScale>
                                      <p:cBhvr>
                                        <p:cTn id="20" dur="200" fill="hold">
                                          <p:stCondLst>
                                            <p:cond delay="0"/>
                                          </p:stCondLst>
                                        </p:cTn>
                                        <p:tgtEl>
                                          <p:spTgt spid="13"/>
                                        </p:tgtEl>
                                      </p:cBhvr>
                                      <p:from x="100000" y="100000"/>
                                      <p:to x="100000" y="5000"/>
                                    </p:animScale>
                                    <p:animScale>
                                      <p:cBhvr>
                                        <p:cTn id="21" dur="200" fill="hold">
                                          <p:stCondLst>
                                            <p:cond delay="200"/>
                                          </p:stCondLst>
                                        </p:cTn>
                                        <p:tgtEl>
                                          <p:spTgt spid="13"/>
                                        </p:tgtEl>
                                      </p:cBhvr>
                                      <p:from x="100000" y="5000"/>
                                      <p:to x="120000" y="150000"/>
                                    </p:animScale>
                                    <p:animScale>
                                      <p:cBhvr>
                                        <p:cTn id="22" dur="600" fill="hold">
                                          <p:stCondLst>
                                            <p:cond delay="1400"/>
                                          </p:stCondLst>
                                        </p:cTn>
                                        <p:tgtEl>
                                          <p:spTgt spid="13"/>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matong"/>
          <p:cNvPicPr>
            <a:picLocks noChangeAspect="1" noChangeArrowheads="1"/>
          </p:cNvPicPr>
          <p:nvPr/>
        </p:nvPicPr>
        <p:blipFill>
          <a:blip r:embed="rId2" cstate="print"/>
          <a:srcRect/>
          <a:stretch>
            <a:fillRect/>
          </a:stretch>
        </p:blipFill>
        <p:spPr bwMode="auto">
          <a:xfrm>
            <a:off x="5486400" y="1219200"/>
            <a:ext cx="5181600" cy="3733800"/>
          </a:xfrm>
          <a:prstGeom prst="rect">
            <a:avLst/>
          </a:prstGeom>
          <a:noFill/>
          <a:ln w="9525">
            <a:noFill/>
            <a:miter lim="800000"/>
            <a:headEnd/>
            <a:tailEnd/>
          </a:ln>
        </p:spPr>
      </p:pic>
      <p:pic>
        <p:nvPicPr>
          <p:cNvPr id="19461" name="Picture 5" descr="Honey1"/>
          <p:cNvPicPr>
            <a:picLocks noChangeAspect="1" noChangeArrowheads="1"/>
          </p:cNvPicPr>
          <p:nvPr/>
        </p:nvPicPr>
        <p:blipFill>
          <a:blip r:embed="rId3" cstate="print"/>
          <a:srcRect/>
          <a:stretch>
            <a:fillRect/>
          </a:stretch>
        </p:blipFill>
        <p:spPr bwMode="auto">
          <a:xfrm>
            <a:off x="1524000" y="3581400"/>
            <a:ext cx="3810000" cy="3276600"/>
          </a:xfrm>
          <a:prstGeom prst="rect">
            <a:avLst/>
          </a:prstGeom>
          <a:noFill/>
          <a:ln w="9525">
            <a:noFill/>
            <a:miter lim="800000"/>
            <a:headEnd/>
            <a:tailEnd/>
          </a:ln>
        </p:spPr>
      </p:pic>
      <p:pic>
        <p:nvPicPr>
          <p:cNvPr id="19463" name="Picture 7" descr="ong5"/>
          <p:cNvPicPr>
            <a:picLocks noChangeAspect="1" noChangeArrowheads="1"/>
          </p:cNvPicPr>
          <p:nvPr/>
        </p:nvPicPr>
        <p:blipFill>
          <a:blip r:embed="rId4" cstate="print"/>
          <a:srcRect/>
          <a:stretch>
            <a:fillRect/>
          </a:stretch>
        </p:blipFill>
        <p:spPr bwMode="auto">
          <a:xfrm>
            <a:off x="1524000" y="0"/>
            <a:ext cx="3810000" cy="3124200"/>
          </a:xfrm>
          <a:prstGeom prst="rect">
            <a:avLst/>
          </a:prstGeom>
          <a:noFill/>
          <a:ln w="9525">
            <a:noFill/>
            <a:miter lim="800000"/>
            <a:headEnd/>
            <a:tailEnd/>
          </a:ln>
        </p:spPr>
      </p:pic>
      <p:sp>
        <p:nvSpPr>
          <p:cNvPr id="19464" name="AutoShape 8"/>
          <p:cNvSpPr>
            <a:spLocks noChangeArrowheads="1"/>
          </p:cNvSpPr>
          <p:nvPr/>
        </p:nvSpPr>
        <p:spPr bwMode="auto">
          <a:xfrm rot="962067">
            <a:off x="5284788" y="422276"/>
            <a:ext cx="2544762" cy="614363"/>
          </a:xfrm>
          <a:prstGeom prst="curvedDownArrow">
            <a:avLst>
              <a:gd name="adj1" fmla="val 82842"/>
              <a:gd name="adj2" fmla="val 165685"/>
              <a:gd name="adj3" fmla="val 33333"/>
            </a:avLst>
          </a:prstGeom>
          <a:solidFill>
            <a:srgbClr val="FF9966"/>
          </a:solidFill>
          <a:ln w="9525">
            <a:solidFill>
              <a:schemeClr val="tx1"/>
            </a:solidFill>
            <a:miter lim="800000"/>
            <a:headEnd/>
            <a:tailEnd/>
          </a:ln>
        </p:spPr>
        <p:txBody>
          <a:bodyPr wrap="none" anchor="ctr"/>
          <a:lstStyle/>
          <a:p>
            <a:endParaRPr lang="en-US"/>
          </a:p>
        </p:txBody>
      </p:sp>
      <p:sp>
        <p:nvSpPr>
          <p:cNvPr id="19465" name="AutoShape 9"/>
          <p:cNvSpPr>
            <a:spLocks noChangeArrowheads="1"/>
          </p:cNvSpPr>
          <p:nvPr/>
        </p:nvSpPr>
        <p:spPr bwMode="auto">
          <a:xfrm rot="8560804">
            <a:off x="5257801" y="5562601"/>
            <a:ext cx="2551113" cy="1114425"/>
          </a:xfrm>
          <a:prstGeom prst="curvedDownArrow">
            <a:avLst>
              <a:gd name="adj1" fmla="val 45783"/>
              <a:gd name="adj2" fmla="val 91567"/>
              <a:gd name="adj3" fmla="val 33333"/>
            </a:avLst>
          </a:prstGeom>
          <a:solidFill>
            <a:srgbClr val="FF9966"/>
          </a:solidFill>
          <a:ln w="9525">
            <a:solidFill>
              <a:schemeClr val="tx1"/>
            </a:solidFill>
            <a:miter lim="800000"/>
            <a:headEnd/>
            <a:tailEnd/>
          </a:ln>
        </p:spPr>
        <p:txBody>
          <a:bodyPr wrap="none" anchor="ctr"/>
          <a:lstStyle/>
          <a:p>
            <a:endParaRPr lang="en-US"/>
          </a:p>
        </p:txBody>
      </p:sp>
      <p:grpSp>
        <p:nvGrpSpPr>
          <p:cNvPr id="7" name="Group 47"/>
          <p:cNvGrpSpPr>
            <a:grpSpLocks/>
          </p:cNvGrpSpPr>
          <p:nvPr/>
        </p:nvGrpSpPr>
        <p:grpSpPr bwMode="auto">
          <a:xfrm>
            <a:off x="25400" y="65313"/>
            <a:ext cx="12192000" cy="6858000"/>
            <a:chOff x="0" y="0"/>
            <a:chExt cx="5760" cy="4320"/>
          </a:xfrm>
        </p:grpSpPr>
        <p:sp>
          <p:nvSpPr>
            <p:cNvPr id="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9"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hỗ dành sẵn cho Số hiệu Bản chiếu 3"/>
          <p:cNvSpPr>
            <a:spLocks noGrp="1"/>
          </p:cNvSpPr>
          <p:nvPr>
            <p:ph type="sldNum" sz="quarter" idx="12"/>
          </p:nvPr>
        </p:nvSpPr>
        <p:spPr/>
        <p:txBody>
          <a:bodyPr/>
          <a:lstStyle/>
          <a:p>
            <a:fld id="{625B2C2C-25C1-4E6D-87E7-827B619DE4DC}"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463"/>
                                        </p:tgtEl>
                                        <p:attrNameLst>
                                          <p:attrName>style.visibility</p:attrName>
                                        </p:attrNameLst>
                                      </p:cBhvr>
                                      <p:to>
                                        <p:strVal val="visible"/>
                                      </p:to>
                                    </p:set>
                                    <p:anim calcmode="lin" valueType="num">
                                      <p:cBhvr>
                                        <p:cTn id="7" dur="1000" fill="hold"/>
                                        <p:tgtEl>
                                          <p:spTgt spid="19463"/>
                                        </p:tgtEl>
                                        <p:attrNameLst>
                                          <p:attrName>ppt_w</p:attrName>
                                        </p:attrNameLst>
                                      </p:cBhvr>
                                      <p:tavLst>
                                        <p:tav tm="0">
                                          <p:val>
                                            <p:fltVal val="0"/>
                                          </p:val>
                                        </p:tav>
                                        <p:tav tm="100000">
                                          <p:val>
                                            <p:strVal val="#ppt_w"/>
                                          </p:val>
                                        </p:tav>
                                      </p:tavLst>
                                    </p:anim>
                                    <p:anim calcmode="lin" valueType="num">
                                      <p:cBhvr>
                                        <p:cTn id="8" dur="1000" fill="hold"/>
                                        <p:tgtEl>
                                          <p:spTgt spid="19463"/>
                                        </p:tgtEl>
                                        <p:attrNameLst>
                                          <p:attrName>ppt_h</p:attrName>
                                        </p:attrNameLst>
                                      </p:cBhvr>
                                      <p:tavLst>
                                        <p:tav tm="0">
                                          <p:val>
                                            <p:fltVal val="0"/>
                                          </p:val>
                                        </p:tav>
                                        <p:tav tm="100000">
                                          <p:val>
                                            <p:strVal val="#ppt_h"/>
                                          </p:val>
                                        </p:tav>
                                      </p:tavLst>
                                    </p:anim>
                                    <p:anim calcmode="lin" valueType="num">
                                      <p:cBhvr>
                                        <p:cTn id="9" dur="1000" fill="hold"/>
                                        <p:tgtEl>
                                          <p:spTgt spid="19463"/>
                                        </p:tgtEl>
                                        <p:attrNameLst>
                                          <p:attrName>style.rotation</p:attrName>
                                        </p:attrNameLst>
                                      </p:cBhvr>
                                      <p:tavLst>
                                        <p:tav tm="0">
                                          <p:val>
                                            <p:fltVal val="90"/>
                                          </p:val>
                                        </p:tav>
                                        <p:tav tm="100000">
                                          <p:val>
                                            <p:fltVal val="0"/>
                                          </p:val>
                                        </p:tav>
                                      </p:tavLst>
                                    </p:anim>
                                    <p:animEffect transition="in" filter="fade">
                                      <p:cBhvr>
                                        <p:cTn id="10" dur="1000"/>
                                        <p:tgtEl>
                                          <p:spTgt spid="1946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464"/>
                                        </p:tgtEl>
                                        <p:attrNameLst>
                                          <p:attrName>style.visibility</p:attrName>
                                        </p:attrNameLst>
                                      </p:cBhvr>
                                      <p:to>
                                        <p:strVal val="visible"/>
                                      </p:to>
                                    </p:set>
                                    <p:animEffect transition="in" filter="box(in)">
                                      <p:cBhvr>
                                        <p:cTn id="15" dur="500"/>
                                        <p:tgtEl>
                                          <p:spTgt spid="19464"/>
                                        </p:tgtEl>
                                      </p:cBhvr>
                                    </p:animEffect>
                                  </p:childTnLst>
                                </p:cTn>
                              </p:par>
                            </p:childTnLst>
                          </p:cTn>
                        </p:par>
                        <p:par>
                          <p:cTn id="16" fill="hold">
                            <p:stCondLst>
                              <p:cond delay="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19460"/>
                                        </p:tgtEl>
                                        <p:attrNameLst>
                                          <p:attrName>style.visibility</p:attrName>
                                        </p:attrNameLst>
                                      </p:cBhvr>
                                      <p:to>
                                        <p:strVal val="visible"/>
                                      </p:to>
                                    </p:set>
                                    <p:anim calcmode="lin" valueType="num">
                                      <p:cBhvr>
                                        <p:cTn id="19" dur="1000" fill="hold"/>
                                        <p:tgtEl>
                                          <p:spTgt spid="19460"/>
                                        </p:tgtEl>
                                        <p:attrNameLst>
                                          <p:attrName>ppt_w</p:attrName>
                                        </p:attrNameLst>
                                      </p:cBhvr>
                                      <p:tavLst>
                                        <p:tav tm="0">
                                          <p:val>
                                            <p:fltVal val="0"/>
                                          </p:val>
                                        </p:tav>
                                        <p:tav tm="100000">
                                          <p:val>
                                            <p:strVal val="#ppt_w"/>
                                          </p:val>
                                        </p:tav>
                                      </p:tavLst>
                                    </p:anim>
                                    <p:anim calcmode="lin" valueType="num">
                                      <p:cBhvr>
                                        <p:cTn id="20" dur="1000" fill="hold"/>
                                        <p:tgtEl>
                                          <p:spTgt spid="19460"/>
                                        </p:tgtEl>
                                        <p:attrNameLst>
                                          <p:attrName>ppt_h</p:attrName>
                                        </p:attrNameLst>
                                      </p:cBhvr>
                                      <p:tavLst>
                                        <p:tav tm="0">
                                          <p:val>
                                            <p:fltVal val="0"/>
                                          </p:val>
                                        </p:tav>
                                        <p:tav tm="100000">
                                          <p:val>
                                            <p:strVal val="#ppt_h"/>
                                          </p:val>
                                        </p:tav>
                                      </p:tavLst>
                                    </p:anim>
                                    <p:anim calcmode="lin" valueType="num">
                                      <p:cBhvr>
                                        <p:cTn id="21" dur="1000" fill="hold"/>
                                        <p:tgtEl>
                                          <p:spTgt spid="19460"/>
                                        </p:tgtEl>
                                        <p:attrNameLst>
                                          <p:attrName>style.rotation</p:attrName>
                                        </p:attrNameLst>
                                      </p:cBhvr>
                                      <p:tavLst>
                                        <p:tav tm="0">
                                          <p:val>
                                            <p:fltVal val="90"/>
                                          </p:val>
                                        </p:tav>
                                        <p:tav tm="100000">
                                          <p:val>
                                            <p:fltVal val="0"/>
                                          </p:val>
                                        </p:tav>
                                      </p:tavLst>
                                    </p:anim>
                                    <p:animEffect transition="in" filter="fade">
                                      <p:cBhvr>
                                        <p:cTn id="22" dur="1000"/>
                                        <p:tgtEl>
                                          <p:spTgt spid="1946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465"/>
                                        </p:tgtEl>
                                        <p:attrNameLst>
                                          <p:attrName>style.visibility</p:attrName>
                                        </p:attrNameLst>
                                      </p:cBhvr>
                                      <p:to>
                                        <p:strVal val="visible"/>
                                      </p:to>
                                    </p:set>
                                    <p:animEffect transition="in" filter="circle(in)">
                                      <p:cBhvr>
                                        <p:cTn id="27" dur="2000"/>
                                        <p:tgtEl>
                                          <p:spTgt spid="19465"/>
                                        </p:tgtEl>
                                      </p:cBhvr>
                                    </p:animEffect>
                                  </p:childTnLst>
                                </p:cTn>
                              </p:par>
                            </p:childTnLst>
                          </p:cTn>
                        </p:par>
                        <p:par>
                          <p:cTn id="28" fill="hold">
                            <p:stCondLst>
                              <p:cond delay="20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19461"/>
                                        </p:tgtEl>
                                        <p:attrNameLst>
                                          <p:attrName>style.visibility</p:attrName>
                                        </p:attrNameLst>
                                      </p:cBhvr>
                                      <p:to>
                                        <p:strVal val="visible"/>
                                      </p:to>
                                    </p:set>
                                    <p:anim calcmode="lin" valueType="num">
                                      <p:cBhvr>
                                        <p:cTn id="31" dur="1000" fill="hold"/>
                                        <p:tgtEl>
                                          <p:spTgt spid="19461"/>
                                        </p:tgtEl>
                                        <p:attrNameLst>
                                          <p:attrName>ppt_w</p:attrName>
                                        </p:attrNameLst>
                                      </p:cBhvr>
                                      <p:tavLst>
                                        <p:tav tm="0">
                                          <p:val>
                                            <p:fltVal val="0"/>
                                          </p:val>
                                        </p:tav>
                                        <p:tav tm="100000">
                                          <p:val>
                                            <p:strVal val="#ppt_w"/>
                                          </p:val>
                                        </p:tav>
                                      </p:tavLst>
                                    </p:anim>
                                    <p:anim calcmode="lin" valueType="num">
                                      <p:cBhvr>
                                        <p:cTn id="32" dur="1000" fill="hold"/>
                                        <p:tgtEl>
                                          <p:spTgt spid="19461"/>
                                        </p:tgtEl>
                                        <p:attrNameLst>
                                          <p:attrName>ppt_h</p:attrName>
                                        </p:attrNameLst>
                                      </p:cBhvr>
                                      <p:tavLst>
                                        <p:tav tm="0">
                                          <p:val>
                                            <p:fltVal val="0"/>
                                          </p:val>
                                        </p:tav>
                                        <p:tav tm="100000">
                                          <p:val>
                                            <p:strVal val="#ppt_h"/>
                                          </p:val>
                                        </p:tav>
                                      </p:tavLst>
                                    </p:anim>
                                    <p:anim calcmode="lin" valueType="num">
                                      <p:cBhvr>
                                        <p:cTn id="33" dur="1000" fill="hold"/>
                                        <p:tgtEl>
                                          <p:spTgt spid="19461"/>
                                        </p:tgtEl>
                                        <p:attrNameLst>
                                          <p:attrName>style.rotation</p:attrName>
                                        </p:attrNameLst>
                                      </p:cBhvr>
                                      <p:tavLst>
                                        <p:tav tm="0">
                                          <p:val>
                                            <p:fltVal val="90"/>
                                          </p:val>
                                        </p:tav>
                                        <p:tav tm="100000">
                                          <p:val>
                                            <p:fltVal val="0"/>
                                          </p:val>
                                        </p:tav>
                                      </p:tavLst>
                                    </p:anim>
                                    <p:animEffect transition="in" filter="fade">
                                      <p:cBhvr>
                                        <p:cTn id="34"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3&quot;/&gt;&lt;property id=&quot;20307&quot; value=&quot;324&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268&quot;/&gt;&lt;/object&gt;&lt;object type=&quot;3&quot; unique_id=&quot;10013&quot;&gt;&lt;property id=&quot;20148&quot; value=&quot;5&quot;/&gt;&lt;property id=&quot;20300&quot; value=&quot;Slide 11&quot;/&gt;&lt;property id=&quot;20307&quot; value=&quot;303&quot;/&gt;&lt;/object&gt;&lt;object type=&quot;3&quot; unique_id=&quot;10014&quot;&gt;&lt;property id=&quot;20148&quot; value=&quot;5&quot;/&gt;&lt;property id=&quot;20300&quot; value=&quot;Slide 12&quot;/&gt;&lt;property id=&quot;20307&quot; value=&quot;304&quot;/&gt;&lt;/object&gt;&lt;object type=&quot;3&quot; unique_id=&quot;10015&quot;&gt;&lt;property id=&quot;20148&quot; value=&quot;5&quot;/&gt;&lt;property id=&quot;20300&quot; value=&quot;Slide 13&quot;/&gt;&lt;property id=&quot;20307&quot; value=&quot;325&quot;/&gt;&lt;/object&gt;&lt;object type=&quot;3&quot; unique_id=&quot;10016&quot;&gt;&lt;property id=&quot;20148&quot; value=&quot;5&quot;/&gt;&lt;property id=&quot;20300&quot; value=&quot;Slide 14 - &amp;quot; &amp;quot;&quot;/&gt;&lt;property id=&quot;20307&quot; value=&quot;305&quot;/&gt;&lt;/object&gt;&lt;object type=&quot;3&quot; unique_id=&quot;10017&quot;&gt;&lt;property id=&quot;20148&quot; value=&quot;5&quot;/&gt;&lt;property id=&quot;20300&quot; value=&quot;Slide 15&quot;/&gt;&lt;property id=&quot;20307&quot; value=&quot;306&quot;/&gt;&lt;/object&gt;&lt;object type=&quot;3&quot; unique_id=&quot;10018&quot;&gt;&lt;property id=&quot;20148&quot; value=&quot;5&quot;/&gt;&lt;property id=&quot;20300&quot; value=&quot;Slide 16&quot;/&gt;&lt;property id=&quot;20307&quot; value=&quot;307&quot;/&gt;&lt;/object&gt;&lt;object type=&quot;3&quot; unique_id=&quot;10019&quot;&gt;&lt;property id=&quot;20148&quot; value=&quot;5&quot;/&gt;&lt;property id=&quot;20300&quot; value=&quot;Slide 17&quot;/&gt;&lt;property id=&quot;20307&quot; value=&quot;308&quot;/&gt;&lt;/object&gt;&lt;object type=&quot;3&quot; unique_id=&quot;10020&quot;&gt;&lt;property id=&quot;20148&quot; value=&quot;5&quot;/&gt;&lt;property id=&quot;20300&quot; value=&quot;Slide 18 - &amp;quot; &amp;quot;&quot;/&gt;&lt;property id=&quot;20307&quot; value=&quot;309&quot;/&gt;&lt;/object&gt;&lt;object type=&quot;3&quot; unique_id=&quot;10021&quot;&gt;&lt;property id=&quot;20148&quot; value=&quot;5&quot;/&gt;&lt;property id=&quot;20300&quot; value=&quot;Slide 19&quot;/&gt;&lt;property id=&quot;20307&quot; value=&quot;310&quot;/&gt;&lt;/object&gt;&lt;object type=&quot;3&quot; unique_id=&quot;10022&quot;&gt;&lt;property id=&quot;20148&quot; value=&quot;5&quot;/&gt;&lt;property id=&quot;20300&quot; value=&quot;Slide 20&quot;/&gt;&lt;property id=&quot;20307&quot; value=&quot;311&quot;/&gt;&lt;/object&gt;&lt;object type=&quot;3&quot; unique_id=&quot;10023&quot;&gt;&lt;property id=&quot;20148&quot; value=&quot;5&quot;/&gt;&lt;property id=&quot;20300&quot; value=&quot;Slide 21&quot;/&gt;&lt;property id=&quot;20307&quot; value=&quot;312&quot;/&gt;&lt;/object&gt;&lt;object type=&quot;3&quot; unique_id=&quot;10024&quot;&gt;&lt;property id=&quot;20148&quot; value=&quot;5&quot;/&gt;&lt;property id=&quot;20300&quot; value=&quot;Slide 22&quot;/&gt;&lt;property id=&quot;20307&quot; value=&quot;313&quot;/&gt;&lt;/object&gt;&lt;object type=&quot;3&quot; unique_id=&quot;10025&quot;&gt;&lt;property id=&quot;20148&quot; value=&quot;5&quot;/&gt;&lt;property id=&quot;20300&quot; value=&quot;Slide 23&quot;/&gt;&lt;property id=&quot;20307&quot; value=&quot;314&quot;/&gt;&lt;/object&gt;&lt;object type=&quot;3&quot; unique_id=&quot;10026&quot;&gt;&lt;property id=&quot;20148&quot; value=&quot;5&quot;/&gt;&lt;property id=&quot;20300&quot; value=&quot;Slide 24&quot;/&gt;&lt;property id=&quot;20307&quot; value=&quot;315&quot;/&gt;&lt;/object&gt;&lt;object type=&quot;3&quot; unique_id=&quot;10027&quot;&gt;&lt;property id=&quot;20148&quot; value=&quot;5&quot;/&gt;&lt;property id=&quot;20300&quot; value=&quot;Slide 25&quot;/&gt;&lt;property id=&quot;20307&quot; value=&quot;316&quot;/&gt;&lt;/object&gt;&lt;object type=&quot;3&quot; unique_id=&quot;10028&quot;&gt;&lt;property id=&quot;20148&quot; value=&quot;5&quot;/&gt;&lt;property id=&quot;20300&quot; value=&quot;Slide 26&quot;/&gt;&lt;property id=&quot;20307&quot; value=&quot;317&quot;/&gt;&lt;/object&gt;&lt;object type=&quot;3&quot; unique_id=&quot;10029&quot;&gt;&lt;property id=&quot;20148&quot; value=&quot;5&quot;/&gt;&lt;property id=&quot;20300&quot; value=&quot;Slide 27&quot;/&gt;&lt;property id=&quot;20307&quot; value=&quot;318&quot;/&gt;&lt;/object&gt;&lt;object type=&quot;3&quot; unique_id=&quot;10030&quot;&gt;&lt;property id=&quot;20148&quot; value=&quot;5&quot;/&gt;&lt;property id=&quot;20300&quot; value=&quot;Slide 28&quot;/&gt;&lt;property id=&quot;20307&quot; value=&quot;319&quot;/&gt;&lt;/object&gt;&lt;object type=&quot;3&quot; unique_id=&quot;10031&quot;&gt;&lt;property id=&quot;20148&quot; value=&quot;5&quot;/&gt;&lt;property id=&quot;20300&quot; value=&quot;Slide 29&quot;/&gt;&lt;property id=&quot;20307&quot; value=&quot;320&quot;/&gt;&lt;/object&gt;&lt;object type=&quot;3&quot; unique_id=&quot;10032&quot;&gt;&lt;property id=&quot;20148&quot; value=&quot;5&quot;/&gt;&lt;property id=&quot;20300&quot; value=&quot;Slide 30&quot;/&gt;&lt;property id=&quot;20307&quot; value=&quot;321&quot;/&gt;&lt;/object&gt;&lt;/object&gt;&lt;object type=&quot;8&quot; unique_id=&quot;10064&quot;&gt;&lt;/object&gt;&lt;/object&gt;&lt;/database&gt;"/>
  <p:tag name="MMPROD_NEXTUNIQUEID" val="10009"/>
  <p:tag name="SECTOMILLISECCONVERTED" val="1"/>
  <p:tag name="INKNOELEADERBOARD" val="18726146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2139</Words>
  <Application>Microsoft Office PowerPoint</Application>
  <PresentationFormat>Widescreen</PresentationFormat>
  <Paragraphs>292</Paragraphs>
  <Slides>33</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.VnTime</vt:lpstr>
      <vt:lpstr>Arial</vt:lpstr>
      <vt:lpstr>Calibri</vt:lpstr>
      <vt:lpstr>Times New Roman</vt:lpstr>
      <vt:lpstr>Verdana</vt:lpstr>
      <vt:lpstr>VN-NTime</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Nam_anh</dc:creator>
  <cp:lastModifiedBy>Máy Tính Trường Sơn</cp:lastModifiedBy>
  <cp:revision>67</cp:revision>
  <dcterms:created xsi:type="dcterms:W3CDTF">2014-06-02T02:23:47Z</dcterms:created>
  <dcterms:modified xsi:type="dcterms:W3CDTF">2023-11-18T06:37:27Z</dcterms:modified>
</cp:coreProperties>
</file>