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761" r:id="rId14"/>
    <p:sldId id="8762" r:id="rId15"/>
    <p:sldId id="8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4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2023/11/6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9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5860" y="314990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843466" y="626982"/>
            <a:ext cx="7785351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7705471" y="2643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447564" y="1078988"/>
            <a:ext cx="4693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 smtClean="0">
                <a:solidFill>
                  <a:schemeClr val="bg1"/>
                </a:solidFill>
              </a:rPr>
              <a:t>Lan </a:t>
            </a:r>
            <a:r>
              <a:rPr lang="nl-NL" sz="2800">
                <a:solidFill>
                  <a:schemeClr val="bg1"/>
                </a:solidFill>
              </a:rPr>
              <a:t>hái được 18 bông hoa. Lan hái được số hoa gấp 3 lần số hoa của Huệ. Hỏi Huệ hái được bao nhiêu bông hoa?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8225039" y="547241"/>
            <a:ext cx="3490146" cy="2226670"/>
            <a:chOff x="8020277" y="-62443"/>
            <a:chExt cx="3490146" cy="2226670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8020277" y="-53670"/>
              <a:ext cx="336374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8040413" y="-62443"/>
              <a:ext cx="3470010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54 bông hoa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94" y="2073992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0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 là: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 x 2 = 18 (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393</Words>
  <Application>Microsoft Office PowerPoint</Application>
  <PresentationFormat>Widescreen</PresentationFormat>
  <Paragraphs>103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Fredoka One</vt:lpstr>
      <vt:lpstr>Source Han Sans CN Medium</vt:lpstr>
      <vt:lpstr>Source Han Sans Regular</vt:lpstr>
      <vt:lpstr>UTM Cookies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P180921</cp:lastModifiedBy>
  <cp:revision>28</cp:revision>
  <dcterms:created xsi:type="dcterms:W3CDTF">2022-07-27T22:45:35Z</dcterms:created>
  <dcterms:modified xsi:type="dcterms:W3CDTF">2023-11-06T14:39:20Z</dcterms:modified>
</cp:coreProperties>
</file>