
<file path=[Content_Types].xml><?xml version="1.0" encoding="utf-8"?>
<Types xmlns="http://schemas.openxmlformats.org/package/2006/content-types">
  <Default Extension="png" ContentType="image/png"/>
  <Default Extension="mp3" ContentType="audio/mpeg"/>
  <Default Extension="bin" ContentType="application/vnd.ms-office.activeX"/>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x-wav"/>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7"/>
  </p:notesMasterIdLst>
  <p:sldIdLst>
    <p:sldId id="2007577208" r:id="rId4"/>
    <p:sldId id="278" r:id="rId5"/>
    <p:sldId id="279" r:id="rId6"/>
    <p:sldId id="280" r:id="rId7"/>
    <p:sldId id="281" r:id="rId8"/>
    <p:sldId id="257" r:id="rId9"/>
    <p:sldId id="282" r:id="rId10"/>
    <p:sldId id="283" r:id="rId11"/>
    <p:sldId id="284" r:id="rId12"/>
    <p:sldId id="2007577207" r:id="rId13"/>
    <p:sldId id="270" r:id="rId14"/>
    <p:sldId id="273" r:id="rId15"/>
    <p:sldId id="286" r:id="rId16"/>
    <p:sldId id="285" r:id="rId17"/>
    <p:sldId id="287" r:id="rId18"/>
    <p:sldId id="502" r:id="rId19"/>
    <p:sldId id="2007577204" r:id="rId20"/>
    <p:sldId id="2007577189" r:id="rId21"/>
    <p:sldId id="2007577190" r:id="rId22"/>
    <p:sldId id="2007577191" r:id="rId23"/>
    <p:sldId id="2007577192" r:id="rId24"/>
    <p:sldId id="288" r:id="rId25"/>
    <p:sldId id="503" r:id="rId26"/>
    <p:sldId id="11532" r:id="rId27"/>
    <p:sldId id="11533" r:id="rId28"/>
    <p:sldId id="398" r:id="rId29"/>
    <p:sldId id="2007577185" r:id="rId30"/>
    <p:sldId id="2007577186" r:id="rId31"/>
    <p:sldId id="2007577193" r:id="rId32"/>
    <p:sldId id="2007577188" r:id="rId33"/>
    <p:sldId id="2007577194" r:id="rId34"/>
    <p:sldId id="2007577195" r:id="rId35"/>
    <p:sldId id="2007577196" r:id="rId36"/>
    <p:sldId id="2007577197" r:id="rId37"/>
    <p:sldId id="2007577198" r:id="rId38"/>
    <p:sldId id="2007577203" r:id="rId39"/>
    <p:sldId id="2007577206" r:id="rId40"/>
    <p:sldId id="2007577205" r:id="rId41"/>
    <p:sldId id="2007577187" r:id="rId42"/>
    <p:sldId id="2007577200" r:id="rId43"/>
    <p:sldId id="2007577201" r:id="rId44"/>
    <p:sldId id="2007577202"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48"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41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5" name="Footer Placeholder 4">
            <a:extLst>
              <a:ext uri="{FF2B5EF4-FFF2-40B4-BE49-F238E27FC236}">
                <a16:creationId xmlns:a16="http://schemas.microsoft.com/office/drawing/2014/main" xmlns=""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5" name="Footer Placeholder 4">
            <a:extLst>
              <a:ext uri="{FF2B5EF4-FFF2-40B4-BE49-F238E27FC236}">
                <a16:creationId xmlns:a16="http://schemas.microsoft.com/office/drawing/2014/main" xmlns=""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5" name="Footer Placeholder 4">
            <a:extLst>
              <a:ext uri="{FF2B5EF4-FFF2-40B4-BE49-F238E27FC236}">
                <a16:creationId xmlns:a16="http://schemas.microsoft.com/office/drawing/2014/main" xmlns=""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5" name="Footer Placeholder 4">
            <a:extLst>
              <a:ext uri="{FF2B5EF4-FFF2-40B4-BE49-F238E27FC236}">
                <a16:creationId xmlns:a16="http://schemas.microsoft.com/office/drawing/2014/main" xmlns=""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6" name="Footer Placeholder 5">
            <a:extLst>
              <a:ext uri="{FF2B5EF4-FFF2-40B4-BE49-F238E27FC236}">
                <a16:creationId xmlns:a16="http://schemas.microsoft.com/office/drawing/2014/main" xmlns=""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8" name="Footer Placeholder 7">
            <a:extLst>
              <a:ext uri="{FF2B5EF4-FFF2-40B4-BE49-F238E27FC236}">
                <a16:creationId xmlns:a16="http://schemas.microsoft.com/office/drawing/2014/main" xmlns=""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4" name="Footer Placeholder 3">
            <a:extLst>
              <a:ext uri="{FF2B5EF4-FFF2-40B4-BE49-F238E27FC236}">
                <a16:creationId xmlns:a16="http://schemas.microsoft.com/office/drawing/2014/main" xmlns=""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3" name="Footer Placeholder 2">
            <a:extLst>
              <a:ext uri="{FF2B5EF4-FFF2-40B4-BE49-F238E27FC236}">
                <a16:creationId xmlns:a16="http://schemas.microsoft.com/office/drawing/2014/main" xmlns=""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6" name="Footer Placeholder 5">
            <a:extLst>
              <a:ext uri="{FF2B5EF4-FFF2-40B4-BE49-F238E27FC236}">
                <a16:creationId xmlns:a16="http://schemas.microsoft.com/office/drawing/2014/main" xmlns=""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11/9/2023</a:t>
            </a:fld>
            <a:endParaRPr lang="en-US"/>
          </a:p>
        </p:txBody>
      </p:sp>
      <p:sp>
        <p:nvSpPr>
          <p:cNvPr id="6" name="Footer Placeholder 5">
            <a:extLst>
              <a:ext uri="{FF2B5EF4-FFF2-40B4-BE49-F238E27FC236}">
                <a16:creationId xmlns:a16="http://schemas.microsoft.com/office/drawing/2014/main" xmlns=""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61668BD8-5FBA-58E3-DC4A-AD8530F9A4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2.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69.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8.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14.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4.png"/><Relationship Id="rId1" Type="http://schemas.microsoft.com/office/2007/relationships/media" Target="../media/media4.mp3"/><Relationship Id="rId6" Type="http://schemas.openxmlformats.org/officeDocument/2006/relationships/image" Target="../media/image21.png"/><Relationship Id="rId11" Type="http://schemas.microsoft.com/office/2007/relationships/hdphoto" Target="../media/hdphoto7.wdp"/><Relationship Id="rId5" Type="http://schemas.openxmlformats.org/officeDocument/2006/relationships/image" Target="../media/image16.png"/><Relationship Id="rId15" Type="http://schemas.microsoft.com/office/2007/relationships/hdphoto" Target="../media/hdphoto8.wdp"/><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27.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29.png"/><Relationship Id="rId1" Type="http://schemas.microsoft.com/office/2007/relationships/media" Target="../media/media4.mp3"/><Relationship Id="rId6" Type="http://schemas.openxmlformats.org/officeDocument/2006/relationships/image" Target="../media/image16.png"/><Relationship Id="rId11" Type="http://schemas.microsoft.com/office/2007/relationships/hdphoto" Target="../media/hdphoto10.wdp"/><Relationship Id="rId5" Type="http://schemas.openxmlformats.org/officeDocument/2006/relationships/image" Target="../media/image25.png"/><Relationship Id="rId15" Type="http://schemas.microsoft.com/office/2007/relationships/hdphoto" Target="../media/hdphoto12.wdp"/><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32.png"/><Relationship Id="rId12" Type="http://schemas.microsoft.com/office/2007/relationships/hdphoto" Target="../media/hdphoto4.wdp"/><Relationship Id="rId17" Type="http://schemas.openxmlformats.org/officeDocument/2006/relationships/image" Target="../media/image20.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4.png"/><Relationship Id="rId5" Type="http://schemas.openxmlformats.org/officeDocument/2006/relationships/image" Target="../media/image31.png"/><Relationship Id="rId15" Type="http://schemas.openxmlformats.org/officeDocument/2006/relationships/image" Target="../media/image33.png"/><Relationship Id="rId10" Type="http://schemas.microsoft.com/office/2007/relationships/hdphoto" Target="../media/hdphoto7.wdp"/><Relationship Id="rId4" Type="http://schemas.openxmlformats.org/officeDocument/2006/relationships/image" Target="../media/image30.png"/><Relationship Id="rId9" Type="http://schemas.openxmlformats.org/officeDocument/2006/relationships/image" Target="../media/image22.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descr="FIREWRK6">
            <a:extLst>
              <a:ext uri="{FF2B5EF4-FFF2-40B4-BE49-F238E27FC236}">
                <a16:creationId xmlns:a16="http://schemas.microsoft.com/office/drawing/2014/main" xmlns="" id="{6B1FD97F-33A1-D0EA-4001-4C54523F0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320" y="4302119"/>
            <a:ext cx="1555086" cy="65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7" descr="FIREWRK5">
            <a:extLst>
              <a:ext uri="{FF2B5EF4-FFF2-40B4-BE49-F238E27FC236}">
                <a16:creationId xmlns:a16="http://schemas.microsoft.com/office/drawing/2014/main" xmlns="" id="{32FF392D-6003-B964-EAC0-53848FB97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085" y="4433078"/>
            <a:ext cx="1730235" cy="65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FIREWK3">
            <a:extLst>
              <a:ext uri="{FF2B5EF4-FFF2-40B4-BE49-F238E27FC236}">
                <a16:creationId xmlns:a16="http://schemas.microsoft.com/office/drawing/2014/main" xmlns="" id="{38107B22-3DFC-39C5-E850-39227B513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509" y="4399197"/>
            <a:ext cx="1922474" cy="55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D69AAB5-62DB-432D-18BD-3DB53D660A98}"/>
              </a:ext>
            </a:extLst>
          </p:cNvPr>
          <p:cNvPicPr>
            <a:picLocks noChangeAspect="1"/>
          </p:cNvPicPr>
          <p:nvPr/>
        </p:nvPicPr>
        <p:blipFill>
          <a:blip r:embed="rId5"/>
          <a:stretch>
            <a:fillRect/>
          </a:stretch>
        </p:blipFill>
        <p:spPr>
          <a:xfrm>
            <a:off x="972005" y="356114"/>
            <a:ext cx="4901609" cy="1347333"/>
          </a:xfrm>
          <a:prstGeom prst="rect">
            <a:avLst/>
          </a:prstGeom>
        </p:spPr>
      </p:pic>
    </p:spTree>
    <p:extLst>
      <p:ext uri="{BB962C8B-B14F-4D97-AF65-F5344CB8AC3E}">
        <p14:creationId xmlns:p14="http://schemas.microsoft.com/office/powerpoint/2010/main" val="24268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xit" presetSubtype="272" repeatCount="indefinite" fill="hold" nodeType="withEffect">
                                  <p:stCondLst>
                                    <p:cond delay="0"/>
                                  </p:stCondLst>
                                  <p:childTnLst>
                                    <p:anim calcmode="lin" valueType="num">
                                      <p:cBhvr>
                                        <p:cTn id="10" dur="500"/>
                                        <p:tgtEl>
                                          <p:spTgt spid="4"/>
                                        </p:tgtEl>
                                        <p:attrNameLst>
                                          <p:attrName>ppt_w</p:attrName>
                                        </p:attrNameLst>
                                      </p:cBhvr>
                                      <p:tavLst>
                                        <p:tav tm="0">
                                          <p:val>
                                            <p:strVal val="ppt_w"/>
                                          </p:val>
                                        </p:tav>
                                        <p:tav tm="100000">
                                          <p:val>
                                            <p:strVal val="4/3*ppt_w"/>
                                          </p:val>
                                        </p:tav>
                                      </p:tavLst>
                                    </p:anim>
                                    <p:anim calcmode="lin" valueType="num">
                                      <p:cBhvr>
                                        <p:cTn id="11" dur="500"/>
                                        <p:tgtEl>
                                          <p:spTgt spid="4"/>
                                        </p:tgtEl>
                                        <p:attrNameLst>
                                          <p:attrName>ppt_h</p:attrName>
                                        </p:attrNameLst>
                                      </p:cBhvr>
                                      <p:tavLst>
                                        <p:tav tm="0">
                                          <p:val>
                                            <p:strVal val="ppt_h"/>
                                          </p:val>
                                        </p:tav>
                                        <p:tav tm="100000">
                                          <p:val>
                                            <p:strVal val="4/3*ppt_h"/>
                                          </p:val>
                                        </p:tav>
                                      </p:tavLst>
                                    </p:anim>
                                    <p:set>
                                      <p:cBhvr>
                                        <p:cTn id="12" dur="1" fill="hold">
                                          <p:stCondLst>
                                            <p:cond delay="499"/>
                                          </p:stCondLst>
                                        </p:cTn>
                                        <p:tgtEl>
                                          <p:spTgt spid="4"/>
                                        </p:tgtEl>
                                        <p:attrNameLst>
                                          <p:attrName>style.visibility</p:attrName>
                                        </p:attrNameLst>
                                      </p:cBhvr>
                                      <p:to>
                                        <p:strVal val="hidden"/>
                                      </p:to>
                                    </p:set>
                                  </p:childTnLst>
                                </p:cTn>
                              </p:par>
                              <p:par>
                                <p:cTn id="13" presetID="23" presetClass="entr" presetSubtype="272" repeatCount="indefinite"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2/3*#ppt_w"/>
                                          </p:val>
                                        </p:tav>
                                        <p:tav tm="100000">
                                          <p:val>
                                            <p:strVal val="#ppt_w"/>
                                          </p:val>
                                        </p:tav>
                                      </p:tavLst>
                                    </p:anim>
                                    <p:anim calcmode="lin" valueType="num">
                                      <p:cBhvr>
                                        <p:cTn id="16" dur="500" fill="hold"/>
                                        <p:tgtEl>
                                          <p:spTgt spid="5"/>
                                        </p:tgtEl>
                                        <p:attrNameLst>
                                          <p:attrName>ppt_h</p:attrName>
                                        </p:attrNameLst>
                                      </p:cBhvr>
                                      <p:tavLst>
                                        <p:tav tm="0">
                                          <p:val>
                                            <p:strVal val="2/3*#ppt_h"/>
                                          </p:val>
                                        </p:tav>
                                        <p:tav tm="100000">
                                          <p:val>
                                            <p:strVal val="#ppt_h"/>
                                          </p:val>
                                        </p:tav>
                                      </p:tavLst>
                                    </p:anim>
                                  </p:childTnLst>
                                </p:cTn>
                              </p:par>
                              <p:par>
                                <p:cTn id="17" presetID="23" presetClass="exit" presetSubtype="272" repeatCount="indefinite" fill="hold" nodeType="withEffect">
                                  <p:stCondLst>
                                    <p:cond delay="0"/>
                                  </p:stCondLst>
                                  <p:childTnLst>
                                    <p:anim calcmode="lin" valueType="num">
                                      <p:cBhvr>
                                        <p:cTn id="18" dur="500"/>
                                        <p:tgtEl>
                                          <p:spTgt spid="5"/>
                                        </p:tgtEl>
                                        <p:attrNameLst>
                                          <p:attrName>ppt_w</p:attrName>
                                        </p:attrNameLst>
                                      </p:cBhvr>
                                      <p:tavLst>
                                        <p:tav tm="0">
                                          <p:val>
                                            <p:strVal val="ppt_w"/>
                                          </p:val>
                                        </p:tav>
                                        <p:tav tm="100000">
                                          <p:val>
                                            <p:strVal val="4/3*ppt_w"/>
                                          </p:val>
                                        </p:tav>
                                      </p:tavLst>
                                    </p:anim>
                                    <p:anim calcmode="lin" valueType="num">
                                      <p:cBhvr>
                                        <p:cTn id="19" dur="500"/>
                                        <p:tgtEl>
                                          <p:spTgt spid="5"/>
                                        </p:tgtEl>
                                        <p:attrNameLst>
                                          <p:attrName>ppt_h</p:attrName>
                                        </p:attrNameLst>
                                      </p:cBhvr>
                                      <p:tavLst>
                                        <p:tav tm="0">
                                          <p:val>
                                            <p:strVal val="ppt_h"/>
                                          </p:val>
                                        </p:tav>
                                        <p:tav tm="100000">
                                          <p:val>
                                            <p:strVal val="4/3*ppt_h"/>
                                          </p:val>
                                        </p:tav>
                                      </p:tavLst>
                                    </p:anim>
                                    <p:set>
                                      <p:cBhvr>
                                        <p:cTn id="20" dur="1" fill="hold">
                                          <p:stCondLst>
                                            <p:cond delay="499"/>
                                          </p:stCondLst>
                                        </p:cTn>
                                        <p:tgtEl>
                                          <p:spTgt spid="5"/>
                                        </p:tgtEl>
                                        <p:attrNameLst>
                                          <p:attrName>style.visibility</p:attrName>
                                        </p:attrNameLst>
                                      </p:cBhvr>
                                      <p:to>
                                        <p:strVal val="hidden"/>
                                      </p:to>
                                    </p:set>
                                  </p:childTnLst>
                                </p:cTn>
                              </p:par>
                              <p:par>
                                <p:cTn id="21" presetID="23" presetClass="entr" presetSubtype="272" repeatCount="indefinite"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2/3*#ppt_w"/>
                                          </p:val>
                                        </p:tav>
                                        <p:tav tm="100000">
                                          <p:val>
                                            <p:strVal val="#ppt_w"/>
                                          </p:val>
                                        </p:tav>
                                      </p:tavLst>
                                    </p:anim>
                                    <p:anim calcmode="lin" valueType="num">
                                      <p:cBhvr>
                                        <p:cTn id="24" dur="500" fill="hold"/>
                                        <p:tgtEl>
                                          <p:spTgt spid="6"/>
                                        </p:tgtEl>
                                        <p:attrNameLst>
                                          <p:attrName>ppt_h</p:attrName>
                                        </p:attrNameLst>
                                      </p:cBhvr>
                                      <p:tavLst>
                                        <p:tav tm="0">
                                          <p:val>
                                            <p:strVal val="2/3*#ppt_h"/>
                                          </p:val>
                                        </p:tav>
                                        <p:tav tm="100000">
                                          <p:val>
                                            <p:strVal val="#ppt_h"/>
                                          </p:val>
                                        </p:tav>
                                      </p:tavLst>
                                    </p:anim>
                                  </p:childTnLst>
                                </p:cTn>
                              </p:par>
                              <p:par>
                                <p:cTn id="25" presetID="23" presetClass="exit" presetSubtype="272" repeatCount="indefinite" fill="hold" nodeType="withEffect">
                                  <p:stCondLst>
                                    <p:cond delay="0"/>
                                  </p:stCondLst>
                                  <p:childTnLst>
                                    <p:anim calcmode="lin" valueType="num">
                                      <p:cBhvr>
                                        <p:cTn id="26" dur="500"/>
                                        <p:tgtEl>
                                          <p:spTgt spid="6"/>
                                        </p:tgtEl>
                                        <p:attrNameLst>
                                          <p:attrName>ppt_w</p:attrName>
                                        </p:attrNameLst>
                                      </p:cBhvr>
                                      <p:tavLst>
                                        <p:tav tm="0">
                                          <p:val>
                                            <p:strVal val="ppt_w"/>
                                          </p:val>
                                        </p:tav>
                                        <p:tav tm="100000">
                                          <p:val>
                                            <p:strVal val="4/3*ppt_w"/>
                                          </p:val>
                                        </p:tav>
                                      </p:tavLst>
                                    </p:anim>
                                    <p:anim calcmode="lin" valueType="num">
                                      <p:cBhvr>
                                        <p:cTn id="27" dur="500"/>
                                        <p:tgtEl>
                                          <p:spTgt spid="6"/>
                                        </p:tgtEl>
                                        <p:attrNameLst>
                                          <p:attrName>ppt_h</p:attrName>
                                        </p:attrNameLst>
                                      </p:cBhvr>
                                      <p:tavLst>
                                        <p:tav tm="0">
                                          <p:val>
                                            <p:strVal val="ppt_h"/>
                                          </p:val>
                                        </p:tav>
                                        <p:tav tm="100000">
                                          <p:val>
                                            <p:strVal val="4/3*ppt_h"/>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2AAC2F-DD7C-CFE5-3B1A-08B2843B92F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7454059D-F2FF-9F78-AE35-6681B657270B}"/>
              </a:ext>
            </a:extLst>
          </p:cNvPr>
          <p:cNvPicPr>
            <a:picLocks noGrp="1" noChangeAspect="1"/>
          </p:cNvPicPr>
          <p:nvPr>
            <p:ph idx="1"/>
          </p:nvPr>
        </p:nvPicPr>
        <p:blipFill>
          <a:blip r:embed="rId2"/>
          <a:stretch>
            <a:fillRect/>
          </a:stretch>
        </p:blipFill>
        <p:spPr>
          <a:xfrm>
            <a:off x="0" y="-121920"/>
            <a:ext cx="12191999" cy="7406640"/>
          </a:xfrm>
          <a:prstGeom prst="rect">
            <a:avLst/>
          </a:prstGeom>
        </p:spPr>
      </p:pic>
      <p:sp>
        <p:nvSpPr>
          <p:cNvPr id="5" name="TextBox 4">
            <a:extLst>
              <a:ext uri="{FF2B5EF4-FFF2-40B4-BE49-F238E27FC236}">
                <a16:creationId xmlns:a16="http://schemas.microsoft.com/office/drawing/2014/main" xmlns="" id="{D4215D90-5CB1-4A71-A710-263A82A2B10A}"/>
              </a:ext>
            </a:extLst>
          </p:cNvPr>
          <p:cNvSpPr txBox="1"/>
          <p:nvPr/>
        </p:nvSpPr>
        <p:spPr>
          <a:xfrm rot="971134">
            <a:off x="1233643" y="1380170"/>
            <a:ext cx="7428429" cy="646331"/>
          </a:xfrm>
          <a:prstGeom prst="rect">
            <a:avLst/>
          </a:prstGeom>
          <a:solidFill>
            <a:srgbClr val="0070C0"/>
          </a:solidFill>
        </p:spPr>
        <p:txBody>
          <a:bodyPr wrap="square">
            <a:spAutoFit/>
          </a:bodyPr>
          <a:lstStyle/>
          <a:p>
            <a:pPr algn="ctr"/>
            <a:r>
              <a:rPr lang="en-US" sz="3600" dirty="0">
                <a:solidFill>
                  <a:srgbClr val="FF0000"/>
                </a:solidFill>
              </a:rPr>
              <a:t>TRƯỜNG TIỂU HỌC </a:t>
            </a:r>
            <a:r>
              <a:rPr lang="en-US" sz="3200" dirty="0">
                <a:solidFill>
                  <a:srgbClr val="FF0000"/>
                </a:solidFill>
              </a:rPr>
              <a:t>THẠNH</a:t>
            </a:r>
            <a:r>
              <a:rPr lang="en-US" sz="3600" dirty="0">
                <a:solidFill>
                  <a:srgbClr val="FF0000"/>
                </a:solidFill>
              </a:rPr>
              <a:t> PHÚ</a:t>
            </a:r>
          </a:p>
        </p:txBody>
      </p:sp>
      <p:pic>
        <p:nvPicPr>
          <p:cNvPr id="6" name="图片 26">
            <a:extLst>
              <a:ext uri="{FF2B5EF4-FFF2-40B4-BE49-F238E27FC236}">
                <a16:creationId xmlns:a16="http://schemas.microsoft.com/office/drawing/2014/main" xmlns="" id="{6E6DF473-F254-D568-AB8C-D51F90CB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1005" y="-362097"/>
            <a:ext cx="3442387" cy="4130864"/>
          </a:xfrm>
          <a:prstGeom prst="rect">
            <a:avLst/>
          </a:prstGeom>
        </p:spPr>
      </p:pic>
      <p:pic>
        <p:nvPicPr>
          <p:cNvPr id="7" name="图片 2">
            <a:extLst>
              <a:ext uri="{FF2B5EF4-FFF2-40B4-BE49-F238E27FC236}">
                <a16:creationId xmlns:a16="http://schemas.microsoft.com/office/drawing/2014/main" xmlns="" id="{C53F16B9-6AEC-A7E2-BAAD-FA6CB0B2A0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a:fillRect/>
          </a:stretch>
        </p:blipFill>
        <p:spPr>
          <a:xfrm>
            <a:off x="0" y="5034053"/>
            <a:ext cx="12329583" cy="1872374"/>
          </a:xfrm>
          <a:prstGeom prst="rect">
            <a:avLst/>
          </a:prstGeom>
        </p:spPr>
      </p:pic>
      <p:pic>
        <p:nvPicPr>
          <p:cNvPr id="8" name="Picture 15" descr="Dove-02-june">
            <a:extLst>
              <a:ext uri="{FF2B5EF4-FFF2-40B4-BE49-F238E27FC236}">
                <a16:creationId xmlns:a16="http://schemas.microsoft.com/office/drawing/2014/main" xmlns="" id="{D1F846D7-3308-33E0-3B88-68FB24870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85117" y="681038"/>
            <a:ext cx="142670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Dove-02-june">
            <a:extLst>
              <a:ext uri="{FF2B5EF4-FFF2-40B4-BE49-F238E27FC236}">
                <a16:creationId xmlns:a16="http://schemas.microsoft.com/office/drawing/2014/main" xmlns="" id="{E03DCCC7-1C09-9FCF-D0B0-69CE45F9FD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35636" y="35764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Dove-02-june">
            <a:extLst>
              <a:ext uri="{FF2B5EF4-FFF2-40B4-BE49-F238E27FC236}">
                <a16:creationId xmlns:a16="http://schemas.microsoft.com/office/drawing/2014/main" xmlns="" id="{70190782-CBB4-4B40-EFB2-A338F19D5E4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50297" y="152863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E0A1DBD5-EA2C-DA06-3CDA-802727951F3D}"/>
              </a:ext>
            </a:extLst>
          </p:cNvPr>
          <p:cNvPicPr>
            <a:picLocks noChangeAspect="1"/>
          </p:cNvPicPr>
          <p:nvPr/>
        </p:nvPicPr>
        <p:blipFill>
          <a:blip r:embed="rId6"/>
          <a:stretch>
            <a:fillRect/>
          </a:stretch>
        </p:blipFill>
        <p:spPr>
          <a:xfrm>
            <a:off x="9188141" y="2158066"/>
            <a:ext cx="3072650" cy="1182727"/>
          </a:xfrm>
          <a:prstGeom prst="rect">
            <a:avLst/>
          </a:prstGeom>
        </p:spPr>
      </p:pic>
      <p:pic>
        <p:nvPicPr>
          <p:cNvPr id="12" name="Picture 11">
            <a:extLst>
              <a:ext uri="{FF2B5EF4-FFF2-40B4-BE49-F238E27FC236}">
                <a16:creationId xmlns:a16="http://schemas.microsoft.com/office/drawing/2014/main" xmlns="" id="{C07532C7-DD52-3F6E-6F59-46C26E29CCE7}"/>
              </a:ext>
            </a:extLst>
          </p:cNvPr>
          <p:cNvPicPr>
            <a:picLocks noChangeAspect="1"/>
          </p:cNvPicPr>
          <p:nvPr/>
        </p:nvPicPr>
        <p:blipFill>
          <a:blip r:embed="rId7"/>
          <a:stretch>
            <a:fillRect/>
          </a:stretch>
        </p:blipFill>
        <p:spPr>
          <a:xfrm>
            <a:off x="2989285" y="4924669"/>
            <a:ext cx="9730059" cy="1146147"/>
          </a:xfrm>
          <a:prstGeom prst="rect">
            <a:avLst/>
          </a:prstGeom>
        </p:spPr>
      </p:pic>
    </p:spTree>
    <p:extLst>
      <p:ext uri="{BB962C8B-B14F-4D97-AF65-F5344CB8AC3E}">
        <p14:creationId xmlns:p14="http://schemas.microsoft.com/office/powerpoint/2010/main" val="39700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xmlns=""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xmlns=""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xmlns=""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xmlns=""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xmlns=""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xmlns=""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xmlns=""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xmlns=""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xmlns=""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xmlns=""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xmlns=""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xmlns=""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xmlns=""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xmlns=""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xmlns=""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xmlns=""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xmlns=""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xmlns=""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xmlns=""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xmlns=""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xmlns=""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xmlns=""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xmlns=""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xmlns=""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xmlns=""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xmlns=""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xmlns=""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xmlns=""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xmlns=""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xmlns=""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xmlns=""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xmlns=""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xmlns=""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xmlns=""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xmlns=""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xmlns=""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xmlns=""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xmlns=""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xmlns=""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xmlns=""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xmlns=""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xmlns=""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xmlns=""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xmlns=""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xmlns=""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xmlns=""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xmlns=""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xmlns=""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xmlns=""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xmlns=""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xmlns=""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xmlns=""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xmlns=""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xmlns=""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xmlns=""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xmlns=""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xmlns=""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xmlns=""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xmlns=""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xmlns=""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xmlns=""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xmlns=""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xmlns=""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xmlns=""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xmlns=""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xmlns=""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xmlns=""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xmlns=""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xmlns=""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xmlns=""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xmlns=""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xmlns=""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xmlns=""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xmlns=""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xmlns=""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xmlns=""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xmlns=""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xmlns=""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xmlns=""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xmlns=""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xmlns=""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xmlns=""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xmlns=""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xmlns=""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xmlns=""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xmlns=""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xmlns=""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xmlns=""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xmlns=""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xmlns=""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xmlns="" id="{10E8A58B-0693-8A53-FFC4-B35A475B2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xmlns=""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xmlns=""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xmlns=""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xmlns=""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xmlns=""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xmlns=""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xmlns="" id="{F9859F6A-8663-A382-C561-73F3777CF44D}"/>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xmlns="" id="{ED1B99D1-E782-2A45-274C-AFE5496DA8D1}"/>
              </a:ext>
            </a:extLst>
          </p:cNvPr>
          <p:cNvPicPr>
            <a:picLocks noChangeAspect="1"/>
          </p:cNvPicPr>
          <p:nvPr/>
        </p:nvPicPr>
        <p:blipFill>
          <a:blip r:embed="rId5"/>
          <a:stretch>
            <a:fillRect/>
          </a:stretch>
        </p:blipFill>
        <p:spPr>
          <a:xfrm>
            <a:off x="321904" y="275193"/>
            <a:ext cx="2511769" cy="918544"/>
          </a:xfrm>
          <a:prstGeom prst="rect">
            <a:avLst/>
          </a:prstGeom>
        </p:spPr>
      </p:pic>
    </p:spTree>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xmlns=""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xmlns=""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xmlns="" id="{EEB43079-63E1-BADA-9BB2-101C1BAA5B5D}"/>
              </a:ext>
            </a:extLst>
          </p:cNvPr>
          <p:cNvPicPr>
            <a:picLocks noChangeAspect="1"/>
          </p:cNvPicPr>
          <p:nvPr/>
        </p:nvPicPr>
        <p:blipFill>
          <a:blip r:embed="rId4"/>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xmlns="" id="{9BAD15B1-0F9C-3091-87D5-6062EACA6947}"/>
              </a:ext>
            </a:extLst>
          </p:cNvPr>
          <p:cNvPicPr>
            <a:picLocks noChangeAspect="1"/>
          </p:cNvPicPr>
          <p:nvPr/>
        </p:nvPicPr>
        <p:blipFill>
          <a:blip r:embed="rId5"/>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xmlns=""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xmlns=""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xmlns=""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xmlns="" id="{9F249407-C1AB-ED7A-F7A2-91CF62721838}"/>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xmlns="" id="{5657F2F9-EE45-9497-030B-3BE41F2FFE32}"/>
              </a:ext>
            </a:extLst>
          </p:cNvPr>
          <p:cNvPicPr>
            <a:picLocks noChangeAspect="1"/>
          </p:cNvPicPr>
          <p:nvPr/>
        </p:nvPicPr>
        <p:blipFill>
          <a:blip r:embed="rId5"/>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xmlns=""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xmlns=""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xmlns=""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xmlns=""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xmlns=""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xmlns=""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xmlns=""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xmlns=""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xmlns=""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xmlns=""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xmlns=""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xmlns=""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xmlns=""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xmlns=""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xmlns=""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xmlns=""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xmlns=""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xmlns=""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xmlns=""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xmlns=""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xmlns=""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xmlns=""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xmlns=""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xmlns=""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xmlns=""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xmlns=""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xmlns=""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xmlns=""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xmlns=""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xmlns=""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xmlns=""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xmlns=""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xmlns=""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xmlns=""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xmlns=""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xmlns=""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xmlns=""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xmlns=""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xmlns=""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xmlns=""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xmlns=""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xmlns=""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xmlns=""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xmlns=""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xmlns=""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xmlns=""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xmlns=""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xmlns=""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xmlns=""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xmlns=""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xmlns=""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xmlns=""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7F4B9AAF-E8E2-A338-1784-5C7434FE6771}"/>
              </a:ext>
            </a:extLst>
          </p:cNvPr>
          <p:cNvGrpSpPr/>
          <p:nvPr/>
        </p:nvGrpSpPr>
        <p:grpSpPr>
          <a:xfrm>
            <a:off x="188368" y="389225"/>
            <a:ext cx="11459147" cy="1301011"/>
            <a:chOff x="8624" y="3369268"/>
            <a:chExt cx="8594361" cy="975758"/>
          </a:xfrm>
        </p:grpSpPr>
        <p:grpSp>
          <p:nvGrpSpPr>
            <p:cNvPr id="5" name="Nhóm 2">
              <a:extLst>
                <a:ext uri="{FF2B5EF4-FFF2-40B4-BE49-F238E27FC236}">
                  <a16:creationId xmlns:a16="http://schemas.microsoft.com/office/drawing/2014/main" xmlns=""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xmlns=""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xmlns=""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xmlns=""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xmlns=""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xmlns=""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xmlns=""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xmlns=""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xmlns=""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xmlns=""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59932" y="261648"/>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xmlns="" id="{E73270E3-F9B2-FDFA-E89F-EB4819241F80}"/>
              </a:ext>
            </a:extLst>
          </p:cNvPr>
          <p:cNvGrpSpPr/>
          <p:nvPr/>
        </p:nvGrpSpPr>
        <p:grpSpPr>
          <a:xfrm>
            <a:off x="0" y="636859"/>
            <a:ext cx="11838617" cy="1610738"/>
            <a:chOff x="32218" y="4156379"/>
            <a:chExt cx="8878963" cy="1208054"/>
          </a:xfrm>
        </p:grpSpPr>
        <p:sp>
          <p:nvSpPr>
            <p:cNvPr id="4" name="Hình chữ nhật: Góc Tròn 7">
              <a:extLst>
                <a:ext uri="{FF2B5EF4-FFF2-40B4-BE49-F238E27FC236}">
                  <a16:creationId xmlns:a16="http://schemas.microsoft.com/office/drawing/2014/main" xmlns=""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xmlns=""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xmlns=""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xmlns=""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xmlns=""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xmlns=""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xmlns=""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xmlns=""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xmlns=""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xmlns="" id="{62071A4A-3815-B4F4-1CD5-C85441127C62}"/>
              </a:ext>
            </a:extLst>
          </p:cNvPr>
          <p:cNvGrpSpPr/>
          <p:nvPr/>
        </p:nvGrpSpPr>
        <p:grpSpPr>
          <a:xfrm>
            <a:off x="1276365" y="2490601"/>
            <a:ext cx="9916797" cy="2784849"/>
            <a:chOff x="-18948" y="2679644"/>
            <a:chExt cx="9365582" cy="3816472"/>
          </a:xfrm>
        </p:grpSpPr>
        <p:grpSp>
          <p:nvGrpSpPr>
            <p:cNvPr id="25" name="Nhóm 34">
              <a:extLst>
                <a:ext uri="{FF2B5EF4-FFF2-40B4-BE49-F238E27FC236}">
                  <a16:creationId xmlns:a16="http://schemas.microsoft.com/office/drawing/2014/main" xmlns=""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xmlns=""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xmlns=""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xmlns=""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xmlns=""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xmlns=""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xmlns=""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xmlns=""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0" i="0" dirty="0" smtClean="0">
                  <a:solidFill>
                    <a:srgbClr val="000000"/>
                  </a:solidFill>
                  <a:effectLst/>
                  <a:latin typeface="Calibri" panose="020F0502020204030204" pitchFamily="34" charset="0"/>
                  <a:cs typeface="Calibri" panose="020F0502020204030204" pitchFamily="34" charset="0"/>
                </a:rPr>
                <a:t>      </a:t>
              </a:r>
              <a:r>
                <a:rPr lang="vi-VN" sz="3600" b="1" i="0" dirty="0" smtClean="0">
                  <a:solidFill>
                    <a:srgbClr val="000000"/>
                  </a:solidFill>
                  <a:effectLst/>
                  <a:latin typeface="Calibri" panose="020F0502020204030204" pitchFamily="34" charset="0"/>
                  <a:cs typeface="Calibri" panose="020F0502020204030204" pitchFamily="34" charset="0"/>
                </a:rPr>
                <a:t>Câu </a:t>
              </a:r>
              <a:r>
                <a:rPr lang="vi-VN" sz="3600" b="1" i="0" dirty="0">
                  <a:solidFill>
                    <a:srgbClr val="000000"/>
                  </a:solidFill>
                  <a:effectLst/>
                  <a:latin typeface="Calibri" panose="020F0502020204030204" pitchFamily="34" charset="0"/>
                  <a:cs typeface="Calibri" panose="020F0502020204030204" pitchFamily="34" charset="0"/>
                </a:rPr>
                <a:t>chuyện muốn nói với chúng ta rằng mỗi người có một đam mê riêng. Niềm đam mê ấy sẽ giúp chúng ta có nhiều niềm vui và làm được nhiều việc có ích cho xã hội.</a:t>
              </a:r>
              <a:endParaRPr kumimoji="0" lang="en-US" sz="3600" b="1"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xmlns=""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xmlns=""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xmlns=""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2164872" y="1600271"/>
            <a:ext cx="7923727" cy="4538133"/>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1026" name="TextBox1" r:id="rId2" imgW="5334120" imgH="1266840"/>
        </mc:Choice>
        <mc:Fallback>
          <p:control name="TextBox1" r:id="rId2" imgW="5334120" imgH="1266840">
            <p:pic>
              <p:nvPicPr>
                <p:cNvPr id="11" name="TextBox1">
                  <a:extLst>
                    <a:ext uri="{FF2B5EF4-FFF2-40B4-BE49-F238E27FC236}">
                      <a16:creationId xmlns:a16="http://schemas.microsoft.com/office/drawing/2014/main" xmlns=""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xmlns=""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xmlns=""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xmlns=""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xmlns=""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xmlns=""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1" i="0" dirty="0" err="1">
                  <a:solidFill>
                    <a:srgbClr val="000000"/>
                  </a:solidFill>
                  <a:effectLst/>
                  <a:latin typeface="Calibri" panose="020F0502020204030204" pitchFamily="34" charset="0"/>
                  <a:cs typeface="Calibri" panose="020F0502020204030204" pitchFamily="34" charset="0"/>
                </a:rPr>
                <a:t>Nhà</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thơ</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Phạm</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Hổ</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sáng</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tác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nhiều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bài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thơ</a:t>
              </a:r>
              <a:r>
                <a:rPr lang="en-US" sz="4400" b="1" i="0" dirty="0">
                  <a:solidFill>
                    <a:srgbClr val="000000"/>
                  </a:solidFill>
                  <a:effectLst/>
                  <a:latin typeface="Calibri" panose="020F0502020204030204" pitchFamily="34" charset="0"/>
                  <a:cs typeface="Calibri" panose="020F0502020204030204" pitchFamily="34" charset="0"/>
                </a:rPr>
                <a:t> hay </a:t>
              </a:r>
              <a:r>
                <a:rPr lang="en-US" sz="4400" b="1" i="0" dirty="0" err="1">
                  <a:solidFill>
                    <a:srgbClr val="000000"/>
                  </a:solidFill>
                  <a:effectLst/>
                  <a:latin typeface="Calibri" panose="020F0502020204030204" pitchFamily="34" charset="0"/>
                  <a:cs typeface="Calibri" panose="020F0502020204030204" pitchFamily="34" charset="0"/>
                </a:rPr>
                <a:t>cho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thiếu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nhi</a:t>
              </a:r>
              <a:r>
                <a:rPr lang="en-US" sz="4400" b="1" i="0" dirty="0">
                  <a:solidFill>
                    <a:srgbClr val="0000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xmlns=""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2854</Words>
  <Application>Microsoft Office PowerPoint</Application>
  <PresentationFormat>Widescreen</PresentationFormat>
  <Paragraphs>200</Paragraphs>
  <Slides>43</Slides>
  <Notes>5</Notes>
  <HiddenSlides>0</HiddenSlides>
  <MMClips>7</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43</vt:i4>
      </vt:variant>
    </vt:vector>
  </HeadingPairs>
  <TitlesOfParts>
    <vt:vector size="64" baseType="lpstr">
      <vt:lpstr>微软雅黑</vt:lpstr>
      <vt:lpstr>Arial</vt:lpstr>
      <vt:lpstr>Arial-Rounded</vt:lpstr>
      <vt:lpstr>Calibri</vt:lpstr>
      <vt:lpstr>Calibri Light</vt:lpstr>
      <vt:lpstr>Cambria</vt:lpstr>
      <vt:lpstr>iCiel Crocante</vt:lpstr>
      <vt:lpstr>PT Sans</vt:lpstr>
      <vt:lpstr>Segoe UI Historic</vt:lpstr>
      <vt:lpstr>Times New Roman</vt:lpstr>
      <vt:lpstr>TsangerYuMo W04</vt:lpstr>
      <vt:lpstr>UTM Cookies</vt:lpstr>
      <vt:lpstr>UVN Bach Dang Nang</vt:lpstr>
      <vt:lpstr>Wingdings</vt:lpstr>
      <vt:lpstr>字魂27号-布丁体</vt:lpstr>
      <vt:lpstr>思源黑体 CN Bold</vt:lpstr>
      <vt:lpstr>思源黑体 CN Light</vt:lpstr>
      <vt:lpstr>等线</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86</cp:revision>
  <dcterms:created xsi:type="dcterms:W3CDTF">2023-08-17T11:22:51Z</dcterms:created>
  <dcterms:modified xsi:type="dcterms:W3CDTF">2023-11-09T01:28:56Z</dcterms:modified>
</cp:coreProperties>
</file>