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5" r:id="rId2"/>
    <p:sldId id="316" r:id="rId3"/>
    <p:sldId id="322" r:id="rId4"/>
    <p:sldId id="323" r:id="rId5"/>
    <p:sldId id="324" r:id="rId6"/>
    <p:sldId id="325" r:id="rId7"/>
    <p:sldId id="326" r:id="rId8"/>
    <p:sldId id="331" r:id="rId9"/>
    <p:sldId id="336" r:id="rId10"/>
    <p:sldId id="33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4614B-8B86-4A4B-A46B-F8E092F0057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FE8DC-78A4-4246-94C8-1C97203B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3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9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3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4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1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2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1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4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9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5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5EC8E-39DA-47CC-A989-9C1005F949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ackground, phông nền khai giảng đẹp - Phụ Kiện MacBook Chính H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6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6"/>
            <a:ext cx="1314450" cy="14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0248"/>
          <p:cNvSpPr txBox="1">
            <a:spLocks noChangeArrowheads="1"/>
          </p:cNvSpPr>
          <p:nvPr/>
        </p:nvSpPr>
        <p:spPr bwMode="auto">
          <a:xfrm>
            <a:off x="838200" y="971550"/>
            <a:ext cx="71008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CÁC CON ĐẾN VỚI MÔN 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1206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0.06892 -2.96296E-6 0.125 0.05602 0.125 0.125 C 0.125 0.19398 0.06892 0.25 3.33333E-6 0.25 C -0.06893 0.25 -0.125 0.19398 -0.125 0.125 C -0.125 0.05602 -0.06893 -2.96296E-6 3.33333E-6 -2.96296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400050"/>
            <a:ext cx="411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5317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0248"/>
          <p:cNvSpPr txBox="1">
            <a:spLocks noChangeArrowheads="1"/>
          </p:cNvSpPr>
          <p:nvPr/>
        </p:nvSpPr>
        <p:spPr bwMode="auto">
          <a:xfrm>
            <a:off x="2114551" y="2577703"/>
            <a:ext cx="46410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4100" name="图片 2" descr="觅元素584a989cd6c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477816"/>
            <a:ext cx="5314950" cy="13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4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4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0248"/>
          <p:cNvSpPr txBox="1">
            <a:spLocks noChangeArrowheads="1"/>
          </p:cNvSpPr>
          <p:nvPr/>
        </p:nvSpPr>
        <p:spPr bwMode="auto">
          <a:xfrm>
            <a:off x="2082404" y="2571750"/>
            <a:ext cx="492680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Bài 27: V v X x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50" b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Tiết 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28174" y="2571750"/>
            <a:ext cx="7584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57850" y="2571750"/>
            <a:ext cx="685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8182" y="2577703"/>
            <a:ext cx="6607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47073" y="2577703"/>
            <a:ext cx="4548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4960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1893094" y="1438275"/>
            <a:ext cx="2327672" cy="1168004"/>
            <a:chOff x="4900211" y="1986138"/>
            <a:chExt cx="3103257" cy="1557124"/>
          </a:xfrm>
        </p:grpSpPr>
        <p:sp>
          <p:nvSpPr>
            <p:cNvPr id="5" name="Rectangle 4"/>
            <p:cNvSpPr/>
            <p:nvPr/>
          </p:nvSpPr>
          <p:spPr>
            <a:xfrm>
              <a:off x="4900211" y="2771843"/>
              <a:ext cx="3103257" cy="7714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900211" y="1986138"/>
              <a:ext cx="1634964" cy="7857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24061" y="1986138"/>
              <a:ext cx="1579407" cy="7857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584847" y="2006204"/>
            <a:ext cx="866775" cy="579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7407" y="1371600"/>
            <a:ext cx="746522" cy="588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63516" y="1371600"/>
            <a:ext cx="579834" cy="588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grpSp>
        <p:nvGrpSpPr>
          <p:cNvPr id="11271" name="Group 15"/>
          <p:cNvGrpSpPr>
            <a:grpSpLocks/>
          </p:cNvGrpSpPr>
          <p:nvPr/>
        </p:nvGrpSpPr>
        <p:grpSpPr bwMode="auto">
          <a:xfrm>
            <a:off x="4963716" y="1443037"/>
            <a:ext cx="2328863" cy="1168004"/>
            <a:chOff x="4900211" y="1986138"/>
            <a:chExt cx="3103257" cy="1557124"/>
          </a:xfrm>
        </p:grpSpPr>
        <p:sp>
          <p:nvSpPr>
            <p:cNvPr id="12" name="Rectangle 11"/>
            <p:cNvSpPr/>
            <p:nvPr/>
          </p:nvSpPr>
          <p:spPr>
            <a:xfrm>
              <a:off x="4900211" y="2771843"/>
              <a:ext cx="3103257" cy="7714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5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00211" y="1986138"/>
              <a:ext cx="1635714" cy="7857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5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69291" y="1986138"/>
              <a:ext cx="1534177" cy="7857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5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803107" y="2000250"/>
            <a:ext cx="826294" cy="579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14950" y="1371600"/>
            <a:ext cx="628650" cy="588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41294" y="1371600"/>
            <a:ext cx="476250" cy="588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00337" y="700088"/>
            <a:ext cx="663179" cy="58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86450" y="692944"/>
            <a:ext cx="529829" cy="58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112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70247"/>
            <a:ext cx="1445419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TextBox 12"/>
          <p:cNvSpPr txBox="1">
            <a:spLocks noChangeArrowheads="1"/>
          </p:cNvSpPr>
          <p:nvPr/>
        </p:nvSpPr>
        <p:spPr bwMode="auto">
          <a:xfrm>
            <a:off x="1172766" y="2880122"/>
            <a:ext cx="394335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 võ  vở  vua  </a:t>
            </a:r>
          </a:p>
        </p:txBody>
      </p:sp>
      <p:sp>
        <p:nvSpPr>
          <p:cNvPr id="11279" name="TextBox 12"/>
          <p:cNvSpPr txBox="1">
            <a:spLocks noChangeArrowheads="1"/>
          </p:cNvSpPr>
          <p:nvPr/>
        </p:nvSpPr>
        <p:spPr bwMode="auto">
          <a:xfrm>
            <a:off x="4587479" y="2877741"/>
            <a:ext cx="3455194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xỉa  xứ  xưa</a:t>
            </a: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1329929" y="2888456"/>
            <a:ext cx="63817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9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2266950" y="2876550"/>
            <a:ext cx="63817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9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3248025" y="2882503"/>
            <a:ext cx="63817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9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4587479" y="2865835"/>
            <a:ext cx="45720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9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6717506" y="2876550"/>
            <a:ext cx="45720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9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5699522" y="2865835"/>
            <a:ext cx="45720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9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9789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  <p:bldP spid="17" grpId="0"/>
      <p:bldP spid="18" grpId="0" animBg="1"/>
      <p:bldP spid="19" grpId="0" animBg="1"/>
      <p:bldP spid="11278" grpId="0"/>
      <p:bldP spid="1127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2198"/>
            <a:ext cx="2469356" cy="14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69" y="2571751"/>
            <a:ext cx="2840831" cy="16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85750"/>
            <a:ext cx="27051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97919"/>
            <a:ext cx="2341960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970485" y="1752600"/>
            <a:ext cx="184665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 vở vẽ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5317331" y="1737122"/>
            <a:ext cx="18907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 vỉa hè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907381" y="4105275"/>
            <a:ext cx="18478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 xe lu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5619750" y="4105275"/>
            <a:ext cx="18478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 thị xã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14550" y="1765697"/>
            <a:ext cx="43576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60206" y="1726406"/>
            <a:ext cx="43457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46685" y="4105275"/>
            <a:ext cx="43457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74631" y="4105275"/>
            <a:ext cx="43576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56310" y="1752600"/>
            <a:ext cx="43576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0363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1885951" y="1419225"/>
            <a:ext cx="2327672" cy="1168004"/>
            <a:chOff x="4900211" y="1986138"/>
            <a:chExt cx="3103257" cy="1557124"/>
          </a:xfrm>
        </p:grpSpPr>
        <p:sp>
          <p:nvSpPr>
            <p:cNvPr id="5" name="Rectangle 4"/>
            <p:cNvSpPr/>
            <p:nvPr/>
          </p:nvSpPr>
          <p:spPr>
            <a:xfrm>
              <a:off x="4900211" y="2771843"/>
              <a:ext cx="3103257" cy="7714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900211" y="1986138"/>
              <a:ext cx="1517500" cy="7857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17711" y="1986138"/>
              <a:ext cx="1585757" cy="7857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343150" y="1991916"/>
            <a:ext cx="1226344" cy="579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3100" y="1314450"/>
            <a:ext cx="914400" cy="588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12294" y="1314450"/>
            <a:ext cx="804863" cy="588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grpSp>
        <p:nvGrpSpPr>
          <p:cNvPr id="13319" name="Group 15"/>
          <p:cNvGrpSpPr>
            <a:grpSpLocks/>
          </p:cNvGrpSpPr>
          <p:nvPr/>
        </p:nvGrpSpPr>
        <p:grpSpPr bwMode="auto">
          <a:xfrm>
            <a:off x="5101828" y="1445419"/>
            <a:ext cx="2327672" cy="1168004"/>
            <a:chOff x="4900211" y="1986138"/>
            <a:chExt cx="3103257" cy="1557124"/>
          </a:xfrm>
        </p:grpSpPr>
        <p:sp>
          <p:nvSpPr>
            <p:cNvPr id="12" name="Rectangle 11"/>
            <p:cNvSpPr/>
            <p:nvPr/>
          </p:nvSpPr>
          <p:spPr>
            <a:xfrm>
              <a:off x="4900211" y="2771843"/>
              <a:ext cx="3103257" cy="7714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5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00211" y="1986138"/>
              <a:ext cx="1523850" cy="7857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5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24061" y="1986138"/>
              <a:ext cx="1579407" cy="7857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5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657850" y="2000250"/>
            <a:ext cx="1166813" cy="579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3500" y="1371600"/>
            <a:ext cx="1226344" cy="588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57950" y="1371600"/>
            <a:ext cx="1101329" cy="588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14588" y="741760"/>
            <a:ext cx="1226344" cy="58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28085" y="704850"/>
            <a:ext cx="1226344" cy="58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133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70247"/>
            <a:ext cx="1445419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Box 12"/>
          <p:cNvSpPr txBox="1">
            <a:spLocks noChangeArrowheads="1"/>
          </p:cNvSpPr>
          <p:nvPr/>
        </p:nvSpPr>
        <p:spPr bwMode="auto">
          <a:xfrm>
            <a:off x="1200150" y="2651522"/>
            <a:ext cx="3943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võ   vở   vua  </a:t>
            </a:r>
          </a:p>
        </p:txBody>
      </p:sp>
      <p:sp>
        <p:nvSpPr>
          <p:cNvPr id="13327" name="TextBox 12"/>
          <p:cNvSpPr txBox="1">
            <a:spLocks noChangeArrowheads="1"/>
          </p:cNvSpPr>
          <p:nvPr/>
        </p:nvSpPr>
        <p:spPr bwMode="auto">
          <a:xfrm>
            <a:off x="4629150" y="2667000"/>
            <a:ext cx="34551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xỉa   xứ   xưa </a:t>
            </a:r>
          </a:p>
        </p:txBody>
      </p:sp>
      <p:sp>
        <p:nvSpPr>
          <p:cNvPr id="13328" name="TextBox 12"/>
          <p:cNvSpPr txBox="1">
            <a:spLocks noChangeArrowheads="1"/>
          </p:cNvSpPr>
          <p:nvPr/>
        </p:nvSpPr>
        <p:spPr bwMode="auto">
          <a:xfrm>
            <a:off x="1177529" y="3538537"/>
            <a:ext cx="184665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5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vở vẽ</a:t>
            </a:r>
          </a:p>
        </p:txBody>
      </p:sp>
      <p:sp>
        <p:nvSpPr>
          <p:cNvPr id="13329" name="TextBox 12"/>
          <p:cNvSpPr txBox="1">
            <a:spLocks noChangeArrowheads="1"/>
          </p:cNvSpPr>
          <p:nvPr/>
        </p:nvSpPr>
        <p:spPr bwMode="auto">
          <a:xfrm>
            <a:off x="2800350" y="3546872"/>
            <a:ext cx="18907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5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vỉa hè</a:t>
            </a:r>
          </a:p>
        </p:txBody>
      </p:sp>
      <p:sp>
        <p:nvSpPr>
          <p:cNvPr id="13330" name="TextBox 12"/>
          <p:cNvSpPr txBox="1">
            <a:spLocks noChangeArrowheads="1"/>
          </p:cNvSpPr>
          <p:nvPr/>
        </p:nvSpPr>
        <p:spPr bwMode="auto">
          <a:xfrm>
            <a:off x="4629150" y="3546872"/>
            <a:ext cx="184666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5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lu</a:t>
            </a:r>
          </a:p>
        </p:txBody>
      </p:sp>
      <p:sp>
        <p:nvSpPr>
          <p:cNvPr id="13331" name="TextBox 12"/>
          <p:cNvSpPr txBox="1">
            <a:spLocks noChangeArrowheads="1"/>
          </p:cNvSpPr>
          <p:nvPr/>
        </p:nvSpPr>
        <p:spPr bwMode="auto">
          <a:xfrm>
            <a:off x="6168629" y="3538537"/>
            <a:ext cx="184665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5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xã</a:t>
            </a:r>
          </a:p>
        </p:txBody>
      </p:sp>
    </p:spTree>
    <p:extLst>
      <p:ext uri="{BB962C8B-B14F-4D97-AF65-F5344CB8AC3E}">
        <p14:creationId xmlns:p14="http://schemas.microsoft.com/office/powerpoint/2010/main" val="280231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29000" y="1733550"/>
            <a:ext cx="4552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5830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9550"/>
            <a:ext cx="73152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75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28600" y="3886200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 hè, bố mẹ đưa Hà về quê.   Quê Hà là xứ sở của dừa.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16079" y="3899982"/>
            <a:ext cx="57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326" y="4440198"/>
            <a:ext cx="514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" name="Oval 2"/>
          <p:cNvSpPr/>
          <p:nvPr/>
        </p:nvSpPr>
        <p:spPr>
          <a:xfrm>
            <a:off x="100013" y="3699182"/>
            <a:ext cx="342900" cy="3571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575421" y="3646289"/>
            <a:ext cx="342901" cy="3571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947283" y="3916951"/>
            <a:ext cx="155972" cy="547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07697" y="3965364"/>
            <a:ext cx="228600" cy="508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268573" y="3933343"/>
            <a:ext cx="228600" cy="508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178404" y="4464639"/>
            <a:ext cx="228600" cy="508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273029" y="4464638"/>
            <a:ext cx="228600" cy="508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90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" grpId="0"/>
      <p:bldP spid="5" grpId="0"/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115</Words>
  <Application>Microsoft Office PowerPoint</Application>
  <PresentationFormat>On-screen Show (16:9)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Đỗ Thị Hồng Liên Đỗ Thị Hồng Liên</cp:lastModifiedBy>
  <cp:revision>95</cp:revision>
  <dcterms:created xsi:type="dcterms:W3CDTF">2021-09-06T00:05:33Z</dcterms:created>
  <dcterms:modified xsi:type="dcterms:W3CDTF">2023-11-15T02:16:23Z</dcterms:modified>
</cp:coreProperties>
</file>