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</p:sldMasterIdLst>
  <p:notesMasterIdLst>
    <p:notesMasterId r:id="rId25"/>
  </p:notesMasterIdLst>
  <p:sldIdLst>
    <p:sldId id="274" r:id="rId7"/>
    <p:sldId id="794" r:id="rId8"/>
    <p:sldId id="711" r:id="rId9"/>
    <p:sldId id="2650" r:id="rId10"/>
    <p:sldId id="262" r:id="rId11"/>
    <p:sldId id="273" r:id="rId12"/>
    <p:sldId id="2639" r:id="rId13"/>
    <p:sldId id="2631" r:id="rId14"/>
    <p:sldId id="271" r:id="rId15"/>
    <p:sldId id="307" r:id="rId16"/>
    <p:sldId id="795" r:id="rId17"/>
    <p:sldId id="786" r:id="rId18"/>
    <p:sldId id="2645" r:id="rId19"/>
    <p:sldId id="454" r:id="rId20"/>
    <p:sldId id="2648" r:id="rId21"/>
    <p:sldId id="2651" r:id="rId22"/>
    <p:sldId id="2652" r:id="rId23"/>
    <p:sldId id="26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26" autoAdjust="0"/>
  </p:normalViewPr>
  <p:slideViewPr>
    <p:cSldViewPr snapToGrid="0">
      <p:cViewPr varScale="1">
        <p:scale>
          <a:sx n="71" d="100"/>
          <a:sy n="71" d="100"/>
        </p:scale>
        <p:origin x="11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4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image" Target="../media/image5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9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2.jp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jpe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0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gif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gif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F8023BE7-9BB2-42B9-921D-247EBE3C39F2}"/>
              </a:ext>
            </a:extLst>
          </p:cNvPr>
          <p:cNvSpPr txBox="1">
            <a:spLocks/>
          </p:cNvSpPr>
          <p:nvPr/>
        </p:nvSpPr>
        <p:spPr>
          <a:xfrm>
            <a:off x="1114187" y="24302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3" name="组合 13">
            <a:extLst>
              <a:ext uri="{FF2B5EF4-FFF2-40B4-BE49-F238E27FC236}">
                <a16:creationId xmlns:a16="http://schemas.microsoft.com/office/drawing/2014/main" id="{74DB19FF-7155-471F-803F-09769304D145}"/>
              </a:ext>
            </a:extLst>
          </p:cNvPr>
          <p:cNvGrpSpPr/>
          <p:nvPr/>
        </p:nvGrpSpPr>
        <p:grpSpPr>
          <a:xfrm>
            <a:off x="2015046" y="-1494681"/>
            <a:ext cx="7814240" cy="4923680"/>
            <a:chOff x="3681955" y="4019550"/>
            <a:chExt cx="1977483" cy="1651000"/>
          </a:xfrm>
        </p:grpSpPr>
        <p:sp>
          <p:nvSpPr>
            <p:cNvPr id="44" name="MH_Other_7">
              <a:extLst>
                <a:ext uri="{FF2B5EF4-FFF2-40B4-BE49-F238E27FC236}">
                  <a16:creationId xmlns:a16="http://schemas.microsoft.com/office/drawing/2014/main" id="{54D6372A-1F8D-4EA5-99E7-117CE6E1989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687764" y="4019550"/>
              <a:ext cx="1946275" cy="1625600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rgbClr val="4F81BD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5" name="MH_Other_8">
              <a:extLst>
                <a:ext uri="{FF2B5EF4-FFF2-40B4-BE49-F238E27FC236}">
                  <a16:creationId xmlns:a16="http://schemas.microsoft.com/office/drawing/2014/main" id="{5135C32D-7AB7-4E79-9281-467845521FCB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729038" y="4230688"/>
              <a:ext cx="1930400" cy="143986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6" name="MH_SubTitle_2">
              <a:extLst>
                <a:ext uri="{FF2B5EF4-FFF2-40B4-BE49-F238E27FC236}">
                  <a16:creationId xmlns:a16="http://schemas.microsoft.com/office/drawing/2014/main" id="{50DC0DE6-2754-4789-9E17-139D6E8098F8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681955" y="4765675"/>
              <a:ext cx="191452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64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2387216-B42C-4B52-B9F9-1F2C0D0F81F6}"/>
              </a:ext>
            </a:extLst>
          </p:cNvPr>
          <p:cNvSpPr/>
          <p:nvPr/>
        </p:nvSpPr>
        <p:spPr>
          <a:xfrm>
            <a:off x="3818973" y="8032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 chiếc kèn nhỏ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màu trắng tinh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nhuỵ xinh xinh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thơm ngan ngát.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(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727532C-C086-4316-B17C-A8FE6054C3F0}"/>
              </a:ext>
            </a:extLst>
          </p:cNvPr>
          <p:cNvSpPr/>
          <p:nvPr/>
        </p:nvSpPr>
        <p:spPr>
          <a:xfrm>
            <a:off x="6904237" y="4416797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kèn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6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4DEBD072-8A06-40EF-AD62-D331E00C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613" y="4832296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oa mai png » PNG Image">
            <a:extLst>
              <a:ext uri="{FF2B5EF4-FFF2-40B4-BE49-F238E27FC236}">
                <a16:creationId xmlns:a16="http://schemas.microsoft.com/office/drawing/2014/main" id="{38A82DEF-9F28-4A45-84E0-025807C1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54" y="-1060479"/>
            <a:ext cx="3775193" cy="2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A18D9-7B23-4935-8BA8-E37943407F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6" y="3606321"/>
            <a:ext cx="4103614" cy="27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8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594026" y="424833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874002" y="1476168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323560" y="1411581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90197" y="1457586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409177" y="1441219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217424" y="1457586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786155" y="1457586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501669" y="1441219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785421" y="1890884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53657" y="1880680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087098" y="1918071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410131" y="1890884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52432" y="1880680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HP001 4 hàng" panose="020B0603050302020204" pitchFamily="34" charset="0"/>
              </a:rPr>
              <a:t>Em </a:t>
            </a:r>
            <a:r>
              <a:rPr lang="el-GR" sz="2200" b="1">
                <a:latin typeface="HP001 4 hàng" panose="020B0603050302020204" pitchFamily="34" charset="0"/>
              </a:rPr>
              <a:t>ΐ</a:t>
            </a:r>
            <a:r>
              <a:rPr lang="en-US" sz="2200" b="1">
                <a:latin typeface="HP001 4 hàng" panose="020B0603050302020204" pitchFamily="34" charset="0"/>
              </a:rPr>
              <a:t>êu đồ đạc Ǉr</a:t>
            </a:r>
            <a:r>
              <a:rPr lang="el-GR" sz="2200" b="1">
                <a:latin typeface="HP001 4 hàng" panose="020B0603050302020204" pitchFamily="34" charset="0"/>
              </a:rPr>
              <a:t>Ϊ</a:t>
            </a:r>
            <a:r>
              <a:rPr lang="en-US" sz="2200" b="1">
                <a:latin typeface="HP001 4 hàng" panose="020B0603050302020204" pitchFamily="34" charset="0"/>
              </a:rPr>
              <a:t>g </a:t>
            </a:r>
            <a:r>
              <a:rPr lang="el-GR" sz="2200" b="1">
                <a:latin typeface="HP001 4 hàng" panose="020B0603050302020204" pitchFamily="34" charset="0"/>
              </a:rPr>
              <a:t>η</a:t>
            </a:r>
            <a:r>
              <a:rPr lang="en-US" sz="2200" b="1">
                <a:latin typeface="HP001 4 hàng" panose="020B0603050302020204" pitchFamily="34" charset="0"/>
              </a:rPr>
              <a:t>à</a:t>
            </a:r>
            <a:endParaRPr lang="en-US" sz="2200" b="1" dirty="0" err="1">
              <a:latin typeface="HP001 4 hàng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Cùng em Ǉrò εuΐİn ηư là bạn κân. </a:t>
            </a:r>
            <a:endParaRPr lang="vi-VN" sz="2200" b="1" dirty="0">
              <a:latin typeface="HP001 4 hàng" panose="020B0603050302020204" pitchFamily="34" charset="0"/>
            </a:endParaRP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474</Words>
  <Application>Microsoft Office PowerPoint</Application>
  <PresentationFormat>Widescreen</PresentationFormat>
  <Paragraphs>81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等线</vt:lpstr>
      <vt:lpstr>等线 Light</vt:lpstr>
      <vt:lpstr>Arial</vt:lpstr>
      <vt:lpstr>Arial-Rounded</vt:lpstr>
      <vt:lpstr>Bubblegum Sans</vt:lpstr>
      <vt:lpstr>Calibri</vt:lpstr>
      <vt:lpstr>Calibri Light</vt:lpstr>
      <vt:lpstr>Cambria</vt:lpstr>
      <vt:lpstr>Coiny</vt:lpstr>
      <vt:lpstr>Gloria Hallelujah</vt:lpstr>
      <vt:lpstr>HP001 4 hàng</vt:lpstr>
      <vt:lpstr>Verdana</vt:lpstr>
      <vt:lpstr>Wingdings</vt:lpstr>
      <vt:lpstr>印品黑体</vt:lpstr>
      <vt:lpstr>字魂107号-萌趣欢乐体</vt:lpstr>
      <vt:lpstr>字魂59号-创粗黑</vt:lpstr>
      <vt:lpstr>字魂70号-灵悦黑体</vt:lpstr>
      <vt:lpstr>思源黑体 CN Light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Đỗ</cp:lastModifiedBy>
  <cp:revision>17</cp:revision>
  <dcterms:created xsi:type="dcterms:W3CDTF">2022-07-27T06:31:56Z</dcterms:created>
  <dcterms:modified xsi:type="dcterms:W3CDTF">2023-11-10T15:26:22Z</dcterms:modified>
</cp:coreProperties>
</file>