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89" r:id="rId2"/>
    <p:sldId id="259" r:id="rId3"/>
    <p:sldId id="384" r:id="rId4"/>
    <p:sldId id="385" r:id="rId5"/>
    <p:sldId id="386" r:id="rId6"/>
    <p:sldId id="377" r:id="rId7"/>
    <p:sldId id="378" r:id="rId8"/>
    <p:sldId id="379" r:id="rId9"/>
    <p:sldId id="380" r:id="rId10"/>
    <p:sldId id="381" r:id="rId11"/>
    <p:sldId id="387" r:id="rId12"/>
    <p:sldId id="382" r:id="rId13"/>
    <p:sldId id="383" r:id="rId14"/>
    <p:sldId id="388" r:id="rId15"/>
    <p:sldId id="376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E74FE0"/>
    <a:srgbClr val="FF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3" d="100"/>
          <a:sy n="73" d="100"/>
        </p:scale>
        <p:origin x="-1296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DFDBFC-0E0C-4014-8D98-B58A8E518B87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EFD9A0-DA67-4D47-B676-0438C7B46D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04586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21B93-A393-4859-A4FD-71017C3C79D5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4B571-5EA4-4C6A-A3F3-BF14DF8231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21B93-A393-4859-A4FD-71017C3C79D5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4B571-5EA4-4C6A-A3F3-BF14DF8231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21B93-A393-4859-A4FD-71017C3C79D5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4B571-5EA4-4C6A-A3F3-BF14DF8231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21B93-A393-4859-A4FD-71017C3C79D5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4B571-5EA4-4C6A-A3F3-BF14DF8231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21B93-A393-4859-A4FD-71017C3C79D5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4B571-5EA4-4C6A-A3F3-BF14DF8231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21B93-A393-4859-A4FD-71017C3C79D5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4B571-5EA4-4C6A-A3F3-BF14DF8231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21B93-A393-4859-A4FD-71017C3C79D5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4B571-5EA4-4C6A-A3F3-BF14DF8231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21B93-A393-4859-A4FD-71017C3C79D5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4B571-5EA4-4C6A-A3F3-BF14DF8231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21B93-A393-4859-A4FD-71017C3C79D5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4B571-5EA4-4C6A-A3F3-BF14DF8231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21B93-A393-4859-A4FD-71017C3C79D5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4B571-5EA4-4C6A-A3F3-BF14DF8231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21B93-A393-4859-A4FD-71017C3C79D5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4B571-5EA4-4C6A-A3F3-BF14DF8231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21B93-A393-4859-A4FD-71017C3C79D5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A4B571-5EA4-4C6A-A3F3-BF14DF82317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flowersFrame_png_ydh_0009_2291x1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"/>
            <a:ext cx="9144000" cy="746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 Box 8"/>
          <p:cNvSpPr txBox="1">
            <a:spLocks noChangeArrowheads="1"/>
          </p:cNvSpPr>
          <p:nvPr/>
        </p:nvSpPr>
        <p:spPr bwMode="auto">
          <a:xfrm>
            <a:off x="1295400" y="2514600"/>
            <a:ext cx="66294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>
                <a:solidFill>
                  <a:srgbClr val="FF3300"/>
                </a:solidFill>
                <a:cs typeface="Times New Roman" pitchFamily="18" charset="0"/>
              </a:rPr>
              <a:t>CHÀO MỪNG CÁC THẦY CÔ VỀ DỰ GIỜ, THĂM LỚP</a:t>
            </a:r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C:\Users\Admin\Pictures\tải xuố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19200"/>
            <a:ext cx="3962400" cy="2514600"/>
          </a:xfrm>
          <a:prstGeom prst="rect">
            <a:avLst/>
          </a:prstGeom>
          <a:noFill/>
        </p:spPr>
      </p:pic>
      <p:pic>
        <p:nvPicPr>
          <p:cNvPr id="19461" name="Picture 5" descr="C:\Users\Admin\Pictures\tải xuống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4811" y="1219200"/>
            <a:ext cx="3941989" cy="2514600"/>
          </a:xfrm>
          <a:prstGeom prst="rect">
            <a:avLst/>
          </a:prstGeom>
          <a:noFill/>
        </p:spPr>
      </p:pic>
      <p:pic>
        <p:nvPicPr>
          <p:cNvPr id="19465" name="Picture 9" descr="C:\Users\Admin\Pictures\tải xuống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962400"/>
            <a:ext cx="3962400" cy="2209800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/>
        </p:nvSpPr>
        <p:spPr>
          <a:xfrm>
            <a:off x="2133600" y="6243935"/>
            <a:ext cx="4953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2074863" algn="l"/>
              </a:tabLst>
            </a:pPr>
            <a:r>
              <a:rPr lang="en-US" sz="2400" b="1" i="1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Khu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bảo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tồn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thiên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nhiên</a:t>
            </a:r>
            <a:endParaRPr lang="en-US" sz="2400" b="1" i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11" descr="tramchi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981450"/>
            <a:ext cx="3962400" cy="2190750"/>
          </a:xfrm>
          <a:prstGeom prst="rect">
            <a:avLst/>
          </a:prstGeom>
          <a:noFill/>
        </p:spPr>
      </p:pic>
      <p:sp>
        <p:nvSpPr>
          <p:cNvPr id="23" name="Text Box 15"/>
          <p:cNvSpPr txBox="1">
            <a:spLocks noChangeArrowheads="1"/>
          </p:cNvSpPr>
          <p:nvPr/>
        </p:nvSpPr>
        <p:spPr bwMode="auto">
          <a:xfrm>
            <a:off x="4648200" y="3962400"/>
            <a:ext cx="4724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Sếu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Tràm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685800" y="1230868"/>
            <a:ext cx="4724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76200" y="990600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u="sng" dirty="0" smtClean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lam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cụm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52400" y="3939571"/>
            <a:ext cx="8763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74863" algn="l"/>
              </a:tabLst>
            </a:pPr>
            <a:r>
              <a:rPr kumimoji="0" lang="en-US" sz="24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en-US" sz="2400" b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Khu</a:t>
            </a:r>
            <a:r>
              <a:rPr kumimoji="0" lang="en-US" sz="24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dân</a:t>
            </a:r>
            <a:r>
              <a:rPr kumimoji="0" lang="en-US" sz="2400" b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cư</a:t>
            </a:r>
            <a:r>
              <a:rPr kumimoji="0" lang="en-US" sz="2400" b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khu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vực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dành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cho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nhân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dân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ở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sinh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hoạt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74863" algn="l"/>
              </a:tabLst>
            </a:pPr>
            <a:r>
              <a:rPr kumimoji="0" lang="en-US" sz="24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en-US" sz="2400" b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Khu</a:t>
            </a:r>
            <a:r>
              <a:rPr kumimoji="0" lang="en-US" sz="24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sản</a:t>
            </a:r>
            <a:r>
              <a:rPr kumimoji="0" lang="en-US" sz="2400" b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xuất</a:t>
            </a:r>
            <a:r>
              <a:rPr kumimoji="0" lang="en-US" sz="2400" b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khu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làm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việc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nhà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máy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xí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nghiệp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74863" algn="l"/>
              </a:tabLst>
            </a:pPr>
            <a:r>
              <a:rPr kumimoji="0" lang="en-US" sz="24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en-US" sz="2400" b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Khu</a:t>
            </a:r>
            <a:r>
              <a:rPr kumimoji="0" lang="en-US" sz="24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bảo</a:t>
            </a:r>
            <a:r>
              <a:rPr kumimoji="0" lang="en-US" sz="2400" b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tồn</a:t>
            </a:r>
            <a:r>
              <a:rPr kumimoji="0" lang="en-US" sz="2400" b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thiên</a:t>
            </a:r>
            <a:r>
              <a:rPr kumimoji="0" lang="en-US" sz="2400" b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nhiên</a:t>
            </a:r>
            <a:r>
              <a:rPr kumimoji="0" lang="en-US" sz="2400" b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khu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vực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trong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đó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các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loài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cây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con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cảnh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quan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thiên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nhiên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bảo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vệ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giữ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gìn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lâu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en-US" sz="2400" b="1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447800" y="1371600"/>
            <a:ext cx="1676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038600" y="1371600"/>
            <a:ext cx="426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33400" y="3581400"/>
            <a:ext cx="3733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419600" y="3581400"/>
            <a:ext cx="457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28600" y="3962400"/>
            <a:ext cx="1295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76200" y="990600"/>
            <a:ext cx="9144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u="sng" dirty="0" smtClean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lam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cụm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B?</a:t>
            </a:r>
          </a:p>
          <a:p>
            <a:pPr marL="457200" indent="-457200"/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/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152400" y="4419601"/>
          <a:ext cx="1371600" cy="22097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/>
              </a:tblGrid>
              <a:tr h="46522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815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815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thái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815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thái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2209800" y="4419600"/>
          <a:ext cx="6781800" cy="2255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81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hệ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giữa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kể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cả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môi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trường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xung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quanh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gọi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chung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sống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bao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gồm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vi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ra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lớn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lên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chết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biểu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ra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bên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ngoài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sát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1524000" y="5181600"/>
            <a:ext cx="685800" cy="533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524000" y="5029200"/>
            <a:ext cx="685800" cy="762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524000" y="6324600"/>
            <a:ext cx="685800" cy="152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447800" y="1371600"/>
            <a:ext cx="1676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038600" y="1371600"/>
            <a:ext cx="426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33400" y="3581400"/>
            <a:ext cx="3733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419600" y="3581400"/>
            <a:ext cx="457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28600" y="3962400"/>
            <a:ext cx="1295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57200" y="4343400"/>
            <a:ext cx="1828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505200" y="4343400"/>
            <a:ext cx="3124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76200" y="990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u="sng" dirty="0" smtClean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1443335"/>
            <a:ext cx="9235440" cy="822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u="sng" dirty="0" smtClean="0"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76200" y="2514600"/>
            <a:ext cx="50882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200" y="3043535"/>
            <a:ext cx="51106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1447800" y="1828800"/>
            <a:ext cx="3048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105400" y="1828800"/>
            <a:ext cx="3733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7"/>
          <p:cNvGrpSpPr>
            <a:grpSpLocks/>
          </p:cNvGrpSpPr>
          <p:nvPr/>
        </p:nvGrpSpPr>
        <p:grpSpPr bwMode="auto">
          <a:xfrm>
            <a:off x="1752600" y="990600"/>
            <a:ext cx="6858000" cy="3124200"/>
            <a:chOff x="0" y="672"/>
            <a:chExt cx="4320" cy="1968"/>
          </a:xfrm>
        </p:grpSpPr>
        <p:grpSp>
          <p:nvGrpSpPr>
            <p:cNvPr id="3" name="Group 118"/>
            <p:cNvGrpSpPr>
              <a:grpSpLocks/>
            </p:cNvGrpSpPr>
            <p:nvPr/>
          </p:nvGrpSpPr>
          <p:grpSpPr bwMode="auto">
            <a:xfrm>
              <a:off x="1152" y="1344"/>
              <a:ext cx="2016" cy="288"/>
              <a:chOff x="2016" y="1488"/>
              <a:chExt cx="2016" cy="288"/>
            </a:xfrm>
          </p:grpSpPr>
          <p:sp>
            <p:nvSpPr>
              <p:cNvPr id="22647" name="Rectangle 119"/>
              <p:cNvSpPr>
                <a:spLocks noChangeArrowheads="1"/>
              </p:cNvSpPr>
              <p:nvPr/>
            </p:nvSpPr>
            <p:spPr bwMode="auto">
              <a:xfrm>
                <a:off x="3456" y="1488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>
                    <a:solidFill>
                      <a:srgbClr val="0033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</a:rPr>
                  <a:t>Ă</a:t>
                </a:r>
              </a:p>
            </p:txBody>
          </p:sp>
          <p:sp>
            <p:nvSpPr>
              <p:cNvPr id="22648" name="Rectangle 120"/>
              <p:cNvSpPr>
                <a:spLocks noChangeArrowheads="1"/>
              </p:cNvSpPr>
              <p:nvPr/>
            </p:nvSpPr>
            <p:spPr bwMode="auto">
              <a:xfrm>
                <a:off x="2016" y="1488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</a:rPr>
                  <a:t>M</a:t>
                </a:r>
              </a:p>
            </p:txBody>
          </p:sp>
          <p:sp>
            <p:nvSpPr>
              <p:cNvPr id="22649" name="Rectangle 121"/>
              <p:cNvSpPr>
                <a:spLocks noChangeArrowheads="1"/>
              </p:cNvSpPr>
              <p:nvPr/>
            </p:nvSpPr>
            <p:spPr bwMode="auto">
              <a:xfrm>
                <a:off x="3168" y="1488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>
                    <a:solidFill>
                      <a:srgbClr val="000099"/>
                    </a:solidFill>
                    <a:latin typeface="Times New Roman" pitchFamily="18" charset="0"/>
                  </a:rPr>
                  <a:t>N</a:t>
                </a:r>
              </a:p>
            </p:txBody>
          </p:sp>
          <p:sp>
            <p:nvSpPr>
              <p:cNvPr id="22650" name="Rectangle 122"/>
              <p:cNvSpPr>
                <a:spLocks noChangeArrowheads="1"/>
              </p:cNvSpPr>
              <p:nvPr/>
            </p:nvSpPr>
            <p:spPr bwMode="auto">
              <a:xfrm>
                <a:off x="2880" y="1488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>
                    <a:solidFill>
                      <a:srgbClr val="000099"/>
                    </a:solidFill>
                    <a:latin typeface="Times New Roman" pitchFamily="18" charset="0"/>
                  </a:rPr>
                  <a:t>I</a:t>
                </a:r>
              </a:p>
            </p:txBody>
          </p:sp>
          <p:sp>
            <p:nvSpPr>
              <p:cNvPr id="22651" name="Rectangle 123"/>
              <p:cNvSpPr>
                <a:spLocks noChangeArrowheads="1"/>
              </p:cNvSpPr>
              <p:nvPr/>
            </p:nvSpPr>
            <p:spPr bwMode="auto">
              <a:xfrm>
                <a:off x="3744" y="1488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>
                    <a:solidFill>
                      <a:srgbClr val="000099"/>
                    </a:solidFill>
                    <a:latin typeface="Times New Roman" pitchFamily="18" charset="0"/>
                  </a:rPr>
                  <a:t>M</a:t>
                </a:r>
              </a:p>
            </p:txBody>
          </p:sp>
          <p:sp>
            <p:nvSpPr>
              <p:cNvPr id="22652" name="Rectangle 124"/>
              <p:cNvSpPr>
                <a:spLocks noChangeArrowheads="1"/>
              </p:cNvSpPr>
              <p:nvPr/>
            </p:nvSpPr>
            <p:spPr bwMode="auto">
              <a:xfrm>
                <a:off x="2304" y="1488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>
                    <a:solidFill>
                      <a:srgbClr val="000099"/>
                    </a:solidFill>
                    <a:latin typeface="Times New Roman" pitchFamily="18" charset="0"/>
                  </a:rPr>
                  <a:t>Ư</a:t>
                </a:r>
              </a:p>
            </p:txBody>
          </p:sp>
          <p:sp>
            <p:nvSpPr>
              <p:cNvPr id="22653" name="Rectangle 125"/>
              <p:cNvSpPr>
                <a:spLocks noChangeArrowheads="1"/>
              </p:cNvSpPr>
              <p:nvPr/>
            </p:nvSpPr>
            <p:spPr bwMode="auto">
              <a:xfrm>
                <a:off x="2592" y="1488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vi-VN" sz="28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</a:rPr>
                  <a:t>Ờ</a:t>
                </a:r>
                <a:endParaRPr 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endParaRPr>
              </a:p>
            </p:txBody>
          </p:sp>
        </p:grpSp>
        <p:grpSp>
          <p:nvGrpSpPr>
            <p:cNvPr id="4" name="Group 126"/>
            <p:cNvGrpSpPr>
              <a:grpSpLocks/>
            </p:cNvGrpSpPr>
            <p:nvPr/>
          </p:nvGrpSpPr>
          <p:grpSpPr bwMode="auto">
            <a:xfrm>
              <a:off x="288" y="1008"/>
              <a:ext cx="3168" cy="288"/>
              <a:chOff x="1440" y="1152"/>
              <a:chExt cx="3168" cy="288"/>
            </a:xfrm>
          </p:grpSpPr>
          <p:sp>
            <p:nvSpPr>
              <p:cNvPr id="22655" name="Rectangle 127"/>
              <p:cNvSpPr>
                <a:spLocks noChangeArrowheads="1"/>
              </p:cNvSpPr>
              <p:nvPr/>
            </p:nvSpPr>
            <p:spPr bwMode="auto">
              <a:xfrm>
                <a:off x="3168" y="1152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rgbClr val="FFFF66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>
                    <a:solidFill>
                      <a:srgbClr val="FF0000"/>
                    </a:solidFill>
                    <a:latin typeface="Times New Roman" pitchFamily="18" charset="0"/>
                  </a:rPr>
                  <a:t>N</a:t>
                </a:r>
              </a:p>
            </p:txBody>
          </p:sp>
          <p:sp>
            <p:nvSpPr>
              <p:cNvPr id="22656" name="Rectangle 128"/>
              <p:cNvSpPr>
                <a:spLocks noChangeArrowheads="1"/>
              </p:cNvSpPr>
              <p:nvPr/>
            </p:nvSpPr>
            <p:spPr bwMode="auto">
              <a:xfrm>
                <a:off x="1728" y="1152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vi-VN" sz="2800" b="1">
                    <a:solidFill>
                      <a:srgbClr val="000099"/>
                    </a:solidFill>
                    <a:latin typeface="Times New Roman" pitchFamily="18" charset="0"/>
                  </a:rPr>
                  <a:t>Ế</a:t>
                </a:r>
                <a:endParaRPr lang="en-US" sz="2800" b="1">
                  <a:solidFill>
                    <a:srgbClr val="000099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657" name="Rectangle 129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>
                    <a:solidFill>
                      <a:srgbClr val="000099"/>
                    </a:solidFill>
                    <a:latin typeface="Times New Roman" pitchFamily="18" charset="0"/>
                  </a:rPr>
                  <a:t>T</a:t>
                </a:r>
              </a:p>
            </p:txBody>
          </p:sp>
          <p:sp>
            <p:nvSpPr>
              <p:cNvPr id="22658" name="Rectangle 130"/>
              <p:cNvSpPr>
                <a:spLocks noChangeArrowheads="1"/>
              </p:cNvSpPr>
              <p:nvPr/>
            </p:nvSpPr>
            <p:spPr bwMode="auto">
              <a:xfrm>
                <a:off x="3456" y="1152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rgbClr val="FFFF66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>
                    <a:solidFill>
                      <a:srgbClr val="FF0000"/>
                    </a:solidFill>
                    <a:latin typeface="Times New Roman" pitchFamily="18" charset="0"/>
                  </a:rPr>
                  <a:t>G</a:t>
                </a:r>
              </a:p>
            </p:txBody>
          </p:sp>
          <p:sp>
            <p:nvSpPr>
              <p:cNvPr id="22659" name="Rectangle 131"/>
              <p:cNvSpPr>
                <a:spLocks noChangeArrowheads="1"/>
              </p:cNvSpPr>
              <p:nvPr/>
            </p:nvSpPr>
            <p:spPr bwMode="auto">
              <a:xfrm>
                <a:off x="2880" y="1152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vi-VN" sz="2800" b="1">
                    <a:solidFill>
                      <a:srgbClr val="000099"/>
                    </a:solidFill>
                    <a:latin typeface="Times New Roman" pitchFamily="18" charset="0"/>
                  </a:rPr>
                  <a:t>Ồ</a:t>
                </a:r>
                <a:endParaRPr lang="en-US" sz="2800" b="1">
                  <a:solidFill>
                    <a:srgbClr val="000099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660" name="Rectangle 132"/>
              <p:cNvSpPr>
                <a:spLocks noChangeArrowheads="1"/>
              </p:cNvSpPr>
              <p:nvPr/>
            </p:nvSpPr>
            <p:spPr bwMode="auto">
              <a:xfrm>
                <a:off x="4320" y="1152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>
                    <a:solidFill>
                      <a:srgbClr val="000099"/>
                    </a:solidFill>
                    <a:latin typeface="Times New Roman" pitchFamily="18" charset="0"/>
                  </a:rPr>
                  <a:t>Y</a:t>
                </a:r>
              </a:p>
            </p:txBody>
          </p:sp>
          <p:sp>
            <p:nvSpPr>
              <p:cNvPr id="22661" name="Rectangle 133"/>
              <p:cNvSpPr>
                <a:spLocks noChangeArrowheads="1"/>
              </p:cNvSpPr>
              <p:nvPr/>
            </p:nvSpPr>
            <p:spPr bwMode="auto">
              <a:xfrm>
                <a:off x="2592" y="1152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>
                    <a:solidFill>
                      <a:srgbClr val="000099"/>
                    </a:solidFill>
                    <a:latin typeface="Times New Roman" pitchFamily="18" charset="0"/>
                  </a:rPr>
                  <a:t>R</a:t>
                </a:r>
              </a:p>
            </p:txBody>
          </p:sp>
          <p:sp>
            <p:nvSpPr>
              <p:cNvPr id="22662" name="Rectangle 134"/>
              <p:cNvSpPr>
                <a:spLocks noChangeArrowheads="1"/>
              </p:cNvSpPr>
              <p:nvPr/>
            </p:nvSpPr>
            <p:spPr bwMode="auto">
              <a:xfrm>
                <a:off x="2304" y="1152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>
                    <a:solidFill>
                      <a:srgbClr val="000099"/>
                    </a:solidFill>
                    <a:latin typeface="Times New Roman" pitchFamily="18" charset="0"/>
                  </a:rPr>
                  <a:t>T</a:t>
                </a:r>
              </a:p>
            </p:txBody>
          </p:sp>
          <p:sp>
            <p:nvSpPr>
              <p:cNvPr id="22663" name="Rectangle 135"/>
              <p:cNvSpPr>
                <a:spLocks noChangeArrowheads="1"/>
              </p:cNvSpPr>
              <p:nvPr/>
            </p:nvSpPr>
            <p:spPr bwMode="auto">
              <a:xfrm>
                <a:off x="4032" y="1152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>
                    <a:solidFill>
                      <a:srgbClr val="000099"/>
                    </a:solidFill>
                    <a:latin typeface="Times New Roman" pitchFamily="18" charset="0"/>
                  </a:rPr>
                  <a:t>Â</a:t>
                </a:r>
              </a:p>
            </p:txBody>
          </p:sp>
          <p:sp>
            <p:nvSpPr>
              <p:cNvPr id="22664" name="Rectangle 136"/>
              <p:cNvSpPr>
                <a:spLocks noChangeArrowheads="1"/>
              </p:cNvSpPr>
              <p:nvPr/>
            </p:nvSpPr>
            <p:spPr bwMode="auto">
              <a:xfrm>
                <a:off x="1440" y="1152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>
                    <a:solidFill>
                      <a:srgbClr val="000099"/>
                    </a:solidFill>
                    <a:latin typeface="Times New Roman" pitchFamily="18" charset="0"/>
                  </a:rPr>
                  <a:t>T</a:t>
                </a:r>
              </a:p>
            </p:txBody>
          </p:sp>
          <p:sp>
            <p:nvSpPr>
              <p:cNvPr id="22665" name="Rectangle 137"/>
              <p:cNvSpPr>
                <a:spLocks noChangeArrowheads="1"/>
              </p:cNvSpPr>
              <p:nvPr/>
            </p:nvSpPr>
            <p:spPr bwMode="auto">
              <a:xfrm>
                <a:off x="3744" y="1152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>
                    <a:solidFill>
                      <a:srgbClr val="000099"/>
                    </a:solidFill>
                    <a:latin typeface="Times New Roman" pitchFamily="18" charset="0"/>
                  </a:rPr>
                  <a:t>C</a:t>
                </a:r>
              </a:p>
            </p:txBody>
          </p:sp>
        </p:grpSp>
        <p:grpSp>
          <p:nvGrpSpPr>
            <p:cNvPr id="5" name="Group 138"/>
            <p:cNvGrpSpPr>
              <a:grpSpLocks/>
            </p:cNvGrpSpPr>
            <p:nvPr/>
          </p:nvGrpSpPr>
          <p:grpSpPr bwMode="auto">
            <a:xfrm>
              <a:off x="864" y="672"/>
              <a:ext cx="2880" cy="288"/>
              <a:chOff x="2016" y="816"/>
              <a:chExt cx="2880" cy="288"/>
            </a:xfrm>
          </p:grpSpPr>
          <p:sp>
            <p:nvSpPr>
              <p:cNvPr id="22667" name="Rectangle 139"/>
              <p:cNvSpPr>
                <a:spLocks noChangeArrowheads="1"/>
              </p:cNvSpPr>
              <p:nvPr/>
            </p:nvSpPr>
            <p:spPr bwMode="auto">
              <a:xfrm>
                <a:off x="2304" y="816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rgbClr val="FFFF66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>
                    <a:solidFill>
                      <a:srgbClr val="FF0000"/>
                    </a:solidFill>
                    <a:latin typeface="Times New Roman" pitchFamily="18" charset="0"/>
                  </a:rPr>
                  <a:t>Á</a:t>
                </a:r>
              </a:p>
            </p:txBody>
          </p:sp>
          <p:sp>
            <p:nvSpPr>
              <p:cNvPr id="22668" name="Rectangle 140"/>
              <p:cNvSpPr>
                <a:spLocks noChangeArrowheads="1"/>
              </p:cNvSpPr>
              <p:nvPr/>
            </p:nvSpPr>
            <p:spPr bwMode="auto">
              <a:xfrm>
                <a:off x="2016" y="816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>
                    <a:solidFill>
                      <a:srgbClr val="000099"/>
                    </a:solidFill>
                    <a:latin typeface="Times New Roman" pitchFamily="18" charset="0"/>
                  </a:rPr>
                  <a:t>L</a:t>
                </a:r>
              </a:p>
            </p:txBody>
          </p:sp>
          <p:sp>
            <p:nvSpPr>
              <p:cNvPr id="22669" name="Rectangle 141"/>
              <p:cNvSpPr>
                <a:spLocks noChangeArrowheads="1"/>
              </p:cNvSpPr>
              <p:nvPr/>
            </p:nvSpPr>
            <p:spPr bwMode="auto">
              <a:xfrm>
                <a:off x="2592" y="816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>
                    <a:solidFill>
                      <a:srgbClr val="000099"/>
                    </a:solidFill>
                    <a:latin typeface="Times New Roman" pitchFamily="18" charset="0"/>
                  </a:rPr>
                  <a:t>P</a:t>
                </a:r>
              </a:p>
            </p:txBody>
          </p:sp>
          <p:sp>
            <p:nvSpPr>
              <p:cNvPr id="22670" name="Rectangle 142"/>
              <p:cNvSpPr>
                <a:spLocks noChangeArrowheads="1"/>
              </p:cNvSpPr>
              <p:nvPr/>
            </p:nvSpPr>
            <p:spPr bwMode="auto">
              <a:xfrm>
                <a:off x="3456" y="816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</a:rPr>
                  <a:t>I</a:t>
                </a:r>
              </a:p>
            </p:txBody>
          </p:sp>
          <p:sp>
            <p:nvSpPr>
              <p:cNvPr id="22671" name="Rectangle 143"/>
              <p:cNvSpPr>
                <a:spLocks noChangeArrowheads="1"/>
              </p:cNvSpPr>
              <p:nvPr/>
            </p:nvSpPr>
            <p:spPr bwMode="auto">
              <a:xfrm>
                <a:off x="3168" y="816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rgbClr val="FFFF66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vi-VN" sz="2800" b="1">
                    <a:solidFill>
                      <a:srgbClr val="FF0000"/>
                    </a:solidFill>
                    <a:latin typeface="Times New Roman" pitchFamily="18" charset="0"/>
                  </a:rPr>
                  <a:t>Ổ</a:t>
                </a:r>
                <a:endParaRPr lang="en-US" sz="2800" b="1">
                  <a:solidFill>
                    <a:srgbClr val="FF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672" name="Rectangle 144"/>
              <p:cNvSpPr>
                <a:spLocks noChangeArrowheads="1"/>
              </p:cNvSpPr>
              <p:nvPr/>
            </p:nvSpPr>
            <p:spPr bwMode="auto">
              <a:xfrm>
                <a:off x="2880" y="816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>
                    <a:solidFill>
                      <a:srgbClr val="000099"/>
                    </a:solidFill>
                    <a:latin typeface="Times New Roman" pitchFamily="18" charset="0"/>
                  </a:rPr>
                  <a:t>H</a:t>
                </a:r>
              </a:p>
            </p:txBody>
          </p:sp>
          <p:sp>
            <p:nvSpPr>
              <p:cNvPr id="22673" name="Rectangle 145"/>
              <p:cNvSpPr>
                <a:spLocks noChangeArrowheads="1"/>
              </p:cNvSpPr>
              <p:nvPr/>
            </p:nvSpPr>
            <p:spPr bwMode="auto">
              <a:xfrm>
                <a:off x="3744" y="816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>
                    <a:solidFill>
                      <a:srgbClr val="000099"/>
                    </a:solidFill>
                    <a:latin typeface="Times New Roman" pitchFamily="18" charset="0"/>
                  </a:rPr>
                  <a:t>X</a:t>
                </a:r>
              </a:p>
            </p:txBody>
          </p:sp>
          <p:sp>
            <p:nvSpPr>
              <p:cNvPr id="22674" name="Rectangle 146"/>
              <p:cNvSpPr>
                <a:spLocks noChangeArrowheads="1"/>
              </p:cNvSpPr>
              <p:nvPr/>
            </p:nvSpPr>
            <p:spPr bwMode="auto">
              <a:xfrm>
                <a:off x="4032" y="816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>
                    <a:solidFill>
                      <a:srgbClr val="000099"/>
                    </a:solidFill>
                    <a:latin typeface="Times New Roman" pitchFamily="18" charset="0"/>
                  </a:rPr>
                  <a:t>A</a:t>
                </a:r>
              </a:p>
            </p:txBody>
          </p:sp>
          <p:sp>
            <p:nvSpPr>
              <p:cNvPr id="22675" name="Rectangle 147"/>
              <p:cNvSpPr>
                <a:spLocks noChangeArrowheads="1"/>
              </p:cNvSpPr>
              <p:nvPr/>
            </p:nvSpPr>
            <p:spPr bwMode="auto">
              <a:xfrm>
                <a:off x="4320" y="816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>
                    <a:solidFill>
                      <a:srgbClr val="000099"/>
                    </a:solidFill>
                    <a:latin typeface="Times New Roman" pitchFamily="18" charset="0"/>
                  </a:rPr>
                  <a:t>N</a:t>
                </a:r>
              </a:p>
            </p:txBody>
          </p:sp>
          <p:sp>
            <p:nvSpPr>
              <p:cNvPr id="22676" name="Rectangle 148"/>
              <p:cNvSpPr>
                <a:spLocks noChangeArrowheads="1"/>
              </p:cNvSpPr>
              <p:nvPr/>
            </p:nvSpPr>
            <p:spPr bwMode="auto">
              <a:xfrm>
                <a:off x="4608" y="816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>
                    <a:solidFill>
                      <a:srgbClr val="000099"/>
                    </a:solidFill>
                    <a:latin typeface="Times New Roman" pitchFamily="18" charset="0"/>
                  </a:rPr>
                  <a:t>H</a:t>
                </a:r>
              </a:p>
            </p:txBody>
          </p:sp>
        </p:grpSp>
        <p:grpSp>
          <p:nvGrpSpPr>
            <p:cNvPr id="6" name="Group 149"/>
            <p:cNvGrpSpPr>
              <a:grpSpLocks/>
            </p:cNvGrpSpPr>
            <p:nvPr/>
          </p:nvGrpSpPr>
          <p:grpSpPr bwMode="auto">
            <a:xfrm>
              <a:off x="576" y="2352"/>
              <a:ext cx="3168" cy="288"/>
              <a:chOff x="1824" y="2496"/>
              <a:chExt cx="3168" cy="288"/>
            </a:xfrm>
          </p:grpSpPr>
          <p:sp>
            <p:nvSpPr>
              <p:cNvPr id="22678" name="Rectangle 150"/>
              <p:cNvSpPr>
                <a:spLocks noChangeArrowheads="1"/>
              </p:cNvSpPr>
              <p:nvPr/>
            </p:nvSpPr>
            <p:spPr bwMode="auto">
              <a:xfrm>
                <a:off x="1824" y="2496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>
                    <a:solidFill>
                      <a:srgbClr val="000099"/>
                    </a:solidFill>
                    <a:latin typeface="Times New Roman" pitchFamily="18" charset="0"/>
                  </a:rPr>
                  <a:t>T</a:t>
                </a:r>
              </a:p>
            </p:txBody>
          </p:sp>
          <p:sp>
            <p:nvSpPr>
              <p:cNvPr id="22679" name="Rectangle 151"/>
              <p:cNvSpPr>
                <a:spLocks noChangeArrowheads="1"/>
              </p:cNvSpPr>
              <p:nvPr/>
            </p:nvSpPr>
            <p:spPr bwMode="auto">
              <a:xfrm>
                <a:off x="2400" y="2496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>
                    <a:solidFill>
                      <a:srgbClr val="000099"/>
                    </a:solidFill>
                    <a:latin typeface="Times New Roman" pitchFamily="18" charset="0"/>
                  </a:rPr>
                  <a:t>Y</a:t>
                </a:r>
              </a:p>
            </p:txBody>
          </p:sp>
          <p:sp>
            <p:nvSpPr>
              <p:cNvPr id="22680" name="Rectangle 152"/>
              <p:cNvSpPr>
                <a:spLocks noChangeArrowheads="1"/>
              </p:cNvSpPr>
              <p:nvPr/>
            </p:nvSpPr>
            <p:spPr bwMode="auto">
              <a:xfrm>
                <a:off x="2688" y="2496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vi-VN" sz="28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</a:rPr>
                  <a:t>Ê</a:t>
                </a:r>
                <a:endParaRPr 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endParaRPr>
              </a:p>
            </p:txBody>
          </p:sp>
          <p:sp>
            <p:nvSpPr>
              <p:cNvPr id="22681" name="Rectangle 153"/>
              <p:cNvSpPr>
                <a:spLocks noChangeArrowheads="1"/>
              </p:cNvSpPr>
              <p:nvPr/>
            </p:nvSpPr>
            <p:spPr bwMode="auto">
              <a:xfrm>
                <a:off x="3552" y="2496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rgbClr val="FFFF66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>
                    <a:solidFill>
                      <a:srgbClr val="FF0000"/>
                    </a:solidFill>
                    <a:latin typeface="Times New Roman" pitchFamily="18" charset="0"/>
                  </a:rPr>
                  <a:t>R</a:t>
                </a:r>
              </a:p>
            </p:txBody>
          </p:sp>
          <p:sp>
            <p:nvSpPr>
              <p:cNvPr id="22682" name="Rectangle 154"/>
              <p:cNvSpPr>
                <a:spLocks noChangeArrowheads="1"/>
              </p:cNvSpPr>
              <p:nvPr/>
            </p:nvSpPr>
            <p:spPr bwMode="auto">
              <a:xfrm>
                <a:off x="3264" y="2496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>
                    <a:solidFill>
                      <a:srgbClr val="000099"/>
                    </a:solidFill>
                    <a:latin typeface="Times New Roman" pitchFamily="18" charset="0"/>
                  </a:rPr>
                  <a:t>T</a:t>
                </a:r>
              </a:p>
            </p:txBody>
          </p:sp>
          <p:sp>
            <p:nvSpPr>
              <p:cNvPr id="22683" name="Rectangle 155"/>
              <p:cNvSpPr>
                <a:spLocks noChangeArrowheads="1"/>
              </p:cNvSpPr>
              <p:nvPr/>
            </p:nvSpPr>
            <p:spPr bwMode="auto">
              <a:xfrm>
                <a:off x="3840" y="2496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>
                    <a:solidFill>
                      <a:srgbClr val="000099"/>
                    </a:solidFill>
                    <a:latin typeface="Times New Roman" pitchFamily="18" charset="0"/>
                  </a:rPr>
                  <a:t>U</a:t>
                </a:r>
              </a:p>
            </p:txBody>
          </p:sp>
          <p:sp>
            <p:nvSpPr>
              <p:cNvPr id="22684" name="Rectangle 156"/>
              <p:cNvSpPr>
                <a:spLocks noChangeArrowheads="1"/>
              </p:cNvSpPr>
              <p:nvPr/>
            </p:nvSpPr>
            <p:spPr bwMode="auto">
              <a:xfrm>
                <a:off x="4128" y="2496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>
                    <a:solidFill>
                      <a:srgbClr val="000099"/>
                    </a:solidFill>
                    <a:latin typeface="Times New Roman" pitchFamily="18" charset="0"/>
                  </a:rPr>
                  <a:t>Y</a:t>
                </a:r>
              </a:p>
            </p:txBody>
          </p:sp>
          <p:sp>
            <p:nvSpPr>
              <p:cNvPr id="22685" name="Rectangle 157"/>
              <p:cNvSpPr>
                <a:spLocks noChangeArrowheads="1"/>
              </p:cNvSpPr>
              <p:nvPr/>
            </p:nvSpPr>
            <p:spPr bwMode="auto">
              <a:xfrm>
                <a:off x="4416" y="2496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vi-VN" sz="2800" b="1">
                    <a:solidFill>
                      <a:srgbClr val="000099"/>
                    </a:solidFill>
                    <a:latin typeface="Times New Roman" pitchFamily="18" charset="0"/>
                  </a:rPr>
                  <a:t>Ề</a:t>
                </a:r>
                <a:endParaRPr lang="en-US" sz="2800" b="1">
                  <a:solidFill>
                    <a:srgbClr val="000099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686" name="Rectangle 158"/>
              <p:cNvSpPr>
                <a:spLocks noChangeArrowheads="1"/>
              </p:cNvSpPr>
              <p:nvPr/>
            </p:nvSpPr>
            <p:spPr bwMode="auto">
              <a:xfrm>
                <a:off x="4704" y="2496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>
                    <a:solidFill>
                      <a:srgbClr val="000099"/>
                    </a:solidFill>
                    <a:latin typeface="Times New Roman" pitchFamily="18" charset="0"/>
                  </a:rPr>
                  <a:t>N</a:t>
                </a:r>
              </a:p>
            </p:txBody>
          </p:sp>
          <p:sp>
            <p:nvSpPr>
              <p:cNvPr id="22687" name="Rectangle 159"/>
              <p:cNvSpPr>
                <a:spLocks noChangeArrowheads="1"/>
              </p:cNvSpPr>
              <p:nvPr/>
            </p:nvSpPr>
            <p:spPr bwMode="auto">
              <a:xfrm>
                <a:off x="2112" y="2496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>
                    <a:solidFill>
                      <a:srgbClr val="000099"/>
                    </a:solidFill>
                    <a:latin typeface="Times New Roman" pitchFamily="18" charset="0"/>
                  </a:rPr>
                  <a:t>U</a:t>
                </a:r>
              </a:p>
            </p:txBody>
          </p:sp>
          <p:sp>
            <p:nvSpPr>
              <p:cNvPr id="22688" name="Rectangle 160"/>
              <p:cNvSpPr>
                <a:spLocks noChangeArrowheads="1"/>
              </p:cNvSpPr>
              <p:nvPr/>
            </p:nvSpPr>
            <p:spPr bwMode="auto">
              <a:xfrm>
                <a:off x="2976" y="2496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>
                    <a:solidFill>
                      <a:srgbClr val="000099"/>
                    </a:solidFill>
                    <a:latin typeface="Times New Roman" pitchFamily="18" charset="0"/>
                  </a:rPr>
                  <a:t>N</a:t>
                </a:r>
              </a:p>
            </p:txBody>
          </p:sp>
        </p:grpSp>
        <p:grpSp>
          <p:nvGrpSpPr>
            <p:cNvPr id="7" name="Group 161"/>
            <p:cNvGrpSpPr>
              <a:grpSpLocks/>
            </p:cNvGrpSpPr>
            <p:nvPr/>
          </p:nvGrpSpPr>
          <p:grpSpPr bwMode="auto">
            <a:xfrm>
              <a:off x="0" y="2016"/>
              <a:ext cx="4320" cy="288"/>
              <a:chOff x="1248" y="2160"/>
              <a:chExt cx="4320" cy="288"/>
            </a:xfrm>
          </p:grpSpPr>
          <p:sp>
            <p:nvSpPr>
              <p:cNvPr id="22690" name="Rectangle 162"/>
              <p:cNvSpPr>
                <a:spLocks noChangeArrowheads="1"/>
              </p:cNvSpPr>
              <p:nvPr/>
            </p:nvSpPr>
            <p:spPr bwMode="auto">
              <a:xfrm>
                <a:off x="2976" y="2160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>
                    <a:solidFill>
                      <a:srgbClr val="000099"/>
                    </a:solidFill>
                    <a:latin typeface="Times New Roman" pitchFamily="18" charset="0"/>
                  </a:rPr>
                  <a:t>T</a:t>
                </a:r>
              </a:p>
            </p:txBody>
          </p:sp>
          <p:sp>
            <p:nvSpPr>
              <p:cNvPr id="22691" name="Rectangle 163"/>
              <p:cNvSpPr>
                <a:spLocks noChangeArrowheads="1"/>
              </p:cNvSpPr>
              <p:nvPr/>
            </p:nvSpPr>
            <p:spPr bwMode="auto">
              <a:xfrm>
                <a:off x="1248" y="2160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rgbClr val="FFFF66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>
                    <a:solidFill>
                      <a:srgbClr val="FF0000"/>
                    </a:solidFill>
                    <a:latin typeface="Times New Roman" pitchFamily="18" charset="0"/>
                  </a:rPr>
                  <a:t>V</a:t>
                </a:r>
              </a:p>
            </p:txBody>
          </p:sp>
          <p:sp>
            <p:nvSpPr>
              <p:cNvPr id="22692" name="Rectangle 164"/>
              <p:cNvSpPr>
                <a:spLocks noChangeArrowheads="1"/>
              </p:cNvSpPr>
              <p:nvPr/>
            </p:nvSpPr>
            <p:spPr bwMode="auto">
              <a:xfrm>
                <a:off x="2112" y="2160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>
                    <a:solidFill>
                      <a:srgbClr val="000099"/>
                    </a:solidFill>
                    <a:latin typeface="Times New Roman" pitchFamily="18" charset="0"/>
                  </a:rPr>
                  <a:t>I</a:t>
                </a:r>
              </a:p>
            </p:txBody>
          </p:sp>
          <p:sp>
            <p:nvSpPr>
              <p:cNvPr id="22693" name="Rectangle 165"/>
              <p:cNvSpPr>
                <a:spLocks noChangeArrowheads="1"/>
              </p:cNvSpPr>
              <p:nvPr/>
            </p:nvSpPr>
            <p:spPr bwMode="auto">
              <a:xfrm>
                <a:off x="1824" y="2160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>
                    <a:solidFill>
                      <a:srgbClr val="000099"/>
                    </a:solidFill>
                    <a:latin typeface="Times New Roman" pitchFamily="18" charset="0"/>
                  </a:rPr>
                  <a:t>S</a:t>
                </a:r>
              </a:p>
            </p:txBody>
          </p:sp>
          <p:sp>
            <p:nvSpPr>
              <p:cNvPr id="22694" name="Rectangle 166"/>
              <p:cNvSpPr>
                <a:spLocks noChangeArrowheads="1"/>
              </p:cNvSpPr>
              <p:nvPr/>
            </p:nvSpPr>
            <p:spPr bwMode="auto">
              <a:xfrm>
                <a:off x="2688" y="2160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>
                    <a:solidFill>
                      <a:srgbClr val="000099"/>
                    </a:solidFill>
                    <a:latin typeface="Times New Roman" pitchFamily="18" charset="0"/>
                  </a:rPr>
                  <a:t>H</a:t>
                </a:r>
              </a:p>
            </p:txBody>
          </p:sp>
          <p:sp>
            <p:nvSpPr>
              <p:cNvPr id="22695" name="Rectangle 167"/>
              <p:cNvSpPr>
                <a:spLocks noChangeArrowheads="1"/>
              </p:cNvSpPr>
              <p:nvPr/>
            </p:nvSpPr>
            <p:spPr bwMode="auto">
              <a:xfrm>
                <a:off x="3264" y="2160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>
                    <a:solidFill>
                      <a:srgbClr val="000099"/>
                    </a:solidFill>
                    <a:latin typeface="Times New Roman" pitchFamily="18" charset="0"/>
                  </a:rPr>
                  <a:t>R</a:t>
                </a:r>
              </a:p>
            </p:txBody>
          </p:sp>
          <p:sp>
            <p:nvSpPr>
              <p:cNvPr id="22696" name="Rectangle 168"/>
              <p:cNvSpPr>
                <a:spLocks noChangeArrowheads="1"/>
              </p:cNvSpPr>
              <p:nvPr/>
            </p:nvSpPr>
            <p:spPr bwMode="auto">
              <a:xfrm>
                <a:off x="3840" y="2160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vi-VN" sz="2800" b="1">
                    <a:solidFill>
                      <a:srgbClr val="000099"/>
                    </a:solidFill>
                    <a:latin typeface="Times New Roman" pitchFamily="18" charset="0"/>
                  </a:rPr>
                  <a:t>Ờ</a:t>
                </a:r>
                <a:endParaRPr lang="en-US" sz="2800" b="1">
                  <a:solidFill>
                    <a:srgbClr val="000099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697" name="Rectangle 169"/>
              <p:cNvSpPr>
                <a:spLocks noChangeArrowheads="1"/>
              </p:cNvSpPr>
              <p:nvPr/>
            </p:nvSpPr>
            <p:spPr bwMode="auto">
              <a:xfrm>
                <a:off x="4128" y="2160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>
                    <a:solidFill>
                      <a:srgbClr val="000099"/>
                    </a:solidFill>
                    <a:latin typeface="Times New Roman" pitchFamily="18" charset="0"/>
                  </a:rPr>
                  <a:t>N</a:t>
                </a:r>
              </a:p>
            </p:txBody>
          </p:sp>
          <p:sp>
            <p:nvSpPr>
              <p:cNvPr id="22698" name="Rectangle 170"/>
              <p:cNvSpPr>
                <a:spLocks noChangeArrowheads="1"/>
              </p:cNvSpPr>
              <p:nvPr/>
            </p:nvSpPr>
            <p:spPr bwMode="auto">
              <a:xfrm>
                <a:off x="4416" y="2160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>
                    <a:solidFill>
                      <a:srgbClr val="000099"/>
                    </a:solidFill>
                    <a:latin typeface="Times New Roman" pitchFamily="18" charset="0"/>
                  </a:rPr>
                  <a:t>G</a:t>
                </a:r>
              </a:p>
            </p:txBody>
          </p:sp>
          <p:sp>
            <p:nvSpPr>
              <p:cNvPr id="22699" name="Rectangle 171"/>
              <p:cNvSpPr>
                <a:spLocks noChangeArrowheads="1"/>
              </p:cNvSpPr>
              <p:nvPr/>
            </p:nvSpPr>
            <p:spPr bwMode="auto">
              <a:xfrm>
                <a:off x="4704" y="2160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>
                    <a:solidFill>
                      <a:srgbClr val="000099"/>
                    </a:solidFill>
                    <a:latin typeface="Times New Roman" pitchFamily="18" charset="0"/>
                  </a:rPr>
                  <a:t>L</a:t>
                </a:r>
              </a:p>
            </p:txBody>
          </p:sp>
          <p:sp>
            <p:nvSpPr>
              <p:cNvPr id="22700" name="Rectangle 172"/>
              <p:cNvSpPr>
                <a:spLocks noChangeArrowheads="1"/>
              </p:cNvSpPr>
              <p:nvPr/>
            </p:nvSpPr>
            <p:spPr bwMode="auto">
              <a:xfrm>
                <a:off x="2400" y="2160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>
                    <a:solidFill>
                      <a:srgbClr val="000099"/>
                    </a:solidFill>
                    <a:latin typeface="Times New Roman" pitchFamily="18" charset="0"/>
                  </a:rPr>
                  <a:t>N</a:t>
                </a:r>
              </a:p>
            </p:txBody>
          </p:sp>
          <p:sp>
            <p:nvSpPr>
              <p:cNvPr id="22701" name="Rectangle 173"/>
              <p:cNvSpPr>
                <a:spLocks noChangeArrowheads="1"/>
              </p:cNvSpPr>
              <p:nvPr/>
            </p:nvSpPr>
            <p:spPr bwMode="auto">
              <a:xfrm>
                <a:off x="4992" y="2160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rgbClr val="FFFF66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vi-VN" sz="2800" b="1">
                    <a:solidFill>
                      <a:srgbClr val="FF0000"/>
                    </a:solidFill>
                    <a:latin typeface="Times New Roman" pitchFamily="18" charset="0"/>
                  </a:rPr>
                  <a:t>Ớ</a:t>
                </a:r>
                <a:endParaRPr lang="en-US" sz="2800" b="1">
                  <a:solidFill>
                    <a:srgbClr val="FF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702" name="Rectangle 174"/>
              <p:cNvSpPr>
                <a:spLocks noChangeArrowheads="1"/>
              </p:cNvSpPr>
              <p:nvPr/>
            </p:nvSpPr>
            <p:spPr bwMode="auto">
              <a:xfrm>
                <a:off x="5280" y="2160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>
                    <a:solidFill>
                      <a:srgbClr val="000099"/>
                    </a:solidFill>
                    <a:latin typeface="Times New Roman" pitchFamily="18" charset="0"/>
                  </a:rPr>
                  <a:t>P</a:t>
                </a:r>
              </a:p>
            </p:txBody>
          </p:sp>
          <p:sp>
            <p:nvSpPr>
              <p:cNvPr id="22703" name="Rectangle 175"/>
              <p:cNvSpPr>
                <a:spLocks noChangeArrowheads="1"/>
              </p:cNvSpPr>
              <p:nvPr/>
            </p:nvSpPr>
            <p:spPr bwMode="auto">
              <a:xfrm>
                <a:off x="3552" y="2160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FF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</a:rPr>
                  <a:t>Ư</a:t>
                </a:r>
              </a:p>
            </p:txBody>
          </p:sp>
          <p:sp>
            <p:nvSpPr>
              <p:cNvPr id="22704" name="Rectangle 176"/>
              <p:cNvSpPr>
                <a:spLocks noChangeArrowheads="1"/>
              </p:cNvSpPr>
              <p:nvPr/>
            </p:nvSpPr>
            <p:spPr bwMode="auto">
              <a:xfrm>
                <a:off x="1536" y="2160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vi-VN" sz="2800" b="1">
                    <a:solidFill>
                      <a:srgbClr val="000099"/>
                    </a:solidFill>
                    <a:latin typeface="Times New Roman" pitchFamily="18" charset="0"/>
                  </a:rPr>
                  <a:t>Ệ</a:t>
                </a:r>
                <a:endParaRPr lang="en-US" sz="2800" b="1">
                  <a:solidFill>
                    <a:srgbClr val="000099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8" name="Group 177"/>
            <p:cNvGrpSpPr>
              <a:grpSpLocks/>
            </p:cNvGrpSpPr>
            <p:nvPr/>
          </p:nvGrpSpPr>
          <p:grpSpPr bwMode="auto">
            <a:xfrm>
              <a:off x="576" y="1680"/>
              <a:ext cx="3168" cy="288"/>
              <a:chOff x="1824" y="1824"/>
              <a:chExt cx="3168" cy="288"/>
            </a:xfrm>
          </p:grpSpPr>
          <p:sp>
            <p:nvSpPr>
              <p:cNvPr id="22706" name="Rectangle 178"/>
              <p:cNvSpPr>
                <a:spLocks noChangeArrowheads="1"/>
              </p:cNvSpPr>
              <p:nvPr/>
            </p:nvSpPr>
            <p:spPr bwMode="auto">
              <a:xfrm>
                <a:off x="1824" y="1824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rgbClr val="FFFF66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>
                    <a:solidFill>
                      <a:srgbClr val="FF0000"/>
                    </a:solidFill>
                    <a:latin typeface="Times New Roman" pitchFamily="18" charset="0"/>
                  </a:rPr>
                  <a:t>B</a:t>
                </a:r>
              </a:p>
            </p:txBody>
          </p:sp>
          <p:sp>
            <p:nvSpPr>
              <p:cNvPr id="22707" name="Rectangle 179"/>
              <p:cNvSpPr>
                <a:spLocks noChangeArrowheads="1"/>
              </p:cNvSpPr>
              <p:nvPr/>
            </p:nvSpPr>
            <p:spPr bwMode="auto">
              <a:xfrm>
                <a:off x="2112" y="1824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>
                    <a:solidFill>
                      <a:srgbClr val="000099"/>
                    </a:solidFill>
                    <a:latin typeface="Times New Roman" pitchFamily="18" charset="0"/>
                  </a:rPr>
                  <a:t>Ú</a:t>
                </a:r>
              </a:p>
            </p:txBody>
          </p:sp>
          <p:sp>
            <p:nvSpPr>
              <p:cNvPr id="22708" name="Rectangle 180"/>
              <p:cNvSpPr>
                <a:spLocks noChangeArrowheads="1"/>
              </p:cNvSpPr>
              <p:nvPr/>
            </p:nvSpPr>
            <p:spPr bwMode="auto">
              <a:xfrm>
                <a:off x="2400" y="1824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>
                    <a:solidFill>
                      <a:srgbClr val="000099"/>
                    </a:solidFill>
                    <a:latin typeface="Times New Roman" pitchFamily="18" charset="0"/>
                  </a:rPr>
                  <a:t>P</a:t>
                </a:r>
              </a:p>
            </p:txBody>
          </p:sp>
          <p:sp>
            <p:nvSpPr>
              <p:cNvPr id="22709" name="Rectangle 181"/>
              <p:cNvSpPr>
                <a:spLocks noChangeArrowheads="1"/>
              </p:cNvSpPr>
              <p:nvPr/>
            </p:nvSpPr>
            <p:spPr bwMode="auto">
              <a:xfrm>
                <a:off x="3264" y="1824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>
                    <a:solidFill>
                      <a:srgbClr val="000099"/>
                    </a:solidFill>
                    <a:latin typeface="Times New Roman" pitchFamily="18" charset="0"/>
                  </a:rPr>
                  <a:t>Ê</a:t>
                </a:r>
              </a:p>
            </p:txBody>
          </p:sp>
          <p:sp>
            <p:nvSpPr>
              <p:cNvPr id="22710" name="Rectangle 182"/>
              <p:cNvSpPr>
                <a:spLocks noChangeArrowheads="1"/>
              </p:cNvSpPr>
              <p:nvPr/>
            </p:nvSpPr>
            <p:spPr bwMode="auto">
              <a:xfrm>
                <a:off x="3552" y="1824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>
                    <a:solidFill>
                      <a:srgbClr val="000099"/>
                    </a:solidFill>
                    <a:latin typeface="Times New Roman" pitchFamily="18" charset="0"/>
                  </a:rPr>
                  <a:t>N</a:t>
                </a:r>
              </a:p>
            </p:txBody>
          </p:sp>
          <p:sp>
            <p:nvSpPr>
              <p:cNvPr id="22711" name="Rectangle 183"/>
              <p:cNvSpPr>
                <a:spLocks noChangeArrowheads="1"/>
              </p:cNvSpPr>
              <p:nvPr/>
            </p:nvSpPr>
            <p:spPr bwMode="auto">
              <a:xfrm>
                <a:off x="3840" y="1824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>
                    <a:solidFill>
                      <a:srgbClr val="000099"/>
                    </a:solidFill>
                    <a:latin typeface="Times New Roman" pitchFamily="18" charset="0"/>
                  </a:rPr>
                  <a:t>C</a:t>
                </a:r>
              </a:p>
            </p:txBody>
          </p:sp>
          <p:sp>
            <p:nvSpPr>
              <p:cNvPr id="22712" name="Rectangle 184"/>
              <p:cNvSpPr>
                <a:spLocks noChangeArrowheads="1"/>
              </p:cNvSpPr>
              <p:nvPr/>
            </p:nvSpPr>
            <p:spPr bwMode="auto">
              <a:xfrm>
                <a:off x="4128" y="1824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>
                    <a:solidFill>
                      <a:srgbClr val="000099"/>
                    </a:solidFill>
                    <a:latin typeface="Times New Roman" pitchFamily="18" charset="0"/>
                  </a:rPr>
                  <a:t>À</a:t>
                </a:r>
              </a:p>
            </p:txBody>
          </p:sp>
          <p:sp>
            <p:nvSpPr>
              <p:cNvPr id="22713" name="Rectangle 185"/>
              <p:cNvSpPr>
                <a:spLocks noChangeArrowheads="1"/>
              </p:cNvSpPr>
              <p:nvPr/>
            </p:nvSpPr>
            <p:spPr bwMode="auto">
              <a:xfrm>
                <a:off x="4416" y="1824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>
                    <a:solidFill>
                      <a:srgbClr val="000099"/>
                    </a:solidFill>
                    <a:latin typeface="Times New Roman" pitchFamily="18" charset="0"/>
                  </a:rPr>
                  <a:t>N</a:t>
                </a:r>
              </a:p>
            </p:txBody>
          </p:sp>
          <p:sp>
            <p:nvSpPr>
              <p:cNvPr id="22714" name="Rectangle 186"/>
              <p:cNvSpPr>
                <a:spLocks noChangeArrowheads="1"/>
              </p:cNvSpPr>
              <p:nvPr/>
            </p:nvSpPr>
            <p:spPr bwMode="auto">
              <a:xfrm>
                <a:off x="4704" y="1824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>
                    <a:solidFill>
                      <a:srgbClr val="000099"/>
                    </a:solidFill>
                    <a:latin typeface="Times New Roman" pitchFamily="18" charset="0"/>
                  </a:rPr>
                  <a:t>H</a:t>
                </a:r>
              </a:p>
            </p:txBody>
          </p:sp>
          <p:sp>
            <p:nvSpPr>
              <p:cNvPr id="22715" name="Rectangle 187"/>
              <p:cNvSpPr>
                <a:spLocks noChangeArrowheads="1"/>
              </p:cNvSpPr>
              <p:nvPr/>
            </p:nvSpPr>
            <p:spPr bwMode="auto">
              <a:xfrm>
                <a:off x="2976" y="1824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CC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>
                    <a:solidFill>
                      <a:srgbClr val="000099"/>
                    </a:solidFill>
                    <a:latin typeface="Times New Roman" pitchFamily="18" charset="0"/>
                  </a:rPr>
                  <a:t>R</a:t>
                </a:r>
              </a:p>
            </p:txBody>
          </p:sp>
          <p:sp>
            <p:nvSpPr>
              <p:cNvPr id="22716" name="Rectangle 188"/>
              <p:cNvSpPr>
                <a:spLocks noChangeArrowheads="1"/>
              </p:cNvSpPr>
              <p:nvPr/>
            </p:nvSpPr>
            <p:spPr bwMode="auto">
              <a:xfrm>
                <a:off x="2688" y="1824"/>
                <a:ext cx="288" cy="288"/>
              </a:xfrm>
              <a:prstGeom prst="rect">
                <a:avLst/>
              </a:prstGeom>
              <a:gradFill rotWithShape="1">
                <a:gsLst>
                  <a:gs pos="0">
                    <a:srgbClr val="FFFF66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>
                    <a:solidFill>
                      <a:srgbClr val="FF0000"/>
                    </a:solidFill>
                    <a:latin typeface="Times New Roman" pitchFamily="18" charset="0"/>
                  </a:rPr>
                  <a:t>T</a:t>
                </a:r>
              </a:p>
            </p:txBody>
          </p:sp>
        </p:grpSp>
      </p:grpSp>
      <p:grpSp>
        <p:nvGrpSpPr>
          <p:cNvPr id="9" name="Group 189"/>
          <p:cNvGrpSpPr>
            <a:grpSpLocks/>
          </p:cNvGrpSpPr>
          <p:nvPr/>
        </p:nvGrpSpPr>
        <p:grpSpPr bwMode="auto">
          <a:xfrm>
            <a:off x="685800" y="6096000"/>
            <a:ext cx="685800" cy="304800"/>
            <a:chOff x="672" y="768"/>
            <a:chExt cx="1392" cy="432"/>
          </a:xfrm>
        </p:grpSpPr>
        <p:grpSp>
          <p:nvGrpSpPr>
            <p:cNvPr id="10" name="Group 190"/>
            <p:cNvGrpSpPr>
              <a:grpSpLocks/>
            </p:cNvGrpSpPr>
            <p:nvPr/>
          </p:nvGrpSpPr>
          <p:grpSpPr bwMode="auto">
            <a:xfrm>
              <a:off x="672" y="768"/>
              <a:ext cx="1392" cy="432"/>
              <a:chOff x="672" y="768"/>
              <a:chExt cx="1392" cy="432"/>
            </a:xfrm>
          </p:grpSpPr>
          <p:sp>
            <p:nvSpPr>
              <p:cNvPr id="22719" name="Oval 191"/>
              <p:cNvSpPr>
                <a:spLocks noChangeArrowheads="1"/>
              </p:cNvSpPr>
              <p:nvPr/>
            </p:nvSpPr>
            <p:spPr bwMode="auto">
              <a:xfrm>
                <a:off x="672" y="768"/>
                <a:ext cx="576" cy="43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720" name="Rectangle 192"/>
              <p:cNvSpPr>
                <a:spLocks noChangeArrowheads="1"/>
              </p:cNvSpPr>
              <p:nvPr/>
            </p:nvSpPr>
            <p:spPr bwMode="auto">
              <a:xfrm>
                <a:off x="1152" y="928"/>
                <a:ext cx="912" cy="96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721" name="Freeform 193"/>
              <p:cNvSpPr>
                <a:spLocks/>
              </p:cNvSpPr>
              <p:nvPr/>
            </p:nvSpPr>
            <p:spPr bwMode="auto">
              <a:xfrm>
                <a:off x="1728" y="816"/>
                <a:ext cx="336" cy="14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44"/>
                  </a:cxn>
                  <a:cxn ang="0">
                    <a:pos x="336" y="144"/>
                  </a:cxn>
                  <a:cxn ang="0">
                    <a:pos x="336" y="0"/>
                  </a:cxn>
                  <a:cxn ang="0">
                    <a:pos x="288" y="0"/>
                  </a:cxn>
                  <a:cxn ang="0">
                    <a:pos x="288" y="48"/>
                  </a:cxn>
                  <a:cxn ang="0">
                    <a:pos x="192" y="48"/>
                  </a:cxn>
                  <a:cxn ang="0">
                    <a:pos x="192" y="0"/>
                  </a:cxn>
                  <a:cxn ang="0">
                    <a:pos x="96" y="0"/>
                  </a:cxn>
                  <a:cxn ang="0">
                    <a:pos x="96" y="48"/>
                  </a:cxn>
                  <a:cxn ang="0">
                    <a:pos x="48" y="0"/>
                  </a:cxn>
                  <a:cxn ang="0">
                    <a:pos x="0" y="0"/>
                  </a:cxn>
                </a:cxnLst>
                <a:rect l="0" t="0" r="r" b="b"/>
                <a:pathLst>
                  <a:path w="336" h="144">
                    <a:moveTo>
                      <a:pt x="0" y="0"/>
                    </a:moveTo>
                    <a:lnTo>
                      <a:pt x="0" y="144"/>
                    </a:lnTo>
                    <a:lnTo>
                      <a:pt x="336" y="144"/>
                    </a:lnTo>
                    <a:lnTo>
                      <a:pt x="336" y="0"/>
                    </a:lnTo>
                    <a:lnTo>
                      <a:pt x="288" y="0"/>
                    </a:lnTo>
                    <a:lnTo>
                      <a:pt x="288" y="48"/>
                    </a:lnTo>
                    <a:lnTo>
                      <a:pt x="192" y="48"/>
                    </a:lnTo>
                    <a:lnTo>
                      <a:pt x="192" y="0"/>
                    </a:lnTo>
                    <a:lnTo>
                      <a:pt x="96" y="0"/>
                    </a:lnTo>
                    <a:lnTo>
                      <a:pt x="96" y="48"/>
                    </a:lnTo>
                    <a:lnTo>
                      <a:pt x="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722" name="Oval 194"/>
            <p:cNvSpPr>
              <a:spLocks noChangeArrowheads="1"/>
            </p:cNvSpPr>
            <p:nvPr/>
          </p:nvSpPr>
          <p:spPr bwMode="auto">
            <a:xfrm>
              <a:off x="720" y="912"/>
              <a:ext cx="144" cy="14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723" name="AutoShape 195"/>
          <p:cNvSpPr>
            <a:spLocks noChangeArrowheads="1"/>
          </p:cNvSpPr>
          <p:nvPr/>
        </p:nvSpPr>
        <p:spPr bwMode="auto">
          <a:xfrm rot="5400000">
            <a:off x="1066800" y="990600"/>
            <a:ext cx="457200" cy="4572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pPr algn="ctr" eaLnBrk="0" hangingPunct="0"/>
            <a:r>
              <a:rPr lang="en-US" sz="2000" b="1">
                <a:solidFill>
                  <a:schemeClr val="bg1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22724" name="AutoShape 196"/>
          <p:cNvSpPr>
            <a:spLocks noChangeArrowheads="1"/>
          </p:cNvSpPr>
          <p:nvPr/>
        </p:nvSpPr>
        <p:spPr bwMode="auto">
          <a:xfrm rot="5400000">
            <a:off x="1066800" y="1524000"/>
            <a:ext cx="457200" cy="4572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pPr algn="ctr" eaLnBrk="0" hangingPunct="0"/>
            <a:r>
              <a:rPr lang="en-US" sz="2000" b="1">
                <a:solidFill>
                  <a:schemeClr val="bg1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22725" name="AutoShape 197"/>
          <p:cNvSpPr>
            <a:spLocks noChangeArrowheads="1"/>
          </p:cNvSpPr>
          <p:nvPr/>
        </p:nvSpPr>
        <p:spPr bwMode="auto">
          <a:xfrm rot="5400000">
            <a:off x="1066800" y="2057400"/>
            <a:ext cx="457200" cy="4572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pPr algn="ctr" eaLnBrk="0" hangingPunct="0"/>
            <a:r>
              <a:rPr lang="en-US" sz="2000" b="1">
                <a:solidFill>
                  <a:schemeClr val="bg1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22726" name="AutoShape 198"/>
          <p:cNvSpPr>
            <a:spLocks noChangeArrowheads="1"/>
          </p:cNvSpPr>
          <p:nvPr/>
        </p:nvSpPr>
        <p:spPr bwMode="auto">
          <a:xfrm rot="5400000">
            <a:off x="1066800" y="2590800"/>
            <a:ext cx="457200" cy="4572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pPr algn="ctr" eaLnBrk="0" hangingPunct="0"/>
            <a:r>
              <a:rPr lang="en-US" sz="2000" b="1">
                <a:solidFill>
                  <a:schemeClr val="bg1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22727" name="AutoShape 199"/>
          <p:cNvSpPr>
            <a:spLocks noChangeArrowheads="1"/>
          </p:cNvSpPr>
          <p:nvPr/>
        </p:nvSpPr>
        <p:spPr bwMode="auto">
          <a:xfrm rot="5400000">
            <a:off x="1066800" y="3124200"/>
            <a:ext cx="457200" cy="4572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pPr algn="ctr" eaLnBrk="0" hangingPunct="0"/>
            <a:r>
              <a:rPr lang="en-US" sz="2400" b="1">
                <a:solidFill>
                  <a:schemeClr val="bg1"/>
                </a:solidFill>
                <a:latin typeface="Times New Roman" pitchFamily="18" charset="0"/>
              </a:rPr>
              <a:t>5</a:t>
            </a:r>
          </a:p>
        </p:txBody>
      </p:sp>
      <p:sp>
        <p:nvSpPr>
          <p:cNvPr id="22728" name="AutoShape 200"/>
          <p:cNvSpPr>
            <a:spLocks noChangeArrowheads="1"/>
          </p:cNvSpPr>
          <p:nvPr/>
        </p:nvSpPr>
        <p:spPr bwMode="auto">
          <a:xfrm rot="5400000">
            <a:off x="1066800" y="3657600"/>
            <a:ext cx="457200" cy="4572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pPr algn="ctr" eaLnBrk="0" hangingPunct="0"/>
            <a:r>
              <a:rPr lang="en-US" sz="2400" b="1">
                <a:solidFill>
                  <a:schemeClr val="bg1"/>
                </a:solidFill>
                <a:latin typeface="Times New Roman" pitchFamily="18" charset="0"/>
              </a:rPr>
              <a:t>6</a:t>
            </a:r>
          </a:p>
        </p:txBody>
      </p:sp>
      <p:grpSp>
        <p:nvGrpSpPr>
          <p:cNvPr id="11" name="Group 201"/>
          <p:cNvGrpSpPr>
            <a:grpSpLocks/>
          </p:cNvGrpSpPr>
          <p:nvPr/>
        </p:nvGrpSpPr>
        <p:grpSpPr bwMode="auto">
          <a:xfrm>
            <a:off x="1143000" y="152400"/>
            <a:ext cx="7543800" cy="609600"/>
            <a:chOff x="720" y="96"/>
            <a:chExt cx="4752" cy="384"/>
          </a:xfrm>
        </p:grpSpPr>
        <p:sp>
          <p:nvSpPr>
            <p:cNvPr id="22730" name="WordArt 202"/>
            <p:cNvSpPr>
              <a:spLocks noChangeArrowheads="1" noChangeShapeType="1" noTextEdit="1"/>
            </p:cNvSpPr>
            <p:nvPr/>
          </p:nvSpPr>
          <p:spPr bwMode="auto">
            <a:xfrm>
              <a:off x="720" y="96"/>
              <a:ext cx="4752" cy="30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PerspectiveFront">
                  <a:rot lat="20699999" lon="0" rev="0"/>
                </a:camera>
                <a:lightRig rig="legacyFlat3" dir="t"/>
              </a:scene3d>
              <a:sp3d extrusionH="430200" prstMaterial="legacyMatte">
                <a:extrusionClr>
                  <a:schemeClr val="bg1"/>
                </a:extrusionClr>
              </a:sp3d>
            </a:bodyPr>
            <a:lstStyle/>
            <a:p>
              <a:pPr algn="ctr"/>
              <a:r>
                <a:rPr lang="vi-VN" sz="3200" b="1" i="1" kern="10" dirty="0">
                  <a:ln w="12700"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000082"/>
                      </a:gs>
                      <a:gs pos="15000">
                        <a:srgbClr val="66008F"/>
                      </a:gs>
                      <a:gs pos="32499">
                        <a:srgbClr val="BA0066"/>
                      </a:gs>
                      <a:gs pos="45000">
                        <a:srgbClr val="FF0000"/>
                      </a:gs>
                      <a:gs pos="50000">
                        <a:srgbClr val="FF8200"/>
                      </a:gs>
                      <a:gs pos="55001">
                        <a:srgbClr val="FF0000"/>
                      </a:gs>
                      <a:gs pos="67501">
                        <a:srgbClr val="BA0066"/>
                      </a:gs>
                      <a:gs pos="85000">
                        <a:srgbClr val="66008F"/>
                      </a:gs>
                      <a:gs pos="100000">
                        <a:srgbClr val="000082"/>
                      </a:gs>
                    </a:gsLst>
                    <a:lin ang="18900000" scaled="1"/>
                  </a:gradFill>
                  <a:latin typeface="Times New Roman"/>
                  <a:cs typeface="Times New Roman"/>
                </a:rPr>
                <a:t>TRÒ CHƠI Ô CHỮ</a:t>
              </a:r>
              <a:endParaRPr lang="en-US" sz="3200" b="1" i="1" kern="10" dirty="0">
                <a:ln w="12700">
                  <a:round/>
                  <a:headEnd/>
                  <a:tailEnd/>
                </a:ln>
                <a:gradFill rotWithShape="0">
                  <a:gsLst>
                    <a:gs pos="0">
                      <a:srgbClr val="000082"/>
                    </a:gs>
                    <a:gs pos="15000">
                      <a:srgbClr val="66008F"/>
                    </a:gs>
                    <a:gs pos="32499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1">
                      <a:srgbClr val="FF0000"/>
                    </a:gs>
                    <a:gs pos="67501">
                      <a:srgbClr val="BA0066"/>
                    </a:gs>
                    <a:gs pos="85000">
                      <a:srgbClr val="66008F"/>
                    </a:gs>
                    <a:gs pos="100000">
                      <a:srgbClr val="000082"/>
                    </a:gs>
                  </a:gsLst>
                  <a:lin ang="18900000" scaled="1"/>
                </a:gradFill>
                <a:latin typeface="Times New Roman"/>
                <a:cs typeface="Times New Roman"/>
              </a:endParaRPr>
            </a:p>
          </p:txBody>
        </p:sp>
        <p:sp>
          <p:nvSpPr>
            <p:cNvPr id="22731" name="Rectangle 203"/>
            <p:cNvSpPr>
              <a:spLocks noChangeArrowheads="1"/>
            </p:cNvSpPr>
            <p:nvPr/>
          </p:nvSpPr>
          <p:spPr bwMode="auto">
            <a:xfrm>
              <a:off x="720" y="432"/>
              <a:ext cx="4752" cy="48"/>
            </a:xfrm>
            <a:prstGeom prst="rect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00"/>
                </a:gs>
              </a:gsLst>
              <a:lin ang="0" scaled="1"/>
            </a:gradFill>
            <a:ln w="3175">
              <a:miter lim="800000"/>
              <a:headEnd/>
              <a:tailEnd/>
            </a:ln>
            <a:effectLst/>
            <a:scene3d>
              <a:camera prst="legacyObliqueTopRight">
                <a:rot lat="20699999" lon="0" rev="0"/>
              </a:camera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12" name="Group 204"/>
          <p:cNvGrpSpPr>
            <a:grpSpLocks/>
          </p:cNvGrpSpPr>
          <p:nvPr/>
        </p:nvGrpSpPr>
        <p:grpSpPr bwMode="auto">
          <a:xfrm>
            <a:off x="1828800" y="5943600"/>
            <a:ext cx="6400800" cy="457200"/>
            <a:chOff x="1248" y="3888"/>
            <a:chExt cx="4032" cy="288"/>
          </a:xfrm>
        </p:grpSpPr>
        <p:sp>
          <p:nvSpPr>
            <p:cNvPr id="22733" name="Rectangle 205"/>
            <p:cNvSpPr>
              <a:spLocks noChangeArrowheads="1"/>
            </p:cNvSpPr>
            <p:nvPr/>
          </p:nvSpPr>
          <p:spPr bwMode="auto">
            <a:xfrm>
              <a:off x="1248" y="388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E8031">
                    <a:alpha val="82001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2800" b="1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B</a:t>
              </a:r>
            </a:p>
          </p:txBody>
        </p:sp>
        <p:sp>
          <p:nvSpPr>
            <p:cNvPr id="22734" name="Rectangle 206"/>
            <p:cNvSpPr>
              <a:spLocks noChangeArrowheads="1"/>
            </p:cNvSpPr>
            <p:nvPr/>
          </p:nvSpPr>
          <p:spPr bwMode="auto">
            <a:xfrm>
              <a:off x="4992" y="388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E8031">
                    <a:alpha val="82001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2800" b="1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G</a:t>
              </a:r>
            </a:p>
          </p:txBody>
        </p:sp>
        <p:sp>
          <p:nvSpPr>
            <p:cNvPr id="22735" name="Rectangle 207"/>
            <p:cNvSpPr>
              <a:spLocks noChangeArrowheads="1"/>
            </p:cNvSpPr>
            <p:nvPr/>
          </p:nvSpPr>
          <p:spPr bwMode="auto">
            <a:xfrm>
              <a:off x="2112" y="388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E8031">
                    <a:alpha val="82001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2800" b="1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V</a:t>
              </a:r>
            </a:p>
          </p:txBody>
        </p:sp>
        <p:sp>
          <p:nvSpPr>
            <p:cNvPr id="22736" name="Rectangle 208"/>
            <p:cNvSpPr>
              <a:spLocks noChangeArrowheads="1"/>
            </p:cNvSpPr>
            <p:nvPr/>
          </p:nvSpPr>
          <p:spPr bwMode="auto">
            <a:xfrm>
              <a:off x="2400" y="388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E8031">
                    <a:alpha val="82001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vi-VN" sz="2800" b="1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Ệ</a:t>
              </a:r>
              <a:endParaRPr lang="en-US" sz="28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22737" name="Rectangle 209"/>
            <p:cNvSpPr>
              <a:spLocks noChangeArrowheads="1"/>
            </p:cNvSpPr>
            <p:nvPr/>
          </p:nvSpPr>
          <p:spPr bwMode="auto">
            <a:xfrm>
              <a:off x="3264" y="388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E8031">
                    <a:alpha val="82001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2800" b="1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I</a:t>
              </a:r>
            </a:p>
          </p:txBody>
        </p:sp>
        <p:sp>
          <p:nvSpPr>
            <p:cNvPr id="22738" name="Rectangle 210"/>
            <p:cNvSpPr>
              <a:spLocks noChangeArrowheads="1"/>
            </p:cNvSpPr>
            <p:nvPr/>
          </p:nvSpPr>
          <p:spPr bwMode="auto">
            <a:xfrm>
              <a:off x="3552" y="388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E8031">
                    <a:alpha val="82001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2800" b="1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22739" name="Rectangle 211"/>
            <p:cNvSpPr>
              <a:spLocks noChangeArrowheads="1"/>
            </p:cNvSpPr>
            <p:nvPr/>
          </p:nvSpPr>
          <p:spPr bwMode="auto">
            <a:xfrm>
              <a:off x="3840" y="388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E8031">
                    <a:alpha val="82001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2800" b="1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R</a:t>
              </a:r>
            </a:p>
          </p:txBody>
        </p:sp>
        <p:sp>
          <p:nvSpPr>
            <p:cNvPr id="22740" name="Rectangle 212"/>
            <p:cNvSpPr>
              <a:spLocks noChangeArrowheads="1"/>
            </p:cNvSpPr>
            <p:nvPr/>
          </p:nvSpPr>
          <p:spPr bwMode="auto">
            <a:xfrm>
              <a:off x="1824" y="388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E8031">
                    <a:alpha val="82001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2800" b="1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O</a:t>
              </a:r>
            </a:p>
          </p:txBody>
        </p:sp>
        <p:sp>
          <p:nvSpPr>
            <p:cNvPr id="22741" name="Rectangle 213"/>
            <p:cNvSpPr>
              <a:spLocks noChangeArrowheads="1"/>
            </p:cNvSpPr>
            <p:nvPr/>
          </p:nvSpPr>
          <p:spPr bwMode="auto">
            <a:xfrm>
              <a:off x="1536" y="388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E8031">
                    <a:alpha val="82001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2800" b="1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Ả</a:t>
              </a:r>
            </a:p>
          </p:txBody>
        </p:sp>
        <p:sp>
          <p:nvSpPr>
            <p:cNvPr id="22742" name="Rectangle 214"/>
            <p:cNvSpPr>
              <a:spLocks noChangeArrowheads="1"/>
            </p:cNvSpPr>
            <p:nvPr/>
          </p:nvSpPr>
          <p:spPr bwMode="auto">
            <a:xfrm>
              <a:off x="2976" y="388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E8031">
                    <a:alpha val="82001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2800" b="1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Ô</a:t>
              </a:r>
            </a:p>
          </p:txBody>
        </p:sp>
        <p:sp>
          <p:nvSpPr>
            <p:cNvPr id="22743" name="Rectangle 215"/>
            <p:cNvSpPr>
              <a:spLocks noChangeArrowheads="1"/>
            </p:cNvSpPr>
            <p:nvPr/>
          </p:nvSpPr>
          <p:spPr bwMode="auto">
            <a:xfrm>
              <a:off x="2688" y="388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E8031">
                    <a:alpha val="82001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2800" b="1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M</a:t>
              </a:r>
            </a:p>
          </p:txBody>
        </p:sp>
        <p:sp>
          <p:nvSpPr>
            <p:cNvPr id="22744" name="Rectangle 216"/>
            <p:cNvSpPr>
              <a:spLocks noChangeArrowheads="1"/>
            </p:cNvSpPr>
            <p:nvPr/>
          </p:nvSpPr>
          <p:spPr bwMode="auto">
            <a:xfrm>
              <a:off x="4128" y="388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E8031">
                    <a:alpha val="82001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2800" b="1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Ư</a:t>
              </a:r>
            </a:p>
          </p:txBody>
        </p:sp>
        <p:sp>
          <p:nvSpPr>
            <p:cNvPr id="22745" name="Rectangle 217"/>
            <p:cNvSpPr>
              <a:spLocks noChangeArrowheads="1"/>
            </p:cNvSpPr>
            <p:nvPr/>
          </p:nvSpPr>
          <p:spPr bwMode="auto">
            <a:xfrm>
              <a:off x="4416" y="388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E8031">
                    <a:alpha val="82001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vi-VN" sz="2800" b="1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Ờ</a:t>
              </a:r>
              <a:endParaRPr lang="en-US" sz="28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22746" name="Rectangle 218"/>
            <p:cNvSpPr>
              <a:spLocks noChangeArrowheads="1"/>
            </p:cNvSpPr>
            <p:nvPr/>
          </p:nvSpPr>
          <p:spPr bwMode="auto">
            <a:xfrm>
              <a:off x="4704" y="388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E8031">
                    <a:alpha val="82001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US" sz="2800" b="1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N</a:t>
              </a:r>
            </a:p>
          </p:txBody>
        </p:sp>
      </p:grpSp>
      <p:grpSp>
        <p:nvGrpSpPr>
          <p:cNvPr id="13" name="Group 219"/>
          <p:cNvGrpSpPr>
            <a:grpSpLocks/>
          </p:cNvGrpSpPr>
          <p:nvPr/>
        </p:nvGrpSpPr>
        <p:grpSpPr bwMode="auto">
          <a:xfrm>
            <a:off x="1828800" y="5943600"/>
            <a:ext cx="6400800" cy="457200"/>
            <a:chOff x="1248" y="3888"/>
            <a:chExt cx="4032" cy="288"/>
          </a:xfrm>
        </p:grpSpPr>
        <p:sp>
          <p:nvSpPr>
            <p:cNvPr id="22748" name="Rectangle 220"/>
            <p:cNvSpPr>
              <a:spLocks noChangeArrowheads="1"/>
            </p:cNvSpPr>
            <p:nvPr/>
          </p:nvSpPr>
          <p:spPr bwMode="auto">
            <a:xfrm>
              <a:off x="4992" y="388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AAF2A4"/>
                </a:gs>
                <a:gs pos="100000">
                  <a:srgbClr val="0E8031">
                    <a:alpha val="82001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22749" name="Rectangle 221"/>
            <p:cNvSpPr>
              <a:spLocks noChangeArrowheads="1"/>
            </p:cNvSpPr>
            <p:nvPr/>
          </p:nvSpPr>
          <p:spPr bwMode="auto">
            <a:xfrm>
              <a:off x="1248" y="388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AAF2A4"/>
                </a:gs>
                <a:gs pos="100000">
                  <a:srgbClr val="0E8031">
                    <a:alpha val="82001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22750" name="Rectangle 222"/>
            <p:cNvSpPr>
              <a:spLocks noChangeArrowheads="1"/>
            </p:cNvSpPr>
            <p:nvPr/>
          </p:nvSpPr>
          <p:spPr bwMode="auto">
            <a:xfrm>
              <a:off x="4128" y="388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AAF2A4"/>
                </a:gs>
                <a:gs pos="100000">
                  <a:srgbClr val="0E8031">
                    <a:alpha val="82001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22751" name="Rectangle 223"/>
            <p:cNvSpPr>
              <a:spLocks noChangeArrowheads="1"/>
            </p:cNvSpPr>
            <p:nvPr/>
          </p:nvSpPr>
          <p:spPr bwMode="auto">
            <a:xfrm>
              <a:off x="3840" y="388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AAF2A4"/>
                </a:gs>
                <a:gs pos="100000">
                  <a:srgbClr val="0E8031">
                    <a:alpha val="82001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22752" name="Rectangle 224"/>
            <p:cNvSpPr>
              <a:spLocks noChangeArrowheads="1"/>
            </p:cNvSpPr>
            <p:nvPr/>
          </p:nvSpPr>
          <p:spPr bwMode="auto">
            <a:xfrm>
              <a:off x="2976" y="388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AAF2A4"/>
                </a:gs>
                <a:gs pos="100000">
                  <a:srgbClr val="0E8031">
                    <a:alpha val="82001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22753" name="Rectangle 225"/>
            <p:cNvSpPr>
              <a:spLocks noChangeArrowheads="1"/>
            </p:cNvSpPr>
            <p:nvPr/>
          </p:nvSpPr>
          <p:spPr bwMode="auto">
            <a:xfrm>
              <a:off x="2688" y="388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AAF2A4"/>
                </a:gs>
                <a:gs pos="100000">
                  <a:srgbClr val="0E8031">
                    <a:alpha val="82001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22754" name="Rectangle 226"/>
            <p:cNvSpPr>
              <a:spLocks noChangeArrowheads="1"/>
            </p:cNvSpPr>
            <p:nvPr/>
          </p:nvSpPr>
          <p:spPr bwMode="auto">
            <a:xfrm>
              <a:off x="2400" y="388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AAF2A4"/>
                </a:gs>
                <a:gs pos="100000">
                  <a:srgbClr val="0E8031">
                    <a:alpha val="82001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22755" name="Rectangle 227"/>
            <p:cNvSpPr>
              <a:spLocks noChangeArrowheads="1"/>
            </p:cNvSpPr>
            <p:nvPr/>
          </p:nvSpPr>
          <p:spPr bwMode="auto">
            <a:xfrm>
              <a:off x="3264" y="388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AAF2A4"/>
                </a:gs>
                <a:gs pos="100000">
                  <a:srgbClr val="0E8031">
                    <a:alpha val="82001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22756" name="Rectangle 228"/>
            <p:cNvSpPr>
              <a:spLocks noChangeArrowheads="1"/>
            </p:cNvSpPr>
            <p:nvPr/>
          </p:nvSpPr>
          <p:spPr bwMode="auto">
            <a:xfrm>
              <a:off x="4704" y="388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AAF2A4"/>
                </a:gs>
                <a:gs pos="100000">
                  <a:srgbClr val="0E8031">
                    <a:alpha val="82001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22757" name="Rectangle 229"/>
            <p:cNvSpPr>
              <a:spLocks noChangeArrowheads="1"/>
            </p:cNvSpPr>
            <p:nvPr/>
          </p:nvSpPr>
          <p:spPr bwMode="auto">
            <a:xfrm>
              <a:off x="1824" y="388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AAF2A4"/>
                </a:gs>
                <a:gs pos="100000">
                  <a:srgbClr val="0E8031">
                    <a:alpha val="82001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22758" name="Rectangle 230"/>
            <p:cNvSpPr>
              <a:spLocks noChangeArrowheads="1"/>
            </p:cNvSpPr>
            <p:nvPr/>
          </p:nvSpPr>
          <p:spPr bwMode="auto">
            <a:xfrm>
              <a:off x="3552" y="388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AAF2A4"/>
                </a:gs>
                <a:gs pos="100000">
                  <a:srgbClr val="0E8031">
                    <a:alpha val="82001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22759" name="Rectangle 231"/>
            <p:cNvSpPr>
              <a:spLocks noChangeArrowheads="1"/>
            </p:cNvSpPr>
            <p:nvPr/>
          </p:nvSpPr>
          <p:spPr bwMode="auto">
            <a:xfrm>
              <a:off x="2112" y="388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AAF2A4"/>
                </a:gs>
                <a:gs pos="100000">
                  <a:srgbClr val="0E8031">
                    <a:alpha val="82001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22760" name="Rectangle 232"/>
            <p:cNvSpPr>
              <a:spLocks noChangeArrowheads="1"/>
            </p:cNvSpPr>
            <p:nvPr/>
          </p:nvSpPr>
          <p:spPr bwMode="auto">
            <a:xfrm>
              <a:off x="4416" y="388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AAF2A4"/>
                </a:gs>
                <a:gs pos="100000">
                  <a:srgbClr val="0E8031">
                    <a:alpha val="82001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22761" name="Rectangle 233"/>
            <p:cNvSpPr>
              <a:spLocks noChangeArrowheads="1"/>
            </p:cNvSpPr>
            <p:nvPr/>
          </p:nvSpPr>
          <p:spPr bwMode="auto">
            <a:xfrm>
              <a:off x="1536" y="388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AAF2A4"/>
                </a:gs>
                <a:gs pos="100000">
                  <a:srgbClr val="0E8031">
                    <a:alpha val="82001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endParaRPr>
            </a:p>
          </p:txBody>
        </p:sp>
      </p:grpSp>
      <p:sp>
        <p:nvSpPr>
          <p:cNvPr id="22762" name="AutoShape 234"/>
          <p:cNvSpPr>
            <a:spLocks noChangeArrowheads="1"/>
          </p:cNvSpPr>
          <p:nvPr/>
        </p:nvSpPr>
        <p:spPr bwMode="auto">
          <a:xfrm>
            <a:off x="1295400" y="4495800"/>
            <a:ext cx="7162800" cy="1371600"/>
          </a:xfrm>
          <a:prstGeom prst="horizontalScroll">
            <a:avLst>
              <a:gd name="adj" fmla="val 12500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vi-VN" sz="2800" b="1">
                <a:solidFill>
                  <a:srgbClr val="0000FF"/>
                </a:solidFill>
                <a:latin typeface="Times New Roman" pitchFamily="18" charset="0"/>
              </a:rPr>
              <a:t>Người ta thường ví rừng với hình ảnh này.</a:t>
            </a:r>
            <a:endParaRPr lang="en-US" sz="2800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2763" name="AutoShape 235"/>
          <p:cNvSpPr>
            <a:spLocks noChangeArrowheads="1"/>
          </p:cNvSpPr>
          <p:nvPr/>
        </p:nvSpPr>
        <p:spPr bwMode="auto">
          <a:xfrm>
            <a:off x="1676400" y="4419600"/>
            <a:ext cx="6477000" cy="1447800"/>
          </a:xfrm>
          <a:prstGeom prst="horizontalScroll">
            <a:avLst>
              <a:gd name="adj" fmla="val 12500"/>
            </a:avLst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Mùa xuân là … ……………………</a:t>
            </a:r>
          </a:p>
          <a:p>
            <a:pPr algn="ctr"/>
            <a:r>
              <a:rPr lang="en-US" sz="28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 cho đất nước càng ngày càng xuân.</a:t>
            </a:r>
            <a:r>
              <a:rPr lang="en-US" sz="2800" b="1" i="1">
                <a:solidFill>
                  <a:srgbClr val="0000FF"/>
                </a:solidFill>
                <a:latin typeface="Times New Roman" pitchFamily="18" charset="0"/>
              </a:rPr>
              <a:t> </a:t>
            </a:r>
            <a:endParaRPr lang="en-US" sz="2800" b="1" i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2764" name="AutoShape 236"/>
          <p:cNvSpPr>
            <a:spLocks noChangeArrowheads="1"/>
          </p:cNvSpPr>
          <p:nvPr/>
        </p:nvSpPr>
        <p:spPr bwMode="auto">
          <a:xfrm>
            <a:off x="1219200" y="4419600"/>
            <a:ext cx="6629400" cy="1524000"/>
          </a:xfrm>
          <a:prstGeom prst="horizontalScroll">
            <a:avLst>
              <a:gd name="adj" fmla="val 10819"/>
            </a:avLst>
          </a:prstGeom>
          <a:solidFill>
            <a:srgbClr val="CC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Vì lợi ích … trồng cây</a:t>
            </a:r>
          </a:p>
          <a:p>
            <a:pPr algn="ctr"/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Vì lợi ích trăm năm trồng người.</a:t>
            </a:r>
          </a:p>
        </p:txBody>
      </p:sp>
      <p:sp>
        <p:nvSpPr>
          <p:cNvPr id="22765" name="AutoShape 237"/>
          <p:cNvSpPr>
            <a:spLocks noChangeArrowheads="1"/>
          </p:cNvSpPr>
          <p:nvPr/>
        </p:nvSpPr>
        <p:spPr bwMode="auto">
          <a:xfrm>
            <a:off x="1219200" y="4343400"/>
            <a:ext cx="7010400" cy="1600200"/>
          </a:xfrm>
          <a:prstGeom prst="horizontalScroll">
            <a:avLst>
              <a:gd name="adj" fmla="val 13801"/>
            </a:avLst>
          </a:prstGeom>
          <a:solidFill>
            <a:srgbClr val="8CECBE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 i="1">
                <a:solidFill>
                  <a:srgbClr val="0000FF"/>
                </a:solidFill>
                <a:latin typeface="Times New Roman" pitchFamily="18" charset="0"/>
              </a:rPr>
              <a:t>Trẻ em như ….</a:t>
            </a:r>
          </a:p>
          <a:p>
            <a:pPr algn="ctr"/>
            <a:r>
              <a:rPr lang="en-US" sz="2800" b="1" i="1">
                <a:solidFill>
                  <a:srgbClr val="0000FF"/>
                </a:solidFill>
                <a:latin typeface="Times New Roman" pitchFamily="18" charset="0"/>
              </a:rPr>
              <a:t>Biết ăn, ngủ, biết học hành là ngoan.</a:t>
            </a:r>
            <a:endParaRPr lang="en-US" sz="4400" b="1" i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2766" name="AutoShape 238"/>
          <p:cNvSpPr>
            <a:spLocks noChangeArrowheads="1"/>
          </p:cNvSpPr>
          <p:nvPr/>
        </p:nvSpPr>
        <p:spPr bwMode="auto">
          <a:xfrm>
            <a:off x="1371600" y="4419600"/>
            <a:ext cx="6477000" cy="1295400"/>
          </a:xfrm>
          <a:prstGeom prst="horizontalScroll">
            <a:avLst>
              <a:gd name="adj" fmla="val 12500"/>
            </a:avLst>
          </a:prstGeom>
          <a:solidFill>
            <a:srgbClr val="CC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Một trong những việc làm </a:t>
            </a:r>
          </a:p>
          <a:p>
            <a:pPr algn="ctr"/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hàng ngày ở lớp của các bạn học sinh.</a:t>
            </a:r>
            <a:endParaRPr lang="en-US" sz="2800" b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2767" name="AutoShape 239"/>
          <p:cNvSpPr>
            <a:spLocks noChangeArrowheads="1"/>
          </p:cNvSpPr>
          <p:nvPr/>
        </p:nvSpPr>
        <p:spPr bwMode="auto">
          <a:xfrm>
            <a:off x="990600" y="3962400"/>
            <a:ext cx="7467600" cy="2057400"/>
          </a:xfrm>
          <a:prstGeom prst="horizontalScroll">
            <a:avLst>
              <a:gd name="adj" fmla="val 12500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 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Một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những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hành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động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của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chúng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đê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̉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giúp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mọi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người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hiểu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r</a:t>
            </a:r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</a:rPr>
              <a:t>õ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hơn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một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phong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trào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</a:p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hay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ch</a:t>
            </a:r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</a:rPr>
              <a:t>ủ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trương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nào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đo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́…</a:t>
            </a:r>
          </a:p>
        </p:txBody>
      </p:sp>
      <p:grpSp>
        <p:nvGrpSpPr>
          <p:cNvPr id="14" name="Group 240"/>
          <p:cNvGrpSpPr>
            <a:grpSpLocks/>
          </p:cNvGrpSpPr>
          <p:nvPr/>
        </p:nvGrpSpPr>
        <p:grpSpPr bwMode="auto">
          <a:xfrm>
            <a:off x="3124200" y="990600"/>
            <a:ext cx="4572000" cy="457200"/>
            <a:chOff x="2016" y="816"/>
            <a:chExt cx="2880" cy="288"/>
          </a:xfrm>
        </p:grpSpPr>
        <p:sp>
          <p:nvSpPr>
            <p:cNvPr id="22769" name="Rectangle 241"/>
            <p:cNvSpPr>
              <a:spLocks noChangeArrowheads="1"/>
            </p:cNvSpPr>
            <p:nvPr/>
          </p:nvSpPr>
          <p:spPr bwMode="auto">
            <a:xfrm>
              <a:off x="2304" y="81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2770" name="Rectangle 242"/>
            <p:cNvSpPr>
              <a:spLocks noChangeArrowheads="1"/>
            </p:cNvSpPr>
            <p:nvPr/>
          </p:nvSpPr>
          <p:spPr bwMode="auto">
            <a:xfrm>
              <a:off x="2016" y="816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  <p:sp>
          <p:nvSpPr>
            <p:cNvPr id="22771" name="Rectangle 243"/>
            <p:cNvSpPr>
              <a:spLocks noChangeArrowheads="1"/>
            </p:cNvSpPr>
            <p:nvPr/>
          </p:nvSpPr>
          <p:spPr bwMode="auto">
            <a:xfrm>
              <a:off x="2592" y="816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  <p:sp>
          <p:nvSpPr>
            <p:cNvPr id="22772" name="Rectangle 244"/>
            <p:cNvSpPr>
              <a:spLocks noChangeArrowheads="1"/>
            </p:cNvSpPr>
            <p:nvPr/>
          </p:nvSpPr>
          <p:spPr bwMode="auto">
            <a:xfrm>
              <a:off x="3456" y="81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22773" name="Rectangle 245"/>
            <p:cNvSpPr>
              <a:spLocks noChangeArrowheads="1"/>
            </p:cNvSpPr>
            <p:nvPr/>
          </p:nvSpPr>
          <p:spPr bwMode="auto">
            <a:xfrm>
              <a:off x="3168" y="81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2774" name="Rectangle 246"/>
            <p:cNvSpPr>
              <a:spLocks noChangeArrowheads="1"/>
            </p:cNvSpPr>
            <p:nvPr/>
          </p:nvSpPr>
          <p:spPr bwMode="auto">
            <a:xfrm>
              <a:off x="2880" y="816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  <p:sp>
          <p:nvSpPr>
            <p:cNvPr id="22775" name="Rectangle 247"/>
            <p:cNvSpPr>
              <a:spLocks noChangeArrowheads="1"/>
            </p:cNvSpPr>
            <p:nvPr/>
          </p:nvSpPr>
          <p:spPr bwMode="auto">
            <a:xfrm>
              <a:off x="3744" y="816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  <p:sp>
          <p:nvSpPr>
            <p:cNvPr id="22776" name="Rectangle 248"/>
            <p:cNvSpPr>
              <a:spLocks noChangeArrowheads="1"/>
            </p:cNvSpPr>
            <p:nvPr/>
          </p:nvSpPr>
          <p:spPr bwMode="auto">
            <a:xfrm>
              <a:off x="4032" y="816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  <p:sp>
          <p:nvSpPr>
            <p:cNvPr id="22777" name="Rectangle 249"/>
            <p:cNvSpPr>
              <a:spLocks noChangeArrowheads="1"/>
            </p:cNvSpPr>
            <p:nvPr/>
          </p:nvSpPr>
          <p:spPr bwMode="auto">
            <a:xfrm>
              <a:off x="4320" y="816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  <p:sp>
          <p:nvSpPr>
            <p:cNvPr id="22778" name="Rectangle 250"/>
            <p:cNvSpPr>
              <a:spLocks noChangeArrowheads="1"/>
            </p:cNvSpPr>
            <p:nvPr/>
          </p:nvSpPr>
          <p:spPr bwMode="auto">
            <a:xfrm>
              <a:off x="4608" y="816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5" name="Group 251"/>
          <p:cNvGrpSpPr>
            <a:grpSpLocks/>
          </p:cNvGrpSpPr>
          <p:nvPr/>
        </p:nvGrpSpPr>
        <p:grpSpPr bwMode="auto">
          <a:xfrm>
            <a:off x="2209800" y="1524000"/>
            <a:ext cx="5029200" cy="457200"/>
            <a:chOff x="1440" y="1152"/>
            <a:chExt cx="3168" cy="288"/>
          </a:xfrm>
        </p:grpSpPr>
        <p:sp>
          <p:nvSpPr>
            <p:cNvPr id="22780" name="Rectangle 252"/>
            <p:cNvSpPr>
              <a:spLocks noChangeArrowheads="1"/>
            </p:cNvSpPr>
            <p:nvPr/>
          </p:nvSpPr>
          <p:spPr bwMode="auto">
            <a:xfrm>
              <a:off x="3168" y="115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2781" name="Rectangle 253"/>
            <p:cNvSpPr>
              <a:spLocks noChangeArrowheads="1"/>
            </p:cNvSpPr>
            <p:nvPr/>
          </p:nvSpPr>
          <p:spPr bwMode="auto">
            <a:xfrm>
              <a:off x="1728" y="1152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  <p:sp>
          <p:nvSpPr>
            <p:cNvPr id="22782" name="Rectangle 254"/>
            <p:cNvSpPr>
              <a:spLocks noChangeArrowheads="1"/>
            </p:cNvSpPr>
            <p:nvPr/>
          </p:nvSpPr>
          <p:spPr bwMode="auto">
            <a:xfrm>
              <a:off x="2016" y="1152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  <p:sp>
          <p:nvSpPr>
            <p:cNvPr id="22783" name="Rectangle 255"/>
            <p:cNvSpPr>
              <a:spLocks noChangeArrowheads="1"/>
            </p:cNvSpPr>
            <p:nvPr/>
          </p:nvSpPr>
          <p:spPr bwMode="auto">
            <a:xfrm>
              <a:off x="3456" y="1152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2784" name="Rectangle 256"/>
            <p:cNvSpPr>
              <a:spLocks noChangeArrowheads="1"/>
            </p:cNvSpPr>
            <p:nvPr/>
          </p:nvSpPr>
          <p:spPr bwMode="auto">
            <a:xfrm>
              <a:off x="2880" y="1152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  <p:sp>
          <p:nvSpPr>
            <p:cNvPr id="22785" name="Rectangle 257"/>
            <p:cNvSpPr>
              <a:spLocks noChangeArrowheads="1"/>
            </p:cNvSpPr>
            <p:nvPr/>
          </p:nvSpPr>
          <p:spPr bwMode="auto">
            <a:xfrm>
              <a:off x="4320" y="1152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  <p:sp>
          <p:nvSpPr>
            <p:cNvPr id="22786" name="Rectangle 258"/>
            <p:cNvSpPr>
              <a:spLocks noChangeArrowheads="1"/>
            </p:cNvSpPr>
            <p:nvPr/>
          </p:nvSpPr>
          <p:spPr bwMode="auto">
            <a:xfrm>
              <a:off x="2592" y="1152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  <p:sp>
          <p:nvSpPr>
            <p:cNvPr id="22787" name="Rectangle 259"/>
            <p:cNvSpPr>
              <a:spLocks noChangeArrowheads="1"/>
            </p:cNvSpPr>
            <p:nvPr/>
          </p:nvSpPr>
          <p:spPr bwMode="auto">
            <a:xfrm>
              <a:off x="2304" y="1152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  <p:sp>
          <p:nvSpPr>
            <p:cNvPr id="22788" name="Rectangle 260"/>
            <p:cNvSpPr>
              <a:spLocks noChangeArrowheads="1"/>
            </p:cNvSpPr>
            <p:nvPr/>
          </p:nvSpPr>
          <p:spPr bwMode="auto">
            <a:xfrm>
              <a:off x="4032" y="1152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  <p:sp>
          <p:nvSpPr>
            <p:cNvPr id="22789" name="Rectangle 261"/>
            <p:cNvSpPr>
              <a:spLocks noChangeArrowheads="1"/>
            </p:cNvSpPr>
            <p:nvPr/>
          </p:nvSpPr>
          <p:spPr bwMode="auto">
            <a:xfrm>
              <a:off x="1440" y="1152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  <p:sp>
          <p:nvSpPr>
            <p:cNvPr id="22790" name="Rectangle 262"/>
            <p:cNvSpPr>
              <a:spLocks noChangeArrowheads="1"/>
            </p:cNvSpPr>
            <p:nvPr/>
          </p:nvSpPr>
          <p:spPr bwMode="auto">
            <a:xfrm>
              <a:off x="3744" y="1152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6" name="Group 263"/>
          <p:cNvGrpSpPr>
            <a:grpSpLocks/>
          </p:cNvGrpSpPr>
          <p:nvPr/>
        </p:nvGrpSpPr>
        <p:grpSpPr bwMode="auto">
          <a:xfrm>
            <a:off x="2667000" y="2590800"/>
            <a:ext cx="5029200" cy="457200"/>
            <a:chOff x="1824" y="1824"/>
            <a:chExt cx="3168" cy="288"/>
          </a:xfrm>
        </p:grpSpPr>
        <p:sp>
          <p:nvSpPr>
            <p:cNvPr id="22792" name="Rectangle 264"/>
            <p:cNvSpPr>
              <a:spLocks noChangeArrowheads="1"/>
            </p:cNvSpPr>
            <p:nvPr/>
          </p:nvSpPr>
          <p:spPr bwMode="auto">
            <a:xfrm>
              <a:off x="1824" y="182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2793" name="Rectangle 265"/>
            <p:cNvSpPr>
              <a:spLocks noChangeArrowheads="1"/>
            </p:cNvSpPr>
            <p:nvPr/>
          </p:nvSpPr>
          <p:spPr bwMode="auto">
            <a:xfrm>
              <a:off x="2112" y="1824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  <p:sp>
          <p:nvSpPr>
            <p:cNvPr id="22794" name="Rectangle 266"/>
            <p:cNvSpPr>
              <a:spLocks noChangeArrowheads="1"/>
            </p:cNvSpPr>
            <p:nvPr/>
          </p:nvSpPr>
          <p:spPr bwMode="auto">
            <a:xfrm>
              <a:off x="2400" y="1824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  <p:sp>
          <p:nvSpPr>
            <p:cNvPr id="22795" name="Rectangle 267"/>
            <p:cNvSpPr>
              <a:spLocks noChangeArrowheads="1"/>
            </p:cNvSpPr>
            <p:nvPr/>
          </p:nvSpPr>
          <p:spPr bwMode="auto">
            <a:xfrm>
              <a:off x="3264" y="1824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  <p:sp>
          <p:nvSpPr>
            <p:cNvPr id="22796" name="Rectangle 268"/>
            <p:cNvSpPr>
              <a:spLocks noChangeArrowheads="1"/>
            </p:cNvSpPr>
            <p:nvPr/>
          </p:nvSpPr>
          <p:spPr bwMode="auto">
            <a:xfrm>
              <a:off x="3552" y="1824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  <p:sp>
          <p:nvSpPr>
            <p:cNvPr id="22797" name="Rectangle 269"/>
            <p:cNvSpPr>
              <a:spLocks noChangeArrowheads="1"/>
            </p:cNvSpPr>
            <p:nvPr/>
          </p:nvSpPr>
          <p:spPr bwMode="auto">
            <a:xfrm>
              <a:off x="3840" y="1824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  <p:sp>
          <p:nvSpPr>
            <p:cNvPr id="22798" name="Rectangle 270"/>
            <p:cNvSpPr>
              <a:spLocks noChangeArrowheads="1"/>
            </p:cNvSpPr>
            <p:nvPr/>
          </p:nvSpPr>
          <p:spPr bwMode="auto">
            <a:xfrm>
              <a:off x="4128" y="1824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  <p:sp>
          <p:nvSpPr>
            <p:cNvPr id="22799" name="Rectangle 271"/>
            <p:cNvSpPr>
              <a:spLocks noChangeArrowheads="1"/>
            </p:cNvSpPr>
            <p:nvPr/>
          </p:nvSpPr>
          <p:spPr bwMode="auto">
            <a:xfrm>
              <a:off x="4416" y="1824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  <p:sp>
          <p:nvSpPr>
            <p:cNvPr id="22800" name="Rectangle 272"/>
            <p:cNvSpPr>
              <a:spLocks noChangeArrowheads="1"/>
            </p:cNvSpPr>
            <p:nvPr/>
          </p:nvSpPr>
          <p:spPr bwMode="auto">
            <a:xfrm>
              <a:off x="4704" y="1824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  <p:sp>
          <p:nvSpPr>
            <p:cNvPr id="22801" name="Rectangle 273"/>
            <p:cNvSpPr>
              <a:spLocks noChangeArrowheads="1"/>
            </p:cNvSpPr>
            <p:nvPr/>
          </p:nvSpPr>
          <p:spPr bwMode="auto">
            <a:xfrm>
              <a:off x="2976" y="1824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  <p:sp>
          <p:nvSpPr>
            <p:cNvPr id="22802" name="Rectangle 274"/>
            <p:cNvSpPr>
              <a:spLocks noChangeArrowheads="1"/>
            </p:cNvSpPr>
            <p:nvPr/>
          </p:nvSpPr>
          <p:spPr bwMode="auto">
            <a:xfrm>
              <a:off x="2688" y="182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7" name="Group 275"/>
          <p:cNvGrpSpPr>
            <a:grpSpLocks/>
          </p:cNvGrpSpPr>
          <p:nvPr/>
        </p:nvGrpSpPr>
        <p:grpSpPr bwMode="auto">
          <a:xfrm>
            <a:off x="1752600" y="3124200"/>
            <a:ext cx="6858000" cy="457200"/>
            <a:chOff x="1248" y="2160"/>
            <a:chExt cx="4320" cy="288"/>
          </a:xfrm>
        </p:grpSpPr>
        <p:sp>
          <p:nvSpPr>
            <p:cNvPr id="22804" name="Rectangle 276"/>
            <p:cNvSpPr>
              <a:spLocks noChangeArrowheads="1"/>
            </p:cNvSpPr>
            <p:nvPr/>
          </p:nvSpPr>
          <p:spPr bwMode="auto">
            <a:xfrm>
              <a:off x="2976" y="2160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  <p:sp>
          <p:nvSpPr>
            <p:cNvPr id="22805" name="Rectangle 277"/>
            <p:cNvSpPr>
              <a:spLocks noChangeArrowheads="1"/>
            </p:cNvSpPr>
            <p:nvPr/>
          </p:nvSpPr>
          <p:spPr bwMode="auto">
            <a:xfrm>
              <a:off x="1248" y="216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2806" name="Rectangle 278"/>
            <p:cNvSpPr>
              <a:spLocks noChangeArrowheads="1"/>
            </p:cNvSpPr>
            <p:nvPr/>
          </p:nvSpPr>
          <p:spPr bwMode="auto">
            <a:xfrm>
              <a:off x="2112" y="2160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  <p:sp>
          <p:nvSpPr>
            <p:cNvPr id="22807" name="Rectangle 279"/>
            <p:cNvSpPr>
              <a:spLocks noChangeArrowheads="1"/>
            </p:cNvSpPr>
            <p:nvPr/>
          </p:nvSpPr>
          <p:spPr bwMode="auto">
            <a:xfrm>
              <a:off x="1824" y="2160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  <p:sp>
          <p:nvSpPr>
            <p:cNvPr id="22808" name="Rectangle 280"/>
            <p:cNvSpPr>
              <a:spLocks noChangeArrowheads="1"/>
            </p:cNvSpPr>
            <p:nvPr/>
          </p:nvSpPr>
          <p:spPr bwMode="auto">
            <a:xfrm>
              <a:off x="2688" y="2160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  <p:sp>
          <p:nvSpPr>
            <p:cNvPr id="22809" name="Rectangle 281"/>
            <p:cNvSpPr>
              <a:spLocks noChangeArrowheads="1"/>
            </p:cNvSpPr>
            <p:nvPr/>
          </p:nvSpPr>
          <p:spPr bwMode="auto">
            <a:xfrm>
              <a:off x="3264" y="2160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  <p:sp>
          <p:nvSpPr>
            <p:cNvPr id="22810" name="Rectangle 282"/>
            <p:cNvSpPr>
              <a:spLocks noChangeArrowheads="1"/>
            </p:cNvSpPr>
            <p:nvPr/>
          </p:nvSpPr>
          <p:spPr bwMode="auto">
            <a:xfrm>
              <a:off x="3840" y="2160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  <p:sp>
          <p:nvSpPr>
            <p:cNvPr id="22811" name="Rectangle 283"/>
            <p:cNvSpPr>
              <a:spLocks noChangeArrowheads="1"/>
            </p:cNvSpPr>
            <p:nvPr/>
          </p:nvSpPr>
          <p:spPr bwMode="auto">
            <a:xfrm>
              <a:off x="4128" y="2160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  <p:sp>
          <p:nvSpPr>
            <p:cNvPr id="22812" name="Rectangle 284"/>
            <p:cNvSpPr>
              <a:spLocks noChangeArrowheads="1"/>
            </p:cNvSpPr>
            <p:nvPr/>
          </p:nvSpPr>
          <p:spPr bwMode="auto">
            <a:xfrm>
              <a:off x="4416" y="2160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  <p:sp>
          <p:nvSpPr>
            <p:cNvPr id="22813" name="Rectangle 285"/>
            <p:cNvSpPr>
              <a:spLocks noChangeArrowheads="1"/>
            </p:cNvSpPr>
            <p:nvPr/>
          </p:nvSpPr>
          <p:spPr bwMode="auto">
            <a:xfrm>
              <a:off x="4704" y="2160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  <p:sp>
          <p:nvSpPr>
            <p:cNvPr id="22814" name="Rectangle 286"/>
            <p:cNvSpPr>
              <a:spLocks noChangeArrowheads="1"/>
            </p:cNvSpPr>
            <p:nvPr/>
          </p:nvSpPr>
          <p:spPr bwMode="auto">
            <a:xfrm>
              <a:off x="2400" y="2160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  <p:sp>
          <p:nvSpPr>
            <p:cNvPr id="22815" name="Rectangle 287"/>
            <p:cNvSpPr>
              <a:spLocks noChangeArrowheads="1"/>
            </p:cNvSpPr>
            <p:nvPr/>
          </p:nvSpPr>
          <p:spPr bwMode="auto">
            <a:xfrm>
              <a:off x="4992" y="216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2816" name="Rectangle 288"/>
            <p:cNvSpPr>
              <a:spLocks noChangeArrowheads="1"/>
            </p:cNvSpPr>
            <p:nvPr/>
          </p:nvSpPr>
          <p:spPr bwMode="auto">
            <a:xfrm>
              <a:off x="5280" y="2160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  <p:sp>
          <p:nvSpPr>
            <p:cNvPr id="22817" name="Rectangle 289"/>
            <p:cNvSpPr>
              <a:spLocks noChangeArrowheads="1"/>
            </p:cNvSpPr>
            <p:nvPr/>
          </p:nvSpPr>
          <p:spPr bwMode="auto">
            <a:xfrm>
              <a:off x="3552" y="2160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22818" name="Rectangle 290"/>
            <p:cNvSpPr>
              <a:spLocks noChangeArrowheads="1"/>
            </p:cNvSpPr>
            <p:nvPr/>
          </p:nvSpPr>
          <p:spPr bwMode="auto">
            <a:xfrm>
              <a:off x="1536" y="2160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8" name="Group 291"/>
          <p:cNvGrpSpPr>
            <a:grpSpLocks/>
          </p:cNvGrpSpPr>
          <p:nvPr/>
        </p:nvGrpSpPr>
        <p:grpSpPr bwMode="auto">
          <a:xfrm>
            <a:off x="2667000" y="3657600"/>
            <a:ext cx="5029200" cy="457200"/>
            <a:chOff x="1824" y="2496"/>
            <a:chExt cx="3168" cy="288"/>
          </a:xfrm>
        </p:grpSpPr>
        <p:sp>
          <p:nvSpPr>
            <p:cNvPr id="22820" name="Rectangle 292"/>
            <p:cNvSpPr>
              <a:spLocks noChangeArrowheads="1"/>
            </p:cNvSpPr>
            <p:nvPr/>
          </p:nvSpPr>
          <p:spPr bwMode="auto">
            <a:xfrm>
              <a:off x="1824" y="2496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  <p:sp>
          <p:nvSpPr>
            <p:cNvPr id="22821" name="Rectangle 293"/>
            <p:cNvSpPr>
              <a:spLocks noChangeArrowheads="1"/>
            </p:cNvSpPr>
            <p:nvPr/>
          </p:nvSpPr>
          <p:spPr bwMode="auto">
            <a:xfrm>
              <a:off x="2400" y="2496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  <p:sp>
          <p:nvSpPr>
            <p:cNvPr id="22822" name="Rectangle 294"/>
            <p:cNvSpPr>
              <a:spLocks noChangeArrowheads="1"/>
            </p:cNvSpPr>
            <p:nvPr/>
          </p:nvSpPr>
          <p:spPr bwMode="auto">
            <a:xfrm>
              <a:off x="2688" y="249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22823" name="Rectangle 295"/>
            <p:cNvSpPr>
              <a:spLocks noChangeArrowheads="1"/>
            </p:cNvSpPr>
            <p:nvPr/>
          </p:nvSpPr>
          <p:spPr bwMode="auto">
            <a:xfrm>
              <a:off x="3552" y="2496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2824" name="Rectangle 296"/>
            <p:cNvSpPr>
              <a:spLocks noChangeArrowheads="1"/>
            </p:cNvSpPr>
            <p:nvPr/>
          </p:nvSpPr>
          <p:spPr bwMode="auto">
            <a:xfrm>
              <a:off x="3264" y="2496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  <p:sp>
          <p:nvSpPr>
            <p:cNvPr id="22825" name="Rectangle 297"/>
            <p:cNvSpPr>
              <a:spLocks noChangeArrowheads="1"/>
            </p:cNvSpPr>
            <p:nvPr/>
          </p:nvSpPr>
          <p:spPr bwMode="auto">
            <a:xfrm>
              <a:off x="3840" y="2496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  <p:sp>
          <p:nvSpPr>
            <p:cNvPr id="22826" name="Rectangle 298"/>
            <p:cNvSpPr>
              <a:spLocks noChangeArrowheads="1"/>
            </p:cNvSpPr>
            <p:nvPr/>
          </p:nvSpPr>
          <p:spPr bwMode="auto">
            <a:xfrm>
              <a:off x="4128" y="2496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  <p:sp>
          <p:nvSpPr>
            <p:cNvPr id="22827" name="Rectangle 299"/>
            <p:cNvSpPr>
              <a:spLocks noChangeArrowheads="1"/>
            </p:cNvSpPr>
            <p:nvPr/>
          </p:nvSpPr>
          <p:spPr bwMode="auto">
            <a:xfrm>
              <a:off x="4416" y="2496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  <p:sp>
          <p:nvSpPr>
            <p:cNvPr id="22828" name="Rectangle 300"/>
            <p:cNvSpPr>
              <a:spLocks noChangeArrowheads="1"/>
            </p:cNvSpPr>
            <p:nvPr/>
          </p:nvSpPr>
          <p:spPr bwMode="auto">
            <a:xfrm>
              <a:off x="4704" y="2496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  <p:sp>
          <p:nvSpPr>
            <p:cNvPr id="22829" name="Rectangle 301"/>
            <p:cNvSpPr>
              <a:spLocks noChangeArrowheads="1"/>
            </p:cNvSpPr>
            <p:nvPr/>
          </p:nvSpPr>
          <p:spPr bwMode="auto">
            <a:xfrm>
              <a:off x="2112" y="2496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  <p:sp>
          <p:nvSpPr>
            <p:cNvPr id="22830" name="Rectangle 302"/>
            <p:cNvSpPr>
              <a:spLocks noChangeArrowheads="1"/>
            </p:cNvSpPr>
            <p:nvPr/>
          </p:nvSpPr>
          <p:spPr bwMode="auto">
            <a:xfrm>
              <a:off x="2976" y="2496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9" name="Group 303"/>
          <p:cNvGrpSpPr>
            <a:grpSpLocks/>
          </p:cNvGrpSpPr>
          <p:nvPr/>
        </p:nvGrpSpPr>
        <p:grpSpPr bwMode="auto">
          <a:xfrm>
            <a:off x="3581400" y="2057400"/>
            <a:ext cx="3200400" cy="457200"/>
            <a:chOff x="2016" y="1488"/>
            <a:chExt cx="2016" cy="288"/>
          </a:xfrm>
        </p:grpSpPr>
        <p:sp>
          <p:nvSpPr>
            <p:cNvPr id="22832" name="Rectangle 304"/>
            <p:cNvSpPr>
              <a:spLocks noChangeArrowheads="1"/>
            </p:cNvSpPr>
            <p:nvPr/>
          </p:nvSpPr>
          <p:spPr bwMode="auto">
            <a:xfrm>
              <a:off x="3456" y="1488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22833" name="Rectangle 305"/>
            <p:cNvSpPr>
              <a:spLocks noChangeArrowheads="1"/>
            </p:cNvSpPr>
            <p:nvPr/>
          </p:nvSpPr>
          <p:spPr bwMode="auto">
            <a:xfrm>
              <a:off x="2016" y="148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22834" name="Rectangle 306"/>
            <p:cNvSpPr>
              <a:spLocks noChangeArrowheads="1"/>
            </p:cNvSpPr>
            <p:nvPr/>
          </p:nvSpPr>
          <p:spPr bwMode="auto">
            <a:xfrm>
              <a:off x="3168" y="1488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  <p:sp>
          <p:nvSpPr>
            <p:cNvPr id="22835" name="Rectangle 307"/>
            <p:cNvSpPr>
              <a:spLocks noChangeArrowheads="1"/>
            </p:cNvSpPr>
            <p:nvPr/>
          </p:nvSpPr>
          <p:spPr bwMode="auto">
            <a:xfrm>
              <a:off x="2880" y="1488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  <p:sp>
          <p:nvSpPr>
            <p:cNvPr id="22836" name="Rectangle 308"/>
            <p:cNvSpPr>
              <a:spLocks noChangeArrowheads="1"/>
            </p:cNvSpPr>
            <p:nvPr/>
          </p:nvSpPr>
          <p:spPr bwMode="auto">
            <a:xfrm>
              <a:off x="3744" y="1488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  <p:sp>
          <p:nvSpPr>
            <p:cNvPr id="22837" name="Rectangle 309"/>
            <p:cNvSpPr>
              <a:spLocks noChangeArrowheads="1"/>
            </p:cNvSpPr>
            <p:nvPr/>
          </p:nvSpPr>
          <p:spPr bwMode="auto">
            <a:xfrm>
              <a:off x="2304" y="1488"/>
              <a:ext cx="288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  <p:sp>
          <p:nvSpPr>
            <p:cNvPr id="22838" name="Rectangle 310"/>
            <p:cNvSpPr>
              <a:spLocks noChangeArrowheads="1"/>
            </p:cNvSpPr>
            <p:nvPr/>
          </p:nvSpPr>
          <p:spPr bwMode="auto">
            <a:xfrm>
              <a:off x="2592" y="1488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2" presetClass="emph" presetSubtype="0" repeatCount="2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7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27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27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34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3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6" dur="1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7" dur="4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2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7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500"/>
                                        <p:tgtEl>
                                          <p:spTgt spid="227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8" dur="500"/>
                                        <p:tgtEl>
                                          <p:spTgt spid="227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4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5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3" dur="1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4" dur="4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2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7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1" dur="500"/>
                                        <p:tgtEl>
                                          <p:spTgt spid="227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2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2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34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7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1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4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2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7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2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2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4" dur="500"/>
                                        <p:tgtEl>
                                          <p:spTgt spid="227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34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8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9" dur="1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0" dur="4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2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27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27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27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27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27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4" dur="500"/>
                                        <p:tgtEl>
                                          <p:spTgt spid="227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34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0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09" dur="1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0" dur="4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2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27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27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27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27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27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4" dur="500"/>
                                        <p:tgtEl>
                                          <p:spTgt spid="227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34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2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9" dur="1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30" dur="4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28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2762" grpId="0" animBg="1"/>
      <p:bldP spid="22762" grpId="1" animBg="1"/>
      <p:bldP spid="22763" grpId="0" animBg="1"/>
      <p:bldP spid="22763" grpId="1" animBg="1"/>
      <p:bldP spid="22764" grpId="0" animBg="1"/>
      <p:bldP spid="22764" grpId="1" animBg="1"/>
      <p:bldP spid="22765" grpId="0" animBg="1"/>
      <p:bldP spid="22765" grpId="1" animBg="1"/>
      <p:bldP spid="22766" grpId="0" animBg="1"/>
      <p:bldP spid="22766" grpId="1" animBg="1"/>
      <p:bldP spid="22767" grpId="0" animBg="1"/>
      <p:bldP spid="2276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40" name="Picture 4" descr="hua0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0"/>
            <a:ext cx="9067800" cy="6858000"/>
          </a:xfrm>
          <a:prstGeom prst="rect">
            <a:avLst/>
          </a:prstGeom>
          <a:noFill/>
          <a:ln w="38100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5949950"/>
            <a:ext cx="9144000" cy="908050"/>
          </a:xfrm>
          <a:prstGeom prst="rect">
            <a:avLst/>
          </a:prstGeom>
          <a:gradFill rotWithShape="1">
            <a:gsLst>
              <a:gs pos="0">
                <a:srgbClr val="FFFF00">
                  <a:gamma/>
                  <a:shade val="54118"/>
                  <a:invGamma/>
                </a:srgbClr>
              </a:gs>
              <a:gs pos="50000">
                <a:srgbClr val="FFFF00"/>
              </a:gs>
              <a:gs pos="100000">
                <a:srgbClr val="FFFF00">
                  <a:gamma/>
                  <a:shade val="54118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endParaRPr lang="en-US" sz="3600" i="1">
              <a:solidFill>
                <a:srgbClr val="0000FF"/>
              </a:solidFill>
            </a:endParaRPr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-228600" y="4191000"/>
            <a:ext cx="9753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6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6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6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6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6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1905000" y="2590800"/>
            <a:ext cx="2667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9944" name="WordArt 8"/>
          <p:cNvSpPr>
            <a:spLocks noChangeArrowheads="1" noChangeShapeType="1" noTextEdit="1"/>
          </p:cNvSpPr>
          <p:nvPr/>
        </p:nvSpPr>
        <p:spPr bwMode="auto">
          <a:xfrm>
            <a:off x="1752600" y="760413"/>
            <a:ext cx="4800600" cy="23622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Arial"/>
                <a:cs typeface="Arial"/>
              </a:rPr>
              <a:t>Tiết</a:t>
            </a: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Arial"/>
                <a:cs typeface="Arial"/>
              </a:rPr>
              <a:t>học</a:t>
            </a: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Arial"/>
                <a:cs typeface="Arial"/>
              </a:rPr>
              <a:t>kết</a:t>
            </a: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Arial"/>
                <a:cs typeface="Arial"/>
              </a:rPr>
              <a:t>thúc</a:t>
            </a:r>
            <a:endParaRPr lang="en-US" sz="36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8000"/>
              </a:soli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ransition>
    <p:sndAc>
      <p:stSnd>
        <p:snd r:embed="rId2" name="Track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0" y="1143000"/>
            <a:ext cx="8001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err="1" smtClean="0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 smtClean="0">
                <a:latin typeface="Times New Roman" pitchFamily="18" charset="0"/>
                <a:cs typeface="Times New Roman" pitchFamily="18" charset="0"/>
              </a:rPr>
              <a:t>cũ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”.</a:t>
            </a:r>
          </a:p>
          <a:p>
            <a:pPr marL="457200" indent="-457200">
              <a:buAutoNum type="arabicPeriod"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AutoNum type="arabicPeriod"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457200" indent="-45720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a)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chặt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vắng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/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b)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/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/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/>
            <a:endParaRPr lang="en-US" sz="24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447800" y="3352800"/>
            <a:ext cx="5334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486400" y="3352800"/>
            <a:ext cx="304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447800" y="4495800"/>
            <a:ext cx="304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781800" y="4495800"/>
            <a:ext cx="4572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76200" y="990600"/>
            <a:ext cx="9144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u="sng" dirty="0" smtClean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lam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cụm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B?</a:t>
            </a:r>
          </a:p>
          <a:p>
            <a:pPr marL="457200" indent="-457200"/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/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152400" y="4419600"/>
          <a:ext cx="1371600" cy="217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715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715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thái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715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thái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2209800" y="4419600"/>
          <a:ext cx="6781800" cy="2255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81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hệ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giữa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kể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cả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môi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trường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xung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quanh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gọi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chung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sống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bao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gồm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vi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ra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lớn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lên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chết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biểu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ra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bên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ngoài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sát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76200" y="990600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u="sng" dirty="0" smtClean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lam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cụm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52400" y="3939571"/>
            <a:ext cx="8763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74863" algn="l"/>
              </a:tabLst>
            </a:pPr>
            <a:r>
              <a:rPr kumimoji="0" lang="en-US" sz="24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en-US" sz="2400" b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Khu</a:t>
            </a:r>
            <a:r>
              <a:rPr kumimoji="0" lang="en-US" sz="24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dân</a:t>
            </a:r>
            <a:r>
              <a:rPr kumimoji="0" lang="en-US" sz="2400" b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cư</a:t>
            </a:r>
            <a:r>
              <a:rPr kumimoji="0" lang="en-US" sz="2400" b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khu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vực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dành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cho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nhân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dân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ở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sinh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hoạt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74863" algn="l"/>
              </a:tabLst>
            </a:pPr>
            <a:r>
              <a:rPr kumimoji="0" lang="en-US" sz="24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en-US" sz="2400" b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Khu</a:t>
            </a:r>
            <a:r>
              <a:rPr kumimoji="0" lang="en-US" sz="24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sản</a:t>
            </a:r>
            <a:r>
              <a:rPr kumimoji="0" lang="en-US" sz="2400" b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xuất</a:t>
            </a:r>
            <a:r>
              <a:rPr kumimoji="0" lang="en-US" sz="2400" b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khu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làm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việc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nhà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máy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xí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nghiệp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74863" algn="l"/>
              </a:tabLst>
            </a:pPr>
            <a:r>
              <a:rPr kumimoji="0" lang="en-US" sz="24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en-US" sz="2400" b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Khu</a:t>
            </a:r>
            <a:r>
              <a:rPr kumimoji="0" lang="en-US" sz="24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bảo</a:t>
            </a:r>
            <a:r>
              <a:rPr kumimoji="0" lang="en-US" sz="2400" b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tồn</a:t>
            </a:r>
            <a:r>
              <a:rPr kumimoji="0" lang="en-US" sz="2400" b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thiên</a:t>
            </a:r>
            <a:r>
              <a:rPr kumimoji="0" lang="en-US" sz="2400" b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nhiên</a:t>
            </a:r>
            <a:r>
              <a:rPr kumimoji="0" lang="en-US" sz="2400" b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khu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vực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trong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đó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các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loài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cây</a:t>
            </a:r>
            <a:r>
              <a:rPr kumimoji="0" lang="en-US" sz="2400" b="1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con </a:t>
            </a:r>
            <a:r>
              <a:rPr kumimoji="0" lang="en-US" sz="2400" b="1" u="none" strike="noStrike" cap="none" normalizeH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cảnh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quan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thiên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nhiên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bảo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vệ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giữ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gìn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lâu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en-US" sz="2400" b="1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447800" y="1371600"/>
            <a:ext cx="1676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038600" y="1371600"/>
            <a:ext cx="426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33400" y="3581400"/>
            <a:ext cx="3733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419600" y="3581400"/>
            <a:ext cx="457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28600" y="3962400"/>
            <a:ext cx="1295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3" descr="khu dân cư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19200"/>
            <a:ext cx="3429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6" descr="khu dân cư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733800"/>
            <a:ext cx="3429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5" descr="khu dân c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219200"/>
            <a:ext cx="327660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838200" y="6260068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Khu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dân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cư</a:t>
            </a:r>
            <a:endParaRPr lang="en-US" sz="2400" b="1" i="1" dirty="0"/>
          </a:p>
        </p:txBody>
      </p:sp>
      <p:pic>
        <p:nvPicPr>
          <p:cNvPr id="14" name="Picture 4" descr="CatLai_muabannhada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733800"/>
            <a:ext cx="3276600" cy="2457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1" descr="khu san xuat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0"/>
            <a:ext cx="2971800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2" descr="khu san xuat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1524001"/>
            <a:ext cx="2895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3" descr="khu san xuat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1524000"/>
            <a:ext cx="2819400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4" descr="khu san xuat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3810000"/>
            <a:ext cx="2971800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5" descr="khu san xuat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0400" y="3810000"/>
            <a:ext cx="2895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6" descr="khu san xuat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72200" y="3810000"/>
            <a:ext cx="2819400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1143000" y="6019800"/>
            <a:ext cx="7010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Khu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sản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xuất</a:t>
            </a:r>
            <a:endParaRPr lang="en-US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1248</TotalTime>
  <Words>1218</Words>
  <Application>Microsoft Office PowerPoint</Application>
  <PresentationFormat>On-screen Show (4:3)</PresentationFormat>
  <Paragraphs>154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lenovo</dc:creator>
  <cp:lastModifiedBy>minh</cp:lastModifiedBy>
  <cp:revision>153</cp:revision>
  <dcterms:created xsi:type="dcterms:W3CDTF">2013-11-15T02:00:21Z</dcterms:created>
  <dcterms:modified xsi:type="dcterms:W3CDTF">2021-02-23T20:07:18Z</dcterms:modified>
</cp:coreProperties>
</file>