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468" r:id="rId3"/>
    <p:sldId id="257" r:id="rId4"/>
    <p:sldId id="458" r:id="rId5"/>
    <p:sldId id="399" r:id="rId6"/>
    <p:sldId id="450" r:id="rId7"/>
    <p:sldId id="449" r:id="rId8"/>
    <p:sldId id="256" r:id="rId9"/>
    <p:sldId id="470" r:id="rId10"/>
    <p:sldId id="259" r:id="rId11"/>
    <p:sldId id="260" r:id="rId12"/>
    <p:sldId id="469" r:id="rId13"/>
    <p:sldId id="262" r:id="rId14"/>
    <p:sldId id="263" r:id="rId15"/>
    <p:sldId id="459" r:id="rId16"/>
    <p:sldId id="266" r:id="rId17"/>
    <p:sldId id="267" r:id="rId18"/>
    <p:sldId id="261" r:id="rId19"/>
    <p:sldId id="462" r:id="rId20"/>
    <p:sldId id="465" r:id="rId21"/>
    <p:sldId id="463" r:id="rId22"/>
    <p:sldId id="467" r:id="rId23"/>
    <p:sldId id="466" r:id="rId24"/>
  </p:sldIdLst>
  <p:sldSz cx="12192000" cy="6858000"/>
  <p:notesSz cx="6858000" cy="9144000"/>
  <p:embeddedFontLst>
    <p:embeddedFont>
      <p:font typeface="Algerian" pitchFamily="82" charset="0"/>
      <p:regular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#9Slide07 HoneyCream" charset="0"/>
      <p:regular r:id="rId31"/>
    </p:embeddedFont>
    <p:embeddedFont>
      <p:font typeface="Calibri Light" pitchFamily="34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E22"/>
    <a:srgbClr val="EB5B20"/>
    <a:srgbClr val="E8F6FC"/>
    <a:srgbClr val="A4DCF5"/>
    <a:srgbClr val="FBFAD5"/>
    <a:srgbClr val="F3F072"/>
    <a:srgbClr val="64A043"/>
    <a:srgbClr val="FF9C3C"/>
    <a:srgbClr val="D9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87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C973-A26A-4FB6-8BB8-5B1157CE25BC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5FFEB-DD7D-4AAA-B710-B07E52100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2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04638-CB26-4C69-AF82-A9D8CEC533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4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B9A41-EC4F-A927-E129-30EFA56DD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357795-3551-A6ED-68D4-2B3533C78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9EEA0C-C326-D7F8-8656-E87D7A44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116D39-6C6F-52BD-68BD-B5194F31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C2112-2746-FF2E-42A2-60892711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311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DE9347-9180-0B3C-3921-E43FE4C5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72E2AB-F982-F2AF-590F-75FAAE04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799729-38E1-E0BB-1F70-8892778E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82910-B830-3E17-CDA6-0A5A6FED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0C6542-690F-3F55-6526-C814233A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691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9B29692-BC2E-88E5-DC0D-59D667847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4E3DA1-34BE-BB94-4997-90073FDC7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C91A6A-7465-094A-47A9-13341B59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35E92-2BD0-483A-19C7-9FEDF979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4B4205-81E5-C5FA-D6DA-D1639D77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89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37335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019D0CB-425B-E3FC-2FF9-F15DF8B93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432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3173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16B59A-0D89-6D06-FA7B-7B7103FA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7CD840-C3F3-4BA3-B6AC-4B58C2A3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3CBB10-0204-38D8-7575-9113827A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DEDD7-9248-52D7-9A16-AFC5EA7A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50A4B-672C-8418-FEC0-E8629744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7092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8E2345-DA51-DE1E-23CC-722E4DAD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F7A4FE-DD85-798C-3043-4B6C2A585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8650D1-0B69-305C-5833-997344A9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BF340-3939-8C6B-AA6D-0D851107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69CE2-8265-556C-BA46-36647BED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0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CE0C4-5A77-F3B2-663D-A6B68B52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844F3D-5FAB-9F61-ACAB-F03EEE7FD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0F3545-11EE-1D56-BD18-AE754C0E7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3466BF-1F20-9C1E-2FD1-73D2529A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089E4D-66B4-14DC-589A-C7BB4D5C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FA0EAD-FBB3-1314-7C2F-D599F067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73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E4BE0-0AF5-0C92-913B-A656EC21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6063F2-D921-36DC-4D54-AA9DE8BB0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6F317F-1A87-F8DE-EFAE-2AC2E398E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72C911-9698-43C0-E54D-DEF4DEF2A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AF37E7-3F28-A21B-B65B-FF94BF42D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3C2249-0208-E0CD-0FDE-2F976D26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6A713D-5C5B-3D48-CDB5-8B2FE173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8CA63F3-FE43-BDCC-6F5D-0A16280C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438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BE7D5-4C12-9723-5935-606083DE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216435-7923-E5F7-638B-4BF8B0E4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E38A86-CA9D-5354-3951-5FD0E923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AFF25-BFDD-B1F0-D8E2-CF1BDF7C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61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F7DDD-E884-9867-6051-7F2C55A2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8B179A-AF6C-284A-5714-A7117879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2934501-16FE-D57A-6E65-96157A0F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81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E12D9DA-51EE-E6EB-40E1-09F662E3B495}"/>
              </a:ext>
            </a:extLst>
          </p:cNvPr>
          <p:cNvGrpSpPr/>
          <p:nvPr userDrawn="1"/>
        </p:nvGrpSpPr>
        <p:grpSpPr>
          <a:xfrm>
            <a:off x="0" y="0"/>
            <a:ext cx="12192000" cy="6859646"/>
            <a:chOff x="0" y="0"/>
            <a:chExt cx="12192000" cy="6859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C20074-27A1-04B5-352B-C7F52D919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0" t="4008" r="11957" b="20891"/>
            <a:stretch/>
          </p:blipFill>
          <p:spPr>
            <a:xfrm>
              <a:off x="0" y="0"/>
              <a:ext cx="12192000" cy="685964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B4B1701-0B14-47CD-B5F8-0EC0B1E025B3}"/>
                </a:ext>
              </a:extLst>
            </p:cNvPr>
            <p:cNvSpPr/>
            <p:nvPr/>
          </p:nvSpPr>
          <p:spPr>
            <a:xfrm>
              <a:off x="171855" y="228078"/>
              <a:ext cx="11848289" cy="6401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5B2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B2B17815-D663-FC64-E53F-0AFF6CAF657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0F57880-BDED-64EA-3040-1523553DB0F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2440EC-93DD-264E-EBDF-78680FADA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E89809-9BB5-23E0-1D66-A4515EBE67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700E45-E169-B2CA-9993-D9F491E215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32131B-412D-D473-1250-D50A8C2D2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428313C-5C1A-C6CE-3D57-E5C848C2AC5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3C5E080-7271-952D-A783-53847AEB7C7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69EA79-A5E4-27E2-23C2-A5508E7F82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93E5B3-6E94-93AB-FC55-11749F3038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89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E3C22-0324-1A6D-89B5-2FFD2A13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F1439C9-F1D7-2C4F-DED2-A93353861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6B50B5-F3BE-58FC-4962-48EF69A89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A84571-4E7B-5FC9-28DC-F4CEFE36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CDA326-5BD7-0D5D-02C0-7A1962EC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E396A-782D-5CBC-6516-1928672C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1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heme" Target="../theme/theme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C8D33-54D3-B973-116E-F3C67114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5301A1-5956-C150-FF7E-3B4A607C1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290E79-FA4D-A019-0040-E7518C79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BCED-0ABC-4EAD-9A8B-247ABB2B47DF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14558D-35ED-1167-4E32-0B96C2F0A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E226DD-D64C-518E-6F5C-1F83C699B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7A5B-B756-4746-8185-A03B4E9D1E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4E126C0-A01E-E964-1E5A-E903FAD497C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24D4146-6CA8-F9C8-860E-3C37775FF09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A8A496-788B-8C0F-212D-AA3008A529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FE4464-E1FE-47CD-0D0F-CDB9BD5D97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DF6B39-B9A3-FED7-8E48-772CE8FC52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3E1690-67E1-5D3F-A7C0-2131D9F793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7FDBD73-FF54-1A80-8B93-9BDDB02D0B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897FC0A-9D7E-1913-2F17-B50831C0705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FE7DF8-EE38-9519-5CF7-C4AA67F0B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F94065-80A7-F013-D9D2-6F9E97F512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xmlns="" id="{8412E2C9-82C5-4B91-9C70-78A97EE48304}"/>
              </a:ext>
            </a:extLst>
          </p:cNvPr>
          <p:cNvSpPr/>
          <p:nvPr userDrawn="1"/>
        </p:nvSpPr>
        <p:spPr>
          <a:xfrm>
            <a:off x="515257" y="493487"/>
            <a:ext cx="11161486" cy="5871028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57C2F7-433A-5860-5EF0-03B6F7B824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95A6C7-1CCD-DB07-337F-43EA97D918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F9A41D-1C92-5650-80A2-CFFF4CC750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CCDAEF-A6B9-1F5A-C8DF-508CA55CB5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79ABE9F-0ABD-D7EB-33CD-A329D59648E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8BF702-1D46-05F1-579E-D61162FA61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147D9F55-9852-9E2E-2EA0-652B5879DF6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2B20EFB-C82F-95C2-6944-883478CAB2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AEE5A4-62CE-3C9E-1203-C2DEB535A61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BE003A-DC94-8203-9FF3-799A34EA17D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78A888-C88D-A92A-68E5-15DC1D90B4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4AEEB34-7769-5804-9CDA-555CC428755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CDADE1-8427-77D9-EB00-8F3E95CD96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EFB397A1-3D0B-A53A-13F8-053BE150870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571CC9-6434-EC27-398B-188C86A87A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746B84E-ADC6-CF61-1734-A711F1F55D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4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6099" y="2523899"/>
            <a:ext cx="7939802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LỊCH </a:t>
            </a:r>
            <a:r>
              <a:rPr lang="vi-VN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VÀ</a:t>
            </a:r>
            <a:r>
              <a:rPr lang="vi-VN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ĐỊA </a:t>
            </a:r>
            <a:r>
              <a:rPr lang="vi-VN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endParaRPr lang="en-US" sz="6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LỚP 4</a:t>
            </a:r>
          </a:p>
          <a:p>
            <a:pPr algn="ctr"/>
            <a:endParaRPr 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9816" y="170321"/>
            <a:ext cx="8975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TRƯỜNG TIỂU HỌC LONG BIÊN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06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30E2F405-3DBA-C156-5E1F-525E0ECA3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E48C988-B405-53F3-999C-55664035FC1B}"/>
              </a:ext>
            </a:extLst>
          </p:cNvPr>
          <p:cNvGrpSpPr/>
          <p:nvPr/>
        </p:nvGrpSpPr>
        <p:grpSpPr>
          <a:xfrm>
            <a:off x="613064" y="426469"/>
            <a:ext cx="11471563" cy="1963440"/>
            <a:chOff x="613064" y="426469"/>
            <a:chExt cx="11471563" cy="196344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5525DFE5-0833-2EB9-026C-6DCC8110E42E}"/>
                </a:ext>
              </a:extLst>
            </p:cNvPr>
            <p:cNvSpPr/>
            <p:nvPr/>
          </p:nvSpPr>
          <p:spPr>
            <a:xfrm>
              <a:off x="613064" y="426469"/>
              <a:ext cx="11087100" cy="1963440"/>
            </a:xfrm>
            <a:prstGeom prst="roundRect">
              <a:avLst/>
            </a:prstGeom>
            <a:solidFill>
              <a:srgbClr val="F3F0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ADD1F14-2939-6BE5-E8EB-E2E755E61CA1}"/>
                </a:ext>
              </a:extLst>
            </p:cNvPr>
            <p:cNvSpPr txBox="1"/>
            <p:nvPr/>
          </p:nvSpPr>
          <p:spPr>
            <a:xfrm>
              <a:off x="1249367" y="426469"/>
              <a:ext cx="8986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tin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5,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873ECC7-E5F6-3D17-627E-F8CA8F590CBB}"/>
                </a:ext>
              </a:extLst>
            </p:cNvPr>
            <p:cNvSpPr txBox="1"/>
            <p:nvPr/>
          </p:nvSpPr>
          <p:spPr>
            <a:xfrm>
              <a:off x="695186" y="1072800"/>
              <a:ext cx="11389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hệ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thống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đê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Hồng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AEAE48-CE29-219A-DF45-D9EE1C2B8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15" y="2389909"/>
            <a:ext cx="6684170" cy="4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8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3"/>
            <a:ext cx="12097407" cy="6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176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4519B4-C40A-E4B7-DEF6-BAEBDA3E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816" y="1192433"/>
            <a:ext cx="7723586" cy="483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D7A053-F1AA-AC95-ADF6-AF96E384C43A}"/>
              </a:ext>
            </a:extLst>
          </p:cNvPr>
          <p:cNvSpPr txBox="1"/>
          <p:nvPr/>
        </p:nvSpPr>
        <p:spPr>
          <a:xfrm>
            <a:off x="359849" y="1072800"/>
            <a:ext cx="378196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ê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ki-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, to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7EE298-B6FE-1DC1-B83B-82A3B49D1B77}"/>
              </a:ext>
            </a:extLst>
          </p:cNvPr>
          <p:cNvSpPr txBox="1"/>
          <p:nvPr/>
        </p:nvSpPr>
        <p:spPr>
          <a:xfrm>
            <a:off x="2497818" y="383721"/>
            <a:ext cx="7196364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89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734790-13BA-6300-258B-A6E9DFF0928B}"/>
              </a:ext>
            </a:extLst>
          </p:cNvPr>
          <p:cNvSpPr txBox="1"/>
          <p:nvPr/>
        </p:nvSpPr>
        <p:spPr>
          <a:xfrm>
            <a:off x="2128059" y="426469"/>
            <a:ext cx="6711453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nay,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343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734790-13BA-6300-258B-A6E9DFF0928B}"/>
              </a:ext>
            </a:extLst>
          </p:cNvPr>
          <p:cNvSpPr txBox="1"/>
          <p:nvPr/>
        </p:nvSpPr>
        <p:spPr>
          <a:xfrm>
            <a:off x="796295" y="426469"/>
            <a:ext cx="10599409" cy="646331"/>
          </a:xfrm>
          <a:prstGeom prst="rect">
            <a:avLst/>
          </a:prstGeom>
          <a:solidFill>
            <a:srgbClr val="A4DCF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Vai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D94315-7184-EC9B-E3AC-D009D039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597" y="1216194"/>
            <a:ext cx="8324179" cy="5215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A8E7A9-B3EF-0D10-E7F6-50E141C78C4A}"/>
              </a:ext>
            </a:extLst>
          </p:cNvPr>
          <p:cNvSpPr txBox="1"/>
          <p:nvPr/>
        </p:nvSpPr>
        <p:spPr>
          <a:xfrm>
            <a:off x="609233" y="1216194"/>
            <a:ext cx="269923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581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06B06A-3E4B-BBBF-D0DE-CE04112A2C8B}"/>
              </a:ext>
            </a:extLst>
          </p:cNvPr>
          <p:cNvSpPr/>
          <p:nvPr/>
        </p:nvSpPr>
        <p:spPr>
          <a:xfrm>
            <a:off x="629316" y="795609"/>
            <a:ext cx="63200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5D887B-293F-689C-4762-842E598B935F}"/>
              </a:ext>
            </a:extLst>
          </p:cNvPr>
          <p:cNvSpPr/>
          <p:nvPr/>
        </p:nvSpPr>
        <p:spPr>
          <a:xfrm>
            <a:off x="584894" y="3406429"/>
            <a:ext cx="6408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lang="vi-VN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solidFill>
                  <a:srgbClr val="64A0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8" descr="Chi tiết tin">
            <a:extLst>
              <a:ext uri="{FF2B5EF4-FFF2-40B4-BE49-F238E27FC236}">
                <a16:creationId xmlns:a16="http://schemas.microsoft.com/office/drawing/2014/main" xmlns="" id="{0902A881-BE86-3667-BAD5-8BA612C1E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9"/>
          <a:stretch/>
        </p:blipFill>
        <p:spPr bwMode="auto">
          <a:xfrm>
            <a:off x="7346347" y="3623583"/>
            <a:ext cx="4393059" cy="29005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xmlns="" id="{E7987487-D9FD-B8EA-EBB8-3C08E6B2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18"/>
          <a:stretch/>
        </p:blipFill>
        <p:spPr bwMode="auto">
          <a:xfrm>
            <a:off x="7346346" y="740498"/>
            <a:ext cx="4393059" cy="26885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BDDC60-FA2C-8E3C-D724-157EACAE61B2}"/>
              </a:ext>
            </a:extLst>
          </p:cNvPr>
          <p:cNvSpPr/>
          <p:nvPr/>
        </p:nvSpPr>
        <p:spPr>
          <a:xfrm>
            <a:off x="4590089" y="5191769"/>
            <a:ext cx="2541836" cy="578882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lang="vi-VN" sz="2800" b="1" i="1" dirty="0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lang="en-US" sz="2800" b="1" i="1" dirty="0" err="1">
                <a:solidFill>
                  <a:schemeClr val="tx1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21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0A076C31-83C8-74A5-2D81-1DFC627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04894"/>
            <a:ext cx="8382000" cy="1077218"/>
          </a:xfrm>
          <a:prstGeom prst="rect">
            <a:avLst/>
          </a:prstGeom>
          <a:ln w="28575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Chúng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ta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cần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trường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6BAD4A-398B-CC22-2FC7-73C139AF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04" y="839142"/>
            <a:ext cx="8029018" cy="2554545"/>
          </a:xfrm>
          <a:prstGeom prst="rect">
            <a:avLst/>
          </a:prstGeom>
          <a:ln w="38100">
            <a:solidFill>
              <a:srgbClr val="21AEBD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ý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thức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bảo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vệ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điều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sử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dụng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nước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tưới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  <a:p>
            <a:pPr algn="just" eaLnBrk="1" hangingPunct="1"/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khai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thác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hưởng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đến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dòng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chảy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gây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sạt</a:t>
            </a:r>
            <a:r>
              <a:rPr lang="en-US" altLang="en-US" sz="3200" b="1" dirty="0" smtClean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lở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ven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sông</a:t>
            </a:r>
            <a:r>
              <a:rPr lang="en-US" altLang="en-US" sz="32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 </a:t>
            </a:r>
          </a:p>
        </p:txBody>
      </p:sp>
      <p:pic>
        <p:nvPicPr>
          <p:cNvPr id="4" name="Picture 2" descr="Từ ngày 10/4/2020, cấm khai thác cát sỏi tại khu vực có nguy cơ sạt lở -  Báo Công an Nhân dân điện tử">
            <a:extLst>
              <a:ext uri="{FF2B5EF4-FFF2-40B4-BE49-F238E27FC236}">
                <a16:creationId xmlns:a16="http://schemas.microsoft.com/office/drawing/2014/main" xmlns="" id="{31E22C04-9C1A-C3B1-695E-23A8F16A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1210252"/>
            <a:ext cx="3050931" cy="24667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uốn khai thác cát sỏi phải đánh giá tác động đến sạt lở bờ sông&amp;#39; | Môi  trường | Vietnam+ (VietnamPlus)">
            <a:extLst>
              <a:ext uri="{FF2B5EF4-FFF2-40B4-BE49-F238E27FC236}">
                <a16:creationId xmlns:a16="http://schemas.microsoft.com/office/drawing/2014/main" xmlns="" id="{3367D9BF-E17A-1793-283C-FF25E18D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60" y="3957429"/>
            <a:ext cx="3141454" cy="2397684"/>
          </a:xfrm>
          <a:prstGeom prst="round2DiagRect">
            <a:avLst>
              <a:gd name="adj1" fmla="val 16667"/>
              <a:gd name="adj2" fmla="val 9435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ì sao phải đắp đê trên hẹp, dưới rộng? - Gì Cũng Biết">
            <a:extLst>
              <a:ext uri="{FF2B5EF4-FFF2-40B4-BE49-F238E27FC236}">
                <a16:creationId xmlns:a16="http://schemas.microsoft.com/office/drawing/2014/main" xmlns="" id="{83262200-72AB-289B-BDE8-B0CBCDEF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6" y="4136681"/>
            <a:ext cx="3882728" cy="226677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ăng mình đắp đê, gặt lúa giúp dân">
            <a:extLst>
              <a:ext uri="{FF2B5EF4-FFF2-40B4-BE49-F238E27FC236}">
                <a16:creationId xmlns:a16="http://schemas.microsoft.com/office/drawing/2014/main" xmlns="" id="{38802BF9-6FAA-CEE1-3CDB-2B280E28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4" y="4097695"/>
            <a:ext cx="4115782" cy="23057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C41A925-4412-7359-7DFF-03E8F89DFB61}"/>
              </a:ext>
            </a:extLst>
          </p:cNvPr>
          <p:cNvCxnSpPr>
            <a:cxnSpLocks/>
          </p:cNvCxnSpPr>
          <p:nvPr/>
        </p:nvCxnSpPr>
        <p:spPr>
          <a:xfrm>
            <a:off x="9262986" y="1343503"/>
            <a:ext cx="2314575" cy="22265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B0269FA-D9C4-4FA1-208E-16A8B3488AB6}"/>
              </a:ext>
            </a:extLst>
          </p:cNvPr>
          <p:cNvCxnSpPr>
            <a:cxnSpLocks/>
          </p:cNvCxnSpPr>
          <p:nvPr/>
        </p:nvCxnSpPr>
        <p:spPr>
          <a:xfrm flipV="1">
            <a:off x="9379174" y="1343503"/>
            <a:ext cx="1952625" cy="220027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47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9854A4-7CAA-536E-37CC-D0B0DDE2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610" y="1308512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95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BCECB1-CCB8-85D3-8A00-EE6E37067ADE}"/>
              </a:ext>
            </a:extLst>
          </p:cNvPr>
          <p:cNvSpPr txBox="1"/>
          <p:nvPr/>
        </p:nvSpPr>
        <p:spPr>
          <a:xfrm>
            <a:off x="1306719" y="232760"/>
            <a:ext cx="1012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ý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chỉnh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3F0E3CF7-F980-E218-AEFA-1AB3D5FF2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68629"/>
              </p:ext>
            </p:extLst>
          </p:nvPr>
        </p:nvGraphicFramePr>
        <p:xfrm>
          <a:off x="408588" y="1230745"/>
          <a:ext cx="4944808" cy="53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4808">
                  <a:extLst>
                    <a:ext uri="{9D8B030D-6E8A-4147-A177-3AD203B41FA5}">
                      <a16:colId xmlns:a16="http://schemas.microsoft.com/office/drawing/2014/main" xmlns="" val="2754895358"/>
                    </a:ext>
                  </a:extLst>
                </a:gridCol>
              </a:tblGrid>
              <a:tr h="67009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1593172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1. N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gười dân ở vùng Đồng bằng Bắc Bộ chủ yếu 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239212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 cư tập trung đông đúc ở vùng Đồng bằng Bắc Bộ do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0996973"/>
                  </a:ext>
                </a:extLst>
              </a:tr>
              <a:tr h="42117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9123974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4.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Đồng bằng Bắc Bộ có nhiều nghề thủ công truyền thống như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4323269"/>
                  </a:ext>
                </a:extLst>
              </a:tr>
              <a:tr h="5615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đê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Bắc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2675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737D322-4B2B-FD82-BC30-C5D4C0983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20371"/>
              </p:ext>
            </p:extLst>
          </p:nvPr>
        </p:nvGraphicFramePr>
        <p:xfrm>
          <a:off x="6370319" y="1230745"/>
          <a:ext cx="5415866" cy="5394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866">
                  <a:extLst>
                    <a:ext uri="{9D8B030D-6E8A-4147-A177-3AD203B41FA5}">
                      <a16:colId xmlns:a16="http://schemas.microsoft.com/office/drawing/2014/main" xmlns="" val="2754895358"/>
                    </a:ext>
                  </a:extLst>
                </a:gridCol>
              </a:tblGrid>
              <a:tr h="7010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1593172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a)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vùng trồng lúa lớn thứ hai cả nước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239212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đúc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gốm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0996973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ngập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cấy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9123974"/>
                  </a:ext>
                </a:extLst>
              </a:tr>
              <a:tr h="60715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tộc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4323269"/>
                  </a:ext>
                </a:extLst>
              </a:tr>
              <a:tr h="102157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e)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thuận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xuất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267514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124D166-7280-5691-08E6-938450F075C0}"/>
              </a:ext>
            </a:extLst>
          </p:cNvPr>
          <p:cNvCxnSpPr>
            <a:cxnSpLocks/>
          </p:cNvCxnSpPr>
          <p:nvPr/>
        </p:nvCxnSpPr>
        <p:spPr>
          <a:xfrm>
            <a:off x="5353396" y="2194560"/>
            <a:ext cx="1014152" cy="3225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A79048F-C08B-2133-F8E5-0D1CF1CE6E5A}"/>
              </a:ext>
            </a:extLst>
          </p:cNvPr>
          <p:cNvCxnSpPr>
            <a:cxnSpLocks/>
          </p:cNvCxnSpPr>
          <p:nvPr/>
        </p:nvCxnSpPr>
        <p:spPr>
          <a:xfrm>
            <a:off x="5354781" y="3412372"/>
            <a:ext cx="1012767" cy="2805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EEC9A92-B1DA-7BF5-4FC3-DA6A210F6D05}"/>
              </a:ext>
            </a:extLst>
          </p:cNvPr>
          <p:cNvCxnSpPr>
            <a:cxnSpLocks/>
          </p:cNvCxnSpPr>
          <p:nvPr/>
        </p:nvCxnSpPr>
        <p:spPr>
          <a:xfrm flipV="1">
            <a:off x="5350625" y="2194560"/>
            <a:ext cx="1016923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EA87A42E-4318-37A2-F2FF-509EEF455324}"/>
              </a:ext>
            </a:extLst>
          </p:cNvPr>
          <p:cNvCxnSpPr>
            <a:cxnSpLocks/>
          </p:cNvCxnSpPr>
          <p:nvPr/>
        </p:nvCxnSpPr>
        <p:spPr>
          <a:xfrm flipV="1">
            <a:off x="5354781" y="3445628"/>
            <a:ext cx="1009996" cy="1708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1E9EC8E-D7C2-52C3-2944-1368C824B589}"/>
              </a:ext>
            </a:extLst>
          </p:cNvPr>
          <p:cNvCxnSpPr>
            <a:cxnSpLocks/>
          </p:cNvCxnSpPr>
          <p:nvPr/>
        </p:nvCxnSpPr>
        <p:spPr>
          <a:xfrm flipV="1">
            <a:off x="5358938" y="4409443"/>
            <a:ext cx="1009996" cy="197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469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33B78F-B253-3E6D-9303-266C4A61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4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753630-2136-8FE3-0E5C-AE664375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652" y="1428109"/>
            <a:ext cx="816934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98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EDD78A-F6B2-C46A-CC59-AA52C9A4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78" y="598516"/>
            <a:ext cx="10740043" cy="1938992"/>
          </a:xfrm>
          <a:prstGeom prst="rect">
            <a:avLst/>
          </a:prstGeom>
          <a:solidFill>
            <a:srgbClr val="E8F6FC"/>
          </a:solidFill>
          <a:ln w="38100">
            <a:solidFill>
              <a:srgbClr val="21AEBD"/>
            </a:solidFill>
            <a:prstDash val="sysDash"/>
            <a:miter lim="800000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Sưu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tầm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hình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ảnh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về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sản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phẩm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thủ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truyền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ở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Bắc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Bộ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chia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bạn</a:t>
            </a:r>
            <a:r>
              <a:rPr lang="en-US" altLang="en-US" sz="40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EE26FE-638C-D7EF-0576-DEEEB8E4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97" y="2597981"/>
            <a:ext cx="6106006" cy="41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3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FA77E17-BB5D-2987-7278-FA3AED24005A}"/>
              </a:ext>
            </a:extLst>
          </p:cNvPr>
          <p:cNvSpPr/>
          <p:nvPr/>
        </p:nvSpPr>
        <p:spPr>
          <a:xfrm>
            <a:off x="576470" y="451323"/>
            <a:ext cx="10996097" cy="46971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rgbClr val="EB5B2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F468A8-2566-B45D-C31B-60013DA284E6}"/>
              </a:ext>
            </a:extLst>
          </p:cNvPr>
          <p:cNvSpPr txBox="1"/>
          <p:nvPr/>
        </p:nvSpPr>
        <p:spPr>
          <a:xfrm>
            <a:off x="2164244" y="2156068"/>
            <a:ext cx="8599833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Chia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sẻ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với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người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thân</a:t>
            </a:r>
            <a:r>
              <a:rPr lang="en-US" alt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cs typeface="#9Slide03 Arima Madurai ExtraBo" panose="00000900000000000000" pitchFamily="2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90630A-033C-D070-232D-6D832AF20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76" y="381978"/>
            <a:ext cx="46028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80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BFAA89F6-B74E-F742-E644-4A4C47CC404B}"/>
              </a:ext>
            </a:extLst>
          </p:cNvPr>
          <p:cNvSpPr/>
          <p:nvPr/>
        </p:nvSpPr>
        <p:spPr>
          <a:xfrm rot="276754">
            <a:off x="1398034" y="923226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3EE63E-0D46-0422-929B-D8DC1BA3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781" y="1011912"/>
            <a:ext cx="673056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61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270D07-25FC-D20A-C2D0-471C53355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32" y="2194808"/>
            <a:ext cx="8893721" cy="4663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B57A93-6D2F-0605-3B6F-869D6151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8" y="702428"/>
            <a:ext cx="1095546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4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550D4486-0807-0A9B-6F75-D6394EE41025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BD1C831-3887-19C0-E3A8-EAB28EF312EC}"/>
              </a:ext>
            </a:extLst>
          </p:cNvPr>
          <p:cNvGrpSpPr/>
          <p:nvPr/>
        </p:nvGrpSpPr>
        <p:grpSpPr>
          <a:xfrm>
            <a:off x="1558563" y="765018"/>
            <a:ext cx="9211101" cy="1547797"/>
            <a:chOff x="226633" y="147365"/>
            <a:chExt cx="14039290" cy="2021573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xmlns="" id="{FF004D09-7802-03DC-52F6-33C0EAB58D93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CEA0068-2DC4-6429-F120-187596AC9100}"/>
                </a:ext>
              </a:extLst>
            </p:cNvPr>
            <p:cNvSpPr txBox="1"/>
            <p:nvPr/>
          </p:nvSpPr>
          <p:spPr>
            <a:xfrm>
              <a:off x="435237" y="214935"/>
              <a:ext cx="13830686" cy="1889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Bộ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giống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....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72FB9EB-EBDC-1E57-5ED2-810F0A4544BF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4AA727-BCDF-D64F-0AC3-32F934A1806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DF1FEDF-DC17-A2CF-7280-42D16ED0E893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tam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giác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65ECD0-0D4B-5648-7B89-578710701DD6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468EAFA2-CA56-588F-5FF8-F61694257B1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7413E48-0743-7266-471C-5F96974BA6FC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vuông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0144AFB-F3E3-7C67-3FA7-DC8F670B7BA8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9185FAA3-B4B7-EAB2-6101-6F121FF755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66EC346-E370-DC1E-B3D8-26420086AF31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con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rồng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0868D87-279C-2F9C-A671-CFADA3B40112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977034B3-196D-9ECB-62E3-F3D018A514CD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DA81AFA-8CFE-A642-1BA9-3A164D6B2F98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9939E95-35D0-3005-78BD-14CA1DC8B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BB60F35-74B9-260B-D5A6-F11C629138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0C95757-416E-199F-DA13-3234D19D35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EEB3A01-B4B8-813D-2BF6-A3324E4B91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22A3C4B-D280-0E61-AB8E-DC37F2B39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F4281DE-97CF-4E83-88F9-DED2E147B5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C5BBA1D-AE8A-4B86-B5D4-861719B67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5C070A9-0945-2FC9-7615-BED523010F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9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94E0F5CF-E8DA-9B21-96F5-BCB4413FDD06}"/>
              </a:ext>
            </a:extLst>
          </p:cNvPr>
          <p:cNvSpPr/>
          <p:nvPr/>
        </p:nvSpPr>
        <p:spPr>
          <a:xfrm>
            <a:off x="172325" y="19304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590E0F2-1985-0F72-1E7D-AD56202D4EC6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0BBEBAF4-D8C3-DAD2-F5AA-94545601068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3F7D8DB-384A-DDF7-A8C5-790C5ECD0578}"/>
                </a:ext>
              </a:extLst>
            </p:cNvPr>
            <p:cNvSpPr txBox="1"/>
            <p:nvPr/>
          </p:nvSpPr>
          <p:spPr>
            <a:xfrm>
              <a:off x="1081382" y="136562"/>
              <a:ext cx="11598093" cy="1728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2.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châu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thổ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lớn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thứ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....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nước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ta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21E835D-FAF4-9507-3222-A664BC952FAF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6974522-A7AD-243E-A4A9-7A6BBB4C7EC2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9D434D2-6634-C1E7-4179-E6F747477B86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637105B-54BD-B2AC-081B-3F85AFC70680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3CFF3957-5E68-71AD-8A0B-152A243109A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3548643-E9A5-26B0-76FA-2898E65D1A66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6C9800D-216B-5A91-3420-010A459C9A1E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04C4DFCB-67C2-80CB-1337-D29D0694037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E526798C-563F-942F-F3BC-90898D3D832F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7C69B38-684E-EBE8-60DA-74C78BECA22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48373AAF-6CF4-B1E7-5C74-1F41B6B74C3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5683FC7-B18B-ED08-CAC7-B7DDB7DC6AD1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8DA1A4D-F6E5-82FB-057B-F08339DFB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BBA9C36-8D0F-2D42-DD6D-D615BD18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77572AE-273F-5957-7A51-FFEF846EE7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E4B9004-E6B9-A160-C425-C64D575F6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DDA0E62-81EE-611C-2618-FE421D8CE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21E9465-1FB3-43EB-C979-78DB0FB94E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A09139C-1C3F-D407-7F40-A3AAE2A5DD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D8D0B5B-D173-FBD6-9AB7-F60B48F9C2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xmlns="" id="{7C068992-5006-97E3-BFEA-C0CB950997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0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F4EE0F6F-9D1C-BEFA-F2D9-C6C28434A089}"/>
              </a:ext>
            </a:extLst>
          </p:cNvPr>
          <p:cNvSpPr/>
          <p:nvPr/>
        </p:nvSpPr>
        <p:spPr>
          <a:xfrm>
            <a:off x="195178" y="238760"/>
            <a:ext cx="11801644" cy="63804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A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730860-A71A-1127-1712-31595584736C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86D93A32-2D8C-8E5E-060D-95446B12E970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1DEB642-18B0-399F-163C-241941FEE134}"/>
                </a:ext>
              </a:extLst>
            </p:cNvPr>
            <p:cNvSpPr txBox="1"/>
            <p:nvPr/>
          </p:nvSpPr>
          <p:spPr>
            <a:xfrm>
              <a:off x="226633" y="21998"/>
              <a:ext cx="13516921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3.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Hoạt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động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sản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xuất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nông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nghiệp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chính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ở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Đồng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Bắc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Bộ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gì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C5EF47-3A8C-CD8D-D5B1-A3985A710C80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D5554EB-9A6D-0EBE-3E61-47BBB6CFF5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8DDCB27-07B7-8E18-57F6-85D505FCC222}"/>
                </a:ext>
              </a:extLst>
            </p:cNvPr>
            <p:cNvSpPr txBox="1"/>
            <p:nvPr/>
          </p:nvSpPr>
          <p:spPr>
            <a:xfrm>
              <a:off x="6928430" y="3131841"/>
              <a:ext cx="4169395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lúa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CC50925-BD2A-2F79-97D6-DEA373CA229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4A1E6C22-9E0B-1134-7A18-1187B120EA7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309A641-6E38-D710-C70F-206BB6201ABF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F41811C-E1EB-3A3A-091D-D98EB7DF0812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D7B3F1B8-3036-E17C-7DB9-D67F874E23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B2AE3CB-DF87-1D44-5F57-84979F65F438}"/>
                </a:ext>
              </a:extLst>
            </p:cNvPr>
            <p:cNvSpPr txBox="1"/>
            <p:nvPr/>
          </p:nvSpPr>
          <p:spPr>
            <a:xfrm>
              <a:off x="1337035" y="511386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4AF2D9B-30D4-A4FC-1A17-992A4950531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FD9F0CC7-A767-03A1-563A-4D8A7EB10D9C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B568D2E-262B-2D82-70FA-69C0886BD16F}"/>
                </a:ext>
              </a:extLst>
            </p:cNvPr>
            <p:cNvSpPr txBox="1"/>
            <p:nvPr/>
          </p:nvSpPr>
          <p:spPr>
            <a:xfrm>
              <a:off x="7710871" y="4819822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3A6CF1A-290C-EAF2-DE38-CC1237BAD9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43B31E3-F761-DE40-E68F-D530FDBE27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252CFF3-2B23-53F8-BCB9-AE8EB09BEC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7475072-1F03-71D7-0875-AEDEC54011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1EBB347-6FFA-3598-73FE-87ABAA2E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FD1A1F9-5BAB-2756-9A22-9FBE4B8EF9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96000" y="2952254"/>
            <a:ext cx="1385564" cy="1400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282DCE5-7A41-640D-3F8D-4C249F4B89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2BC1B36-6339-3D1A-C571-02BD3BECB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46" name="图片 5">
            <a:extLst>
              <a:ext uri="{FF2B5EF4-FFF2-40B4-BE49-F238E27FC236}">
                <a16:creationId xmlns:a16="http://schemas.microsoft.com/office/drawing/2014/main" xmlns="" id="{69692C6E-B1EA-88F7-EE8E-2D4F95854C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61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E548C3-3C76-4E55-1760-B7D7848D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BFAA89F6-B74E-F742-E644-4A4C47CC404B}"/>
              </a:ext>
            </a:extLst>
          </p:cNvPr>
          <p:cNvSpPr/>
          <p:nvPr/>
        </p:nvSpPr>
        <p:spPr>
          <a:xfrm rot="276754">
            <a:off x="1568644" y="815070"/>
            <a:ext cx="9054713" cy="4645764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9180A7-2525-9BA2-44DE-AC247398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66" y="2021283"/>
            <a:ext cx="8925318" cy="2475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359D8A-B70C-A06E-42D3-DA994E10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832" y="4423681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2689" y="861848"/>
            <a:ext cx="551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YÊU CẦU CẦN ĐẠT</a:t>
            </a:r>
            <a:endParaRPr lang="vi-VN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56138" y="1692845"/>
            <a:ext cx="11204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endParaRPr lang="en-US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0625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9B6A98-561D-63A1-8D3C-ABBD9E24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4008" r="11957" b="20891"/>
          <a:stretch/>
        </p:blipFill>
        <p:spPr>
          <a:xfrm>
            <a:off x="0" y="0"/>
            <a:ext cx="12192000" cy="68596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74A84A2B-AD49-AC2B-9D39-1AD49C5C11C6}"/>
              </a:ext>
            </a:extLst>
          </p:cNvPr>
          <p:cNvSpPr/>
          <p:nvPr/>
        </p:nvSpPr>
        <p:spPr>
          <a:xfrm rot="276754">
            <a:off x="1704429" y="960129"/>
            <a:ext cx="8783143" cy="4243070"/>
          </a:xfrm>
          <a:prstGeom prst="cloud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FF9C3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9CDF2C-EAA2-B8B2-2258-84590936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26" y="1308512"/>
            <a:ext cx="8169348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44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599</Words>
  <Application>Microsoft Office PowerPoint</Application>
  <PresentationFormat>Custom</PresentationFormat>
  <Paragraphs>63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#9Slide03 Arima Madurai ExtraBo</vt:lpstr>
      <vt:lpstr>Algerian</vt:lpstr>
      <vt:lpstr>Cambria</vt:lpstr>
      <vt:lpstr>#9Slide07 HoneyCream</vt:lpstr>
      <vt:lpstr>Calibri Light</vt:lpstr>
      <vt:lpstr>思源黑体 CN</vt:lpstr>
      <vt:lpstr>Times New Roman</vt:lpstr>
      <vt:lpstr>Calibri</vt:lpstr>
      <vt:lpstr>SVN-Newton</vt:lpstr>
      <vt:lpstr>字魂37号-波纹乖乖体</vt:lpstr>
      <vt:lpstr>SVN-Ready</vt:lpstr>
      <vt:lpstr>思源黑体 CN Bold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16</cp:revision>
  <dcterms:created xsi:type="dcterms:W3CDTF">2023-07-29T03:30:15Z</dcterms:created>
  <dcterms:modified xsi:type="dcterms:W3CDTF">2023-11-01T10:26:50Z</dcterms:modified>
</cp:coreProperties>
</file>