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1" r:id="rId2"/>
    <p:sldMasterId id="2147483706" r:id="rId3"/>
    <p:sldMasterId id="2147483719" r:id="rId4"/>
    <p:sldMasterId id="2147483731" r:id="rId5"/>
    <p:sldMasterId id="2147483744" r:id="rId6"/>
    <p:sldMasterId id="2147483757" r:id="rId7"/>
    <p:sldMasterId id="2147483770" r:id="rId8"/>
    <p:sldMasterId id="2147483783" r:id="rId9"/>
  </p:sldMasterIdLst>
  <p:notesMasterIdLst>
    <p:notesMasterId r:id="rId26"/>
  </p:notesMasterIdLst>
  <p:sldIdLst>
    <p:sldId id="334" r:id="rId10"/>
    <p:sldId id="335" r:id="rId11"/>
    <p:sldId id="324" r:id="rId12"/>
    <p:sldId id="340" r:id="rId13"/>
    <p:sldId id="325" r:id="rId14"/>
    <p:sldId id="332" r:id="rId15"/>
    <p:sldId id="326" r:id="rId16"/>
    <p:sldId id="327" r:id="rId17"/>
    <p:sldId id="328" r:id="rId18"/>
    <p:sldId id="329" r:id="rId19"/>
    <p:sldId id="337" r:id="rId20"/>
    <p:sldId id="336" r:id="rId21"/>
    <p:sldId id="338" r:id="rId22"/>
    <p:sldId id="339" r:id="rId23"/>
    <p:sldId id="341" r:id="rId24"/>
    <p:sldId id="26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8" autoAdjust="0"/>
    <p:restoredTop sz="76560" autoAdjust="0"/>
  </p:normalViewPr>
  <p:slideViewPr>
    <p:cSldViewPr snapToGrid="0">
      <p:cViewPr varScale="1">
        <p:scale>
          <a:sx n="73" d="100"/>
          <a:sy n="73" d="100"/>
        </p:scale>
        <p:origin x="57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F6F6E7-0613-4095-BB62-A5FEADDE465B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AAD34-9E37-4F02-A529-7233F704D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45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3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AAD34-9E37-4F02-A529-7233F704D2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852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AAD34-9E37-4F02-A529-7233F704D2A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160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ee17c20dd7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ee17c20dd7_0_1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gee17c20dd7_0_1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1942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079D9-C083-4E13-A35B-AE1529D4BEBE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6A14-ADA9-42DB-9583-8A7B3A75C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30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079D9-C083-4E13-A35B-AE1529D4BEBE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6A14-ADA9-42DB-9583-8A7B3A75C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90593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27333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64390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85780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4866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15072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15306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7322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66493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758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079D9-C083-4E13-A35B-AE1529D4BEBE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6A14-ADA9-42DB-9583-8A7B3A75C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80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31/10/2023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6579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31/10/2023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4399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31/10/2023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7252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2" y="2133600"/>
            <a:ext cx="2984500" cy="6034088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30602" y="2133600"/>
            <a:ext cx="2984500" cy="6034088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31/10/2023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5003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2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2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31/10/2023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156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31/10/2023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06987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31/10/2023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95505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8" y="273053"/>
            <a:ext cx="6815665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31/10/2023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9133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079D9-C083-4E13-A35B-AE1529D4BEBE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6A14-ADA9-42DB-9583-8A7B3A75C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61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31/10/2023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3055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31/10/2023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71574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3" y="366715"/>
            <a:ext cx="1543049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2" y="366715"/>
            <a:ext cx="4425951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31/10/2023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09559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/>
          <p:nvPr/>
        </p:nvSpPr>
        <p:spPr>
          <a:xfrm rot="-5400000">
            <a:off x="2318660" y="2617043"/>
            <a:ext cx="6985733" cy="1623852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1" name="Google Shape;101;p15"/>
          <p:cNvGrpSpPr/>
          <p:nvPr/>
        </p:nvGrpSpPr>
        <p:grpSpPr>
          <a:xfrm rot="-5400000">
            <a:off x="5281216" y="-48016"/>
            <a:ext cx="6875069" cy="6954029"/>
            <a:chOff x="-25" y="1390650"/>
            <a:chExt cx="9144000" cy="13501222"/>
          </a:xfrm>
        </p:grpSpPr>
        <p:sp>
          <p:nvSpPr>
            <p:cNvPr id="102" name="Google Shape;102;p1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-25" y="4209772"/>
              <a:ext cx="9144000" cy="10682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4" name="Google Shape;104;p15"/>
          <p:cNvSpPr/>
          <p:nvPr/>
        </p:nvSpPr>
        <p:spPr>
          <a:xfrm rot="10800000" flipH="1">
            <a:off x="-7576" y="3904277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5;p15"/>
          <p:cNvSpPr/>
          <p:nvPr/>
        </p:nvSpPr>
        <p:spPr>
          <a:xfrm rot="10800000" flipH="1">
            <a:off x="-87367" y="4208673"/>
            <a:ext cx="4525376" cy="273669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3877200" cy="13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title" idx="2" hasCustomPrompt="1"/>
          </p:nvPr>
        </p:nvSpPr>
        <p:spPr>
          <a:xfrm>
            <a:off x="6406248" y="10497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08" name="Google Shape;108;p15"/>
          <p:cNvSpPr txBox="1">
            <a:spLocks noGrp="1"/>
          </p:cNvSpPr>
          <p:nvPr>
            <p:ph type="subTitle" idx="1"/>
          </p:nvPr>
        </p:nvSpPr>
        <p:spPr>
          <a:xfrm>
            <a:off x="8010567" y="71916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subTitle" idx="3"/>
          </p:nvPr>
        </p:nvSpPr>
        <p:spPr>
          <a:xfrm>
            <a:off x="8010567" y="119159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title" idx="4" hasCustomPrompt="1"/>
          </p:nvPr>
        </p:nvSpPr>
        <p:spPr>
          <a:xfrm>
            <a:off x="6406248" y="304796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1" name="Google Shape;111;p15"/>
          <p:cNvSpPr txBox="1">
            <a:spLocks noGrp="1"/>
          </p:cNvSpPr>
          <p:nvPr>
            <p:ph type="subTitle" idx="5"/>
          </p:nvPr>
        </p:nvSpPr>
        <p:spPr>
          <a:xfrm>
            <a:off x="8010567" y="271738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subTitle" idx="6"/>
          </p:nvPr>
        </p:nvSpPr>
        <p:spPr>
          <a:xfrm>
            <a:off x="8010567" y="3189815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title" idx="7" hasCustomPrompt="1"/>
          </p:nvPr>
        </p:nvSpPr>
        <p:spPr>
          <a:xfrm>
            <a:off x="6406248" y="5043133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8"/>
          </p:nvPr>
        </p:nvSpPr>
        <p:spPr>
          <a:xfrm>
            <a:off x="8010567" y="4712551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9"/>
          </p:nvPr>
        </p:nvSpPr>
        <p:spPr>
          <a:xfrm>
            <a:off x="8010567" y="5184981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52780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5" name="Google Shape;135;p3"/>
          <p:cNvGrpSpPr/>
          <p:nvPr/>
        </p:nvGrpSpPr>
        <p:grpSpPr>
          <a:xfrm>
            <a:off x="527861" y="292694"/>
            <a:ext cx="11358487" cy="6384375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728424" y="1255919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9" name="Google Shape;159;p3"/>
          <p:cNvSpPr/>
          <p:nvPr/>
        </p:nvSpPr>
        <p:spPr>
          <a:xfrm>
            <a:off x="374702" y="1288787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" name="Google Shape;160;p3"/>
          <p:cNvSpPr/>
          <p:nvPr/>
        </p:nvSpPr>
        <p:spPr>
          <a:xfrm>
            <a:off x="406276" y="1398958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1" name="Google Shape;161;p3"/>
          <p:cNvSpPr/>
          <p:nvPr/>
        </p:nvSpPr>
        <p:spPr>
          <a:xfrm>
            <a:off x="807364" y="1343046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2" name="Google Shape;162;p3"/>
          <p:cNvSpPr/>
          <p:nvPr/>
        </p:nvSpPr>
        <p:spPr>
          <a:xfrm>
            <a:off x="728424" y="1730989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3" name="Google Shape;163;p3"/>
          <p:cNvSpPr/>
          <p:nvPr/>
        </p:nvSpPr>
        <p:spPr>
          <a:xfrm>
            <a:off x="374702" y="1765508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5" name="Google Shape;165;p3"/>
          <p:cNvSpPr/>
          <p:nvPr/>
        </p:nvSpPr>
        <p:spPr>
          <a:xfrm>
            <a:off x="807364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6" name="Google Shape;166;p3"/>
          <p:cNvSpPr/>
          <p:nvPr/>
        </p:nvSpPr>
        <p:spPr>
          <a:xfrm>
            <a:off x="376290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7" name="Google Shape;167;p3"/>
          <p:cNvSpPr/>
          <p:nvPr/>
        </p:nvSpPr>
        <p:spPr>
          <a:xfrm>
            <a:off x="728424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" name="Google Shape;168;p3"/>
          <p:cNvSpPr/>
          <p:nvPr/>
        </p:nvSpPr>
        <p:spPr>
          <a:xfrm>
            <a:off x="374702" y="2240536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9" name="Google Shape;169;p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0" name="Google Shape;170;p3"/>
          <p:cNvSpPr/>
          <p:nvPr/>
        </p:nvSpPr>
        <p:spPr>
          <a:xfrm>
            <a:off x="807364" y="2294794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1" name="Google Shape;171;p3"/>
          <p:cNvSpPr/>
          <p:nvPr/>
        </p:nvSpPr>
        <p:spPr>
          <a:xfrm>
            <a:off x="376290" y="225531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2" name="Google Shape;172;p3"/>
          <p:cNvSpPr/>
          <p:nvPr/>
        </p:nvSpPr>
        <p:spPr>
          <a:xfrm>
            <a:off x="728424" y="2682692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3" name="Google Shape;173;p3"/>
          <p:cNvSpPr/>
          <p:nvPr/>
        </p:nvSpPr>
        <p:spPr>
          <a:xfrm>
            <a:off x="374702" y="2717214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4" name="Google Shape;174;p3"/>
          <p:cNvSpPr/>
          <p:nvPr/>
        </p:nvSpPr>
        <p:spPr>
          <a:xfrm>
            <a:off x="406276" y="2825731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5" name="Google Shape;175;p3"/>
          <p:cNvSpPr/>
          <p:nvPr/>
        </p:nvSpPr>
        <p:spPr>
          <a:xfrm>
            <a:off x="807364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6" name="Google Shape;176;p3"/>
          <p:cNvSpPr/>
          <p:nvPr/>
        </p:nvSpPr>
        <p:spPr>
          <a:xfrm>
            <a:off x="376290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7" name="Google Shape;177;p3"/>
          <p:cNvSpPr/>
          <p:nvPr/>
        </p:nvSpPr>
        <p:spPr>
          <a:xfrm>
            <a:off x="728424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8" name="Google Shape;178;p3"/>
          <p:cNvSpPr/>
          <p:nvPr/>
        </p:nvSpPr>
        <p:spPr>
          <a:xfrm>
            <a:off x="374702" y="3192283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9" name="Google Shape;179;p3"/>
          <p:cNvSpPr/>
          <p:nvPr/>
        </p:nvSpPr>
        <p:spPr>
          <a:xfrm>
            <a:off x="406276" y="3300758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0" name="Google Shape;180;p3"/>
          <p:cNvSpPr/>
          <p:nvPr/>
        </p:nvSpPr>
        <p:spPr>
          <a:xfrm>
            <a:off x="807364" y="324649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1" name="Google Shape;181;p3"/>
          <p:cNvSpPr/>
          <p:nvPr/>
        </p:nvSpPr>
        <p:spPr>
          <a:xfrm>
            <a:off x="376290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2" name="Google Shape;182;p3"/>
          <p:cNvSpPr/>
          <p:nvPr/>
        </p:nvSpPr>
        <p:spPr>
          <a:xfrm>
            <a:off x="728424" y="3634440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3" name="Google Shape;183;p3"/>
          <p:cNvSpPr/>
          <p:nvPr/>
        </p:nvSpPr>
        <p:spPr>
          <a:xfrm>
            <a:off x="374702" y="3668960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4" name="Google Shape;184;p3"/>
          <p:cNvSpPr/>
          <p:nvPr/>
        </p:nvSpPr>
        <p:spPr>
          <a:xfrm>
            <a:off x="406276" y="3777435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5" name="Google Shape;185;p3"/>
          <p:cNvSpPr/>
          <p:nvPr/>
        </p:nvSpPr>
        <p:spPr>
          <a:xfrm>
            <a:off x="807364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6" name="Google Shape;186;p3"/>
          <p:cNvSpPr/>
          <p:nvPr/>
        </p:nvSpPr>
        <p:spPr>
          <a:xfrm>
            <a:off x="376290" y="368209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7" name="Google Shape;187;p3"/>
          <p:cNvSpPr/>
          <p:nvPr/>
        </p:nvSpPr>
        <p:spPr>
          <a:xfrm>
            <a:off x="728424" y="4111119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8" name="Google Shape;188;p3"/>
          <p:cNvSpPr/>
          <p:nvPr/>
        </p:nvSpPr>
        <p:spPr>
          <a:xfrm>
            <a:off x="374702" y="4143988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9" name="Google Shape;189;p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0" name="Google Shape;190;p3"/>
          <p:cNvSpPr/>
          <p:nvPr/>
        </p:nvSpPr>
        <p:spPr>
          <a:xfrm>
            <a:off x="807364" y="4198246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1" name="Google Shape;191;p3"/>
          <p:cNvSpPr/>
          <p:nvPr/>
        </p:nvSpPr>
        <p:spPr>
          <a:xfrm>
            <a:off x="376290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2" name="Google Shape;192;p3"/>
          <p:cNvSpPr/>
          <p:nvPr/>
        </p:nvSpPr>
        <p:spPr>
          <a:xfrm>
            <a:off x="728424" y="4586188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3" name="Google Shape;193;p3"/>
          <p:cNvSpPr/>
          <p:nvPr/>
        </p:nvSpPr>
        <p:spPr>
          <a:xfrm>
            <a:off x="374702" y="462066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4" name="Google Shape;194;p3"/>
          <p:cNvSpPr/>
          <p:nvPr/>
        </p:nvSpPr>
        <p:spPr>
          <a:xfrm>
            <a:off x="406276" y="472918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5" name="Google Shape;195;p3"/>
          <p:cNvSpPr/>
          <p:nvPr/>
        </p:nvSpPr>
        <p:spPr>
          <a:xfrm>
            <a:off x="807364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6" name="Google Shape;196;p3"/>
          <p:cNvSpPr/>
          <p:nvPr/>
        </p:nvSpPr>
        <p:spPr>
          <a:xfrm>
            <a:off x="376290" y="4633839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" name="Google Shape;197;p3"/>
          <p:cNvSpPr/>
          <p:nvPr/>
        </p:nvSpPr>
        <p:spPr>
          <a:xfrm>
            <a:off x="728424" y="5061214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8" name="Google Shape;198;p3"/>
          <p:cNvSpPr/>
          <p:nvPr/>
        </p:nvSpPr>
        <p:spPr>
          <a:xfrm>
            <a:off x="374702" y="5095735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9" name="Google Shape;199;p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0" name="Google Shape;200;p3"/>
          <p:cNvSpPr/>
          <p:nvPr/>
        </p:nvSpPr>
        <p:spPr>
          <a:xfrm>
            <a:off x="807364" y="5149994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1" name="Google Shape;201;p3"/>
          <p:cNvSpPr/>
          <p:nvPr/>
        </p:nvSpPr>
        <p:spPr>
          <a:xfrm>
            <a:off x="376290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2" name="Google Shape;202;p3"/>
          <p:cNvSpPr/>
          <p:nvPr/>
        </p:nvSpPr>
        <p:spPr>
          <a:xfrm>
            <a:off x="728424" y="5537893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3" name="Google Shape;203;p3"/>
          <p:cNvSpPr/>
          <p:nvPr/>
        </p:nvSpPr>
        <p:spPr>
          <a:xfrm>
            <a:off x="374702" y="5570761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4" name="Google Shape;204;p3"/>
          <p:cNvSpPr/>
          <p:nvPr/>
        </p:nvSpPr>
        <p:spPr>
          <a:xfrm>
            <a:off x="406276" y="568088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807364" y="5625019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6" name="Google Shape;206;p3"/>
          <p:cNvSpPr/>
          <p:nvPr/>
        </p:nvSpPr>
        <p:spPr>
          <a:xfrm>
            <a:off x="376290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7" name="Google Shape;207;p3"/>
          <p:cNvSpPr/>
          <p:nvPr/>
        </p:nvSpPr>
        <p:spPr>
          <a:xfrm>
            <a:off x="376290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3330499" y="2875457"/>
            <a:ext cx="5290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5287533" y="1496600"/>
            <a:ext cx="1376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7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978100" y="4193133"/>
            <a:ext cx="59956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373568" y="2108469"/>
            <a:ext cx="592367" cy="531367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9804602" y="5273702"/>
            <a:ext cx="388500" cy="375167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10013869" y="1672586"/>
            <a:ext cx="222233" cy="22476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2041802" y="4022766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9" name="Google Shape;229;p3"/>
          <p:cNvSpPr/>
          <p:nvPr/>
        </p:nvSpPr>
        <p:spPr>
          <a:xfrm>
            <a:off x="10758967" y="361118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0" name="Google Shape;230;p3"/>
          <p:cNvGrpSpPr/>
          <p:nvPr/>
        </p:nvGrpSpPr>
        <p:grpSpPr>
          <a:xfrm>
            <a:off x="1558635" y="5420002"/>
            <a:ext cx="222233" cy="22476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06784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E971F5B-309E-4C1E-B19D-90F2278EF89B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31/10/2023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D72A3AF2-55C2-46EA-AD59-BD3CC91A6BF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33014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9336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5334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4631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61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079D9-C083-4E13-A35B-AE1529D4BEBE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6A14-ADA9-42DB-9583-8A7B3A75C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5106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6310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5192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4572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6726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5630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6542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736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92776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1156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747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079D9-C083-4E13-A35B-AE1529D4BEBE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6A14-ADA9-42DB-9583-8A7B3A75C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220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2488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7300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2764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5074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7867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8404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7176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9742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2344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813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079D9-C083-4E13-A35B-AE1529D4BEBE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6A14-ADA9-42DB-9583-8A7B3A75C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592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158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3064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6902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7035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6457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340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7178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7428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2241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475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079D9-C083-4E13-A35B-AE1529D4BEBE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6A14-ADA9-42DB-9583-8A7B3A75C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6979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6505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4492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7945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0130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0277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2416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8374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0662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2330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770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079D9-C083-4E13-A35B-AE1529D4BEBE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6A14-ADA9-42DB-9583-8A7B3A75C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666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5188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7453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14233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403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0827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1613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8204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071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3824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599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079D9-C083-4E13-A35B-AE1529D4BEBE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6A14-ADA9-42DB-9583-8A7B3A75C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245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2667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9322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7862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0570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93293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4385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65791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44132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08619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365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079D9-C083-4E13-A35B-AE1529D4BEBE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6A14-ADA9-42DB-9583-8A7B3A75C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57442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8161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9330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47704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38749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18857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38257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74700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61095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35546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421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3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3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3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079D9-C083-4E13-A35B-AE1529D4BEBE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46A14-ADA9-42DB-9583-8A7B3A75C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86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02160950-290B-40AE-8FD8-925C78C6701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31/10/2023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5154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31/10/2023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CCACE5-041B-4BAB-8EE9-C45D22496F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t="5432" r="4198" b="5062"/>
          <a:stretch/>
        </p:blipFill>
        <p:spPr>
          <a:xfrm>
            <a:off x="0" y="1"/>
            <a:ext cx="12192000" cy="6891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D2FA4B-A79C-474B-92E9-78964A89089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798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01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31/10/2023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CCACE5-041B-4BAB-8EE9-C45D22496F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t="5432" r="4198" b="5062"/>
          <a:stretch/>
        </p:blipFill>
        <p:spPr>
          <a:xfrm>
            <a:off x="0" y="1"/>
            <a:ext cx="12192000" cy="6891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D2FA4B-A79C-474B-92E9-78964A89089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145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31/10/2023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CCACE5-041B-4BAB-8EE9-C45D22496F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t="5432" r="4198" b="5062"/>
          <a:stretch/>
        </p:blipFill>
        <p:spPr>
          <a:xfrm>
            <a:off x="0" y="1"/>
            <a:ext cx="12192000" cy="6891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D2FA4B-A79C-474B-92E9-78964A89089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86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31/10/2023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CCACE5-041B-4BAB-8EE9-C45D22496F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t="5432" r="4198" b="5062"/>
          <a:stretch/>
        </p:blipFill>
        <p:spPr>
          <a:xfrm>
            <a:off x="0" y="1"/>
            <a:ext cx="12192000" cy="6891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D2FA4B-A79C-474B-92E9-78964A89089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6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31/10/2023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CCACE5-041B-4BAB-8EE9-C45D22496F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t="5432" r="4198" b="5062"/>
          <a:stretch/>
        </p:blipFill>
        <p:spPr>
          <a:xfrm>
            <a:off x="0" y="1"/>
            <a:ext cx="12192000" cy="6891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D2FA4B-A79C-474B-92E9-78964A89089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09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31/10/2023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CCACE5-041B-4BAB-8EE9-C45D22496F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t="5432" r="4198" b="5062"/>
          <a:stretch/>
        </p:blipFill>
        <p:spPr>
          <a:xfrm>
            <a:off x="0" y="1"/>
            <a:ext cx="12192000" cy="6891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D2FA4B-A79C-474B-92E9-78964A89089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107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6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39967" y="830858"/>
            <a:ext cx="18434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8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8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 defTabSz="457200"/>
            <a:r>
              <a:rPr lang="en-US" sz="48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6" name="文本框 22">
            <a:extLst>
              <a:ext uri="{FF2B5EF4-FFF2-40B4-BE49-F238E27FC236}">
                <a16:creationId xmlns:a16="http://schemas.microsoft.com/office/drawing/2014/main" id="{0F3B0317-26BB-4AEA-BCD0-AF57CC1E69F6}"/>
              </a:ext>
            </a:extLst>
          </p:cNvPr>
          <p:cNvSpPr txBox="1"/>
          <p:nvPr/>
        </p:nvSpPr>
        <p:spPr>
          <a:xfrm>
            <a:off x="2762120" y="2149901"/>
            <a:ext cx="62465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6000" dirty="0">
                <a:solidFill>
                  <a:srgbClr val="FF99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ÔN TẬP</a:t>
            </a:r>
          </a:p>
          <a:p>
            <a:pPr algn="ctr"/>
            <a:r>
              <a:rPr lang="en-US" altLang="zh-CN" sz="6000" dirty="0">
                <a:solidFill>
                  <a:srgbClr val="FF99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GIỮA HỌC KÌ I</a:t>
            </a:r>
            <a:endParaRPr lang="zh-CN" altLang="en-US" sz="6000" dirty="0">
              <a:solidFill>
                <a:srgbClr val="FF99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sp>
        <p:nvSpPr>
          <p:cNvPr id="7" name="文本框 22">
            <a:extLst>
              <a:ext uri="{FF2B5EF4-FFF2-40B4-BE49-F238E27FC236}">
                <a16:creationId xmlns:a16="http://schemas.microsoft.com/office/drawing/2014/main" id="{C8FA271B-AF72-492D-A0F3-8C2684F9B2D6}"/>
              </a:ext>
            </a:extLst>
          </p:cNvPr>
          <p:cNvSpPr txBox="1"/>
          <p:nvPr/>
        </p:nvSpPr>
        <p:spPr>
          <a:xfrm>
            <a:off x="6265966" y="4457783"/>
            <a:ext cx="45192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6000" dirty="0" err="1">
                <a:solidFill>
                  <a:srgbClr val="FF99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Tiết</a:t>
            </a:r>
            <a:r>
              <a:rPr lang="en-US" altLang="zh-CN" sz="6000" dirty="0">
                <a:solidFill>
                  <a:srgbClr val="FF99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6000" dirty="0" smtClean="0">
                <a:solidFill>
                  <a:srgbClr val="FF99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8</a:t>
            </a:r>
            <a:endParaRPr lang="zh-CN" altLang="en-US" sz="6000" dirty="0">
              <a:solidFill>
                <a:srgbClr val="FF99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11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69C9F1-7BB5-421E-BD85-CA5148AA5D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97" t="58540" r="51248"/>
          <a:stretch/>
        </p:blipFill>
        <p:spPr>
          <a:xfrm>
            <a:off x="2357246" y="1386840"/>
            <a:ext cx="8641278" cy="5349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Oval 2"/>
          <p:cNvSpPr/>
          <p:nvPr/>
        </p:nvSpPr>
        <p:spPr>
          <a:xfrm>
            <a:off x="2357246" y="1386840"/>
            <a:ext cx="836505" cy="77486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" name="Rectangle 3"/>
          <p:cNvSpPr/>
          <p:nvPr/>
        </p:nvSpPr>
        <p:spPr>
          <a:xfrm>
            <a:off x="3539932" y="507298"/>
            <a:ext cx="59075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5" name="Đồng hồ đếm ngược 10 giây _ 10 second countdow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67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67097" y="216124"/>
            <a:ext cx="1776107" cy="999060"/>
          </a:xfrm>
          <a:prstGeom prst="rect">
            <a:avLst/>
          </a:prstGeom>
        </p:spPr>
      </p:pic>
      <p:grpSp>
        <p:nvGrpSpPr>
          <p:cNvPr id="6" name="Google Shape;1055;p37"/>
          <p:cNvGrpSpPr/>
          <p:nvPr/>
        </p:nvGrpSpPr>
        <p:grpSpPr>
          <a:xfrm>
            <a:off x="267597" y="235398"/>
            <a:ext cx="1829447" cy="1174945"/>
            <a:chOff x="816462" y="899275"/>
            <a:chExt cx="981285" cy="534397"/>
          </a:xfrm>
        </p:grpSpPr>
        <p:sp>
          <p:nvSpPr>
            <p:cNvPr id="7" name="Google Shape;1056;p37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8" name="Google Shape;1057;p37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</p:grpSp>
    </p:spTree>
    <p:extLst>
      <p:ext uri="{BB962C8B-B14F-4D97-AF65-F5344CB8AC3E}">
        <p14:creationId xmlns:p14="http://schemas.microsoft.com/office/powerpoint/2010/main" val="210944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1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D78AE8A-178C-45D4-9581-DAC77924A167}"/>
              </a:ext>
            </a:extLst>
          </p:cNvPr>
          <p:cNvGrpSpPr/>
          <p:nvPr/>
        </p:nvGrpSpPr>
        <p:grpSpPr>
          <a:xfrm>
            <a:off x="1828138" y="627829"/>
            <a:ext cx="3068765" cy="2371131"/>
            <a:chOff x="2024228" y="1575050"/>
            <a:chExt cx="3068765" cy="23711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A436A83-82C4-48CA-8FC0-3407A2B64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4868" t="59602" r="27759" b="16323"/>
            <a:stretch/>
          </p:blipFill>
          <p:spPr>
            <a:xfrm>
              <a:off x="2050856" y="1575050"/>
              <a:ext cx="3042137" cy="2371131"/>
            </a:xfrm>
            <a:prstGeom prst="roundRect">
              <a:avLst/>
            </a:prstGeom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A7D370B-F5E1-4FE0-9279-6C003AF07C84}"/>
                </a:ext>
              </a:extLst>
            </p:cNvPr>
            <p:cNvSpPr/>
            <p:nvPr/>
          </p:nvSpPr>
          <p:spPr>
            <a:xfrm>
              <a:off x="2024228" y="1575050"/>
              <a:ext cx="445436" cy="423602"/>
            </a:xfrm>
            <a:prstGeom prst="ellipse">
              <a:avLst/>
            </a:prstGeom>
            <a:solidFill>
              <a:srgbClr val="009F4F"/>
            </a:solidFill>
            <a:ln>
              <a:solidFill>
                <a:srgbClr val="009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2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6C0C6EA-B183-48B0-981B-57FC6E033B87}"/>
              </a:ext>
            </a:extLst>
          </p:cNvPr>
          <p:cNvGrpSpPr/>
          <p:nvPr/>
        </p:nvGrpSpPr>
        <p:grpSpPr>
          <a:xfrm>
            <a:off x="6796952" y="493631"/>
            <a:ext cx="3255098" cy="2586036"/>
            <a:chOff x="6667637" y="1543741"/>
            <a:chExt cx="3255098" cy="258603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268784B-7574-4349-A65B-B71DE6313A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056" b="88056" l="55677" r="98750">
                          <a14:foregroundMark x1="95469" y1="50000" x2="95781" y2="62778"/>
                          <a14:foregroundMark x1="77708" y1="51944" x2="79219" y2="61019"/>
                          <a14:foregroundMark x1="58594" y1="39815" x2="57969" y2="80741"/>
                          <a14:foregroundMark x1="76823" y1="54722" x2="78802" y2="62315"/>
                        </a14:backgroundRemoval>
                      </a14:imgEffect>
                    </a14:imgLayer>
                  </a14:imgProps>
                </a:ext>
              </a:extLst>
            </a:blip>
            <a:srcRect l="56052" t="27895" r="2204" b="13149"/>
            <a:stretch/>
          </p:blipFill>
          <p:spPr>
            <a:xfrm rot="-60000">
              <a:off x="6667637" y="1543741"/>
              <a:ext cx="3255098" cy="2586036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CC30CB4-0E6A-4932-8587-CBD1FF7D4AB5}"/>
                </a:ext>
              </a:extLst>
            </p:cNvPr>
            <p:cNvSpPr/>
            <p:nvPr/>
          </p:nvSpPr>
          <p:spPr>
            <a:xfrm>
              <a:off x="6776982" y="1649481"/>
              <a:ext cx="445436" cy="423602"/>
            </a:xfrm>
            <a:prstGeom prst="ellipse">
              <a:avLst/>
            </a:prstGeom>
            <a:solidFill>
              <a:srgbClr val="009F4F"/>
            </a:solidFill>
            <a:ln>
              <a:solidFill>
                <a:srgbClr val="009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2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4887995-312E-4F4E-9C12-2CAACA86A694}"/>
              </a:ext>
            </a:extLst>
          </p:cNvPr>
          <p:cNvGrpSpPr/>
          <p:nvPr/>
        </p:nvGrpSpPr>
        <p:grpSpPr>
          <a:xfrm>
            <a:off x="1425677" y="3770812"/>
            <a:ext cx="3967892" cy="2217956"/>
            <a:chOff x="1578792" y="4097384"/>
            <a:chExt cx="3967892" cy="221795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0C2F795-301E-4E75-A35A-84D3AF85E9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605" t="3518" r="7708" b="11111"/>
            <a:stretch/>
          </p:blipFill>
          <p:spPr>
            <a:xfrm>
              <a:off x="1597167" y="4097384"/>
              <a:ext cx="3949517" cy="221795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C3CD894-8DAD-4A39-8470-034939248AE2}"/>
                </a:ext>
              </a:extLst>
            </p:cNvPr>
            <p:cNvSpPr/>
            <p:nvPr/>
          </p:nvSpPr>
          <p:spPr>
            <a:xfrm>
              <a:off x="1578792" y="4097384"/>
              <a:ext cx="445436" cy="423602"/>
            </a:xfrm>
            <a:prstGeom prst="ellipse">
              <a:avLst/>
            </a:prstGeom>
            <a:solidFill>
              <a:srgbClr val="009F4F"/>
            </a:solidFill>
            <a:ln>
              <a:solidFill>
                <a:srgbClr val="009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2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BF8A386-E03B-4E52-B7BB-1A2A3615965E}"/>
              </a:ext>
            </a:extLst>
          </p:cNvPr>
          <p:cNvGrpSpPr/>
          <p:nvPr/>
        </p:nvGrpSpPr>
        <p:grpSpPr>
          <a:xfrm>
            <a:off x="6572668" y="3724127"/>
            <a:ext cx="3952793" cy="2217957"/>
            <a:chOff x="6317438" y="4125823"/>
            <a:chExt cx="3952793" cy="221795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3FBBCD6-BCAF-4284-81B9-03B8BA0E27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1316" t="15996" r="22121" b="15335"/>
            <a:stretch/>
          </p:blipFill>
          <p:spPr>
            <a:xfrm>
              <a:off x="6320714" y="4125823"/>
              <a:ext cx="3949517" cy="2217957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02280D8-EBB9-4D21-81B0-514D322A89F5}"/>
                </a:ext>
              </a:extLst>
            </p:cNvPr>
            <p:cNvSpPr/>
            <p:nvPr/>
          </p:nvSpPr>
          <p:spPr>
            <a:xfrm>
              <a:off x="6317438" y="4137109"/>
              <a:ext cx="445436" cy="423602"/>
            </a:xfrm>
            <a:prstGeom prst="ellipse">
              <a:avLst/>
            </a:prstGeom>
            <a:solidFill>
              <a:srgbClr val="009F4F"/>
            </a:solidFill>
            <a:ln>
              <a:solidFill>
                <a:srgbClr val="009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2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25" name="文本框 22">
            <a:extLst>
              <a:ext uri="{FF2B5EF4-FFF2-40B4-BE49-F238E27FC236}">
                <a16:creationId xmlns:a16="http://schemas.microsoft.com/office/drawing/2014/main" id="{144B1429-675E-469F-9D1F-893630B468C6}"/>
              </a:ext>
            </a:extLst>
          </p:cNvPr>
          <p:cNvSpPr txBox="1"/>
          <p:nvPr/>
        </p:nvSpPr>
        <p:spPr>
          <a:xfrm>
            <a:off x="1801508" y="3079667"/>
            <a:ext cx="3405051" cy="584775"/>
          </a:xfrm>
          <a:prstGeom prst="rect">
            <a:avLst/>
          </a:prstGeom>
          <a:pattFill prst="pct5">
            <a:fgClr>
              <a:srgbClr val="A9DA74"/>
            </a:fgClr>
            <a:bgClr>
              <a:schemeClr val="bg1"/>
            </a:bgClr>
          </a:pattFill>
          <a:ln>
            <a:solidFill>
              <a:srgbClr val="009F4F"/>
            </a:solidFill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đỗ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</a:t>
            </a:r>
            <a:endParaRPr lang="zh-CN" altLang="en-US" sz="32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6" name="文本框 22">
            <a:extLst>
              <a:ext uri="{FF2B5EF4-FFF2-40B4-BE49-F238E27FC236}">
                <a16:creationId xmlns:a16="http://schemas.microsoft.com/office/drawing/2014/main" id="{89175978-C426-47DC-AA91-7F39B67CEB08}"/>
              </a:ext>
            </a:extLst>
          </p:cNvPr>
          <p:cNvSpPr txBox="1"/>
          <p:nvPr/>
        </p:nvSpPr>
        <p:spPr>
          <a:xfrm>
            <a:off x="7153557" y="2998960"/>
            <a:ext cx="3054790" cy="584775"/>
          </a:xfrm>
          <a:prstGeom prst="rect">
            <a:avLst/>
          </a:prstGeom>
          <a:pattFill prst="pct5">
            <a:fgClr>
              <a:srgbClr val="A9DA74"/>
            </a:fgClr>
            <a:bgClr>
              <a:schemeClr val="bg1"/>
            </a:bgClr>
          </a:pattFill>
          <a:ln>
            <a:solidFill>
              <a:srgbClr val="009F4F"/>
            </a:solidFill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ham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endParaRPr lang="zh-CN" altLang="en-US" sz="32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7" name="文本框 22">
            <a:extLst>
              <a:ext uri="{FF2B5EF4-FFF2-40B4-BE49-F238E27FC236}">
                <a16:creationId xmlns:a16="http://schemas.microsoft.com/office/drawing/2014/main" id="{39C0DB0C-B8FD-4858-9DC3-F7A462D7E407}"/>
              </a:ext>
            </a:extLst>
          </p:cNvPr>
          <p:cNvSpPr txBox="1"/>
          <p:nvPr/>
        </p:nvSpPr>
        <p:spPr>
          <a:xfrm>
            <a:off x="1425677" y="6171648"/>
            <a:ext cx="4713866" cy="584775"/>
          </a:xfrm>
          <a:prstGeom prst="rect">
            <a:avLst/>
          </a:prstGeom>
          <a:pattFill prst="pct5">
            <a:fgClr>
              <a:srgbClr val="A9DA74"/>
            </a:fgClr>
            <a:bgClr>
              <a:schemeClr val="bg1"/>
            </a:bgClr>
          </a:pattFill>
          <a:ln>
            <a:solidFill>
              <a:srgbClr val="009F4F"/>
            </a:solidFill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Niềm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Bi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Bống</a:t>
            </a:r>
            <a:endParaRPr lang="zh-CN" altLang="en-US" sz="32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8" name="文本框 22">
            <a:extLst>
              <a:ext uri="{FF2B5EF4-FFF2-40B4-BE49-F238E27FC236}">
                <a16:creationId xmlns:a16="http://schemas.microsoft.com/office/drawing/2014/main" id="{7F659B27-834B-41EC-9631-F3C9C225618A}"/>
              </a:ext>
            </a:extLst>
          </p:cNvPr>
          <p:cNvSpPr txBox="1"/>
          <p:nvPr/>
        </p:nvSpPr>
        <p:spPr>
          <a:xfrm>
            <a:off x="6743963" y="6151501"/>
            <a:ext cx="3579567" cy="584775"/>
          </a:xfrm>
          <a:prstGeom prst="rect">
            <a:avLst/>
          </a:prstGeom>
          <a:pattFill prst="pct5">
            <a:fgClr>
              <a:srgbClr val="A9DA74"/>
            </a:fgClr>
            <a:bgClr>
              <a:schemeClr val="bg1"/>
            </a:bgClr>
          </a:pattFill>
          <a:ln>
            <a:solidFill>
              <a:srgbClr val="009F4F"/>
            </a:solidFill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xinh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lang="zh-CN" altLang="en-US" sz="32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4997" y="8535"/>
            <a:ext cx="5109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Chọn câu chuyện em thích</a:t>
            </a:r>
            <a:endParaRPr lang="vi-VN" sz="36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6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0F123-8FEE-46FA-9B24-E9AF98F8CA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8" b="89579" l="0" r="100000">
                        <a14:foregroundMark x1="38978" y1="55654" x2="46645" y2="5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" t="8268" r="1102" b="10508"/>
          <a:stretch/>
        </p:blipFill>
        <p:spPr>
          <a:xfrm>
            <a:off x="2997795" y="3035367"/>
            <a:ext cx="5904906" cy="3666858"/>
          </a:xfrm>
          <a:prstGeom prst="rect">
            <a:avLst/>
          </a:prstGeom>
        </p:spPr>
      </p:pic>
      <p:sp>
        <p:nvSpPr>
          <p:cNvPr id="5" name="文本框 22">
            <a:extLst>
              <a:ext uri="{FF2B5EF4-FFF2-40B4-BE49-F238E27FC236}">
                <a16:creationId xmlns:a16="http://schemas.microsoft.com/office/drawing/2014/main" id="{939FA0BF-01E7-4A45-ADF9-A5242B26A315}"/>
              </a:ext>
            </a:extLst>
          </p:cNvPr>
          <p:cNvSpPr txBox="1"/>
          <p:nvPr/>
        </p:nvSpPr>
        <p:spPr>
          <a:xfrm>
            <a:off x="1857746" y="1257362"/>
            <a:ext cx="81850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36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altLang="zh-CN" sz="36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altLang="zh-CN" sz="36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altLang="zh-CN" sz="36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altLang="zh-CN" sz="36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thích</a:t>
            </a:r>
            <a:r>
              <a:rPr lang="en-US" altLang="zh-CN" sz="36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nhất</a:t>
            </a:r>
            <a:r>
              <a:rPr lang="en-US" altLang="zh-CN" sz="36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altLang="zh-CN" sz="36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altLang="zh-CN" sz="36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</a:t>
            </a:r>
            <a:r>
              <a:rPr lang="en-US" altLang="zh-CN" sz="36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altLang="zh-CN" sz="36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lắng</a:t>
            </a:r>
            <a:r>
              <a:rPr lang="en-US" altLang="zh-CN" sz="36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</a:t>
            </a:r>
            <a:r>
              <a:rPr lang="en-US" altLang="zh-CN" sz="36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altLang="zh-CN" sz="36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altLang="zh-CN" sz="36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altLang="zh-CN" sz="36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altLang="zh-CN" sz="36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altLang="zh-CN" sz="36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altLang="zh-CN" sz="36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zh-CN" altLang="en-US" sz="3600" b="1" dirty="0">
              <a:solidFill>
                <a:srgbClr val="0099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19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3816063" y="506602"/>
            <a:ext cx="4689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chí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đánh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giá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964CF0-F867-40B3-B2B1-3674F9622D67}"/>
              </a:ext>
            </a:extLst>
          </p:cNvPr>
          <p:cNvGrpSpPr/>
          <p:nvPr/>
        </p:nvGrpSpPr>
        <p:grpSpPr>
          <a:xfrm>
            <a:off x="6662770" y="882746"/>
            <a:ext cx="4957314" cy="3251044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1A0E1A-8145-4C37-B0A7-441AC2617E49}"/>
                </a:ext>
              </a:extLst>
            </p:cNvPr>
            <p:cNvSpPr txBox="1"/>
            <p:nvPr/>
          </p:nvSpPr>
          <p:spPr>
            <a:xfrm>
              <a:off x="-2877244" y="3123392"/>
              <a:ext cx="3181366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tự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tin,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kết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cử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chỉ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điệu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bộ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E7C400-AE01-4578-99D8-288566EB6C8D}"/>
              </a:ext>
            </a:extLst>
          </p:cNvPr>
          <p:cNvGrpSpPr/>
          <p:nvPr/>
        </p:nvGrpSpPr>
        <p:grpSpPr>
          <a:xfrm>
            <a:off x="2410052" y="3072448"/>
            <a:ext cx="7679107" cy="3785552"/>
            <a:chOff x="2827063" y="3191960"/>
            <a:chExt cx="7679107" cy="3785552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id="{9555258F-28AA-45E9-99AE-D6F9D4D697F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063" y="3191960"/>
              <a:ext cx="7679107" cy="378555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F663E4-22E1-46B4-A189-4EF1289C479A}"/>
                </a:ext>
              </a:extLst>
            </p:cNvPr>
            <p:cNvSpPr txBox="1"/>
            <p:nvPr/>
          </p:nvSpPr>
          <p:spPr>
            <a:xfrm>
              <a:off x="4187085" y="4109890"/>
              <a:ext cx="4630366" cy="1943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hiện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giọng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phù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phân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biệt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giọng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nhân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vật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247666" y="860545"/>
            <a:ext cx="5694730" cy="3295447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074759" y="2029658"/>
              <a:ext cx="4415435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nội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dung </a:t>
              </a:r>
            </a:p>
            <a:p>
              <a:pPr algn="ctr" defTabSz="457200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820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2">
            <a:extLst>
              <a:ext uri="{FF2B5EF4-FFF2-40B4-BE49-F238E27FC236}">
                <a16:creationId xmlns:a16="http://schemas.microsoft.com/office/drawing/2014/main" id="{981BAABF-3A66-4DC1-9ACE-A0DE93D5AE02}"/>
              </a:ext>
            </a:extLst>
          </p:cNvPr>
          <p:cNvSpPr txBox="1"/>
          <p:nvPr/>
        </p:nvSpPr>
        <p:spPr>
          <a:xfrm>
            <a:off x="1174896" y="330262"/>
            <a:ext cx="9404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Cùng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–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đáp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vừa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zh-CN" altLang="en-US" sz="3200" b="1" dirty="0">
              <a:solidFill>
                <a:srgbClr val="0099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0A91008-F471-496D-A5DC-9BD54AC2FD5B}"/>
              </a:ext>
            </a:extLst>
          </p:cNvPr>
          <p:cNvSpPr/>
          <p:nvPr/>
        </p:nvSpPr>
        <p:spPr>
          <a:xfrm>
            <a:off x="91440" y="135410"/>
            <a:ext cx="1083456" cy="744971"/>
          </a:xfrm>
          <a:prstGeom prst="ellipse">
            <a:avLst/>
          </a:prstGeom>
          <a:solidFill>
            <a:srgbClr val="009F4F"/>
          </a:solidFill>
          <a:ln>
            <a:solidFill>
              <a:srgbClr val="009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12</a:t>
            </a:r>
          </a:p>
        </p:txBody>
      </p:sp>
      <p:sp>
        <p:nvSpPr>
          <p:cNvPr id="4" name="文本框 22">
            <a:extLst>
              <a:ext uri="{FF2B5EF4-FFF2-40B4-BE49-F238E27FC236}">
                <a16:creationId xmlns:a16="http://schemas.microsoft.com/office/drawing/2014/main" id="{F2AF9005-0873-467A-9E2F-D38C2AB18473}"/>
              </a:ext>
            </a:extLst>
          </p:cNvPr>
          <p:cNvSpPr txBox="1"/>
          <p:nvPr/>
        </p:nvSpPr>
        <p:spPr>
          <a:xfrm>
            <a:off x="639024" y="960877"/>
            <a:ext cx="1041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</a:t>
            </a:r>
            <a:endParaRPr lang="zh-CN" alt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文本框 22">
            <a:extLst>
              <a:ext uri="{FF2B5EF4-FFF2-40B4-BE49-F238E27FC236}">
                <a16:creationId xmlns:a16="http://schemas.microsoft.com/office/drawing/2014/main" id="{EADA82F3-006A-4B67-A40B-A0613AECA69D}"/>
              </a:ext>
            </a:extLst>
          </p:cNvPr>
          <p:cNvSpPr txBox="1"/>
          <p:nvPr/>
        </p:nvSpPr>
        <p:spPr>
          <a:xfrm>
            <a:off x="1142665" y="1442657"/>
            <a:ext cx="5677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mấy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lang="zh-CN" altLang="en-US" sz="32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6" name="文本框 22">
            <a:extLst>
              <a:ext uri="{FF2B5EF4-FFF2-40B4-BE49-F238E27FC236}">
                <a16:creationId xmlns:a16="http://schemas.microsoft.com/office/drawing/2014/main" id="{6145626D-5F83-4D87-B045-E30EAE8D53B2}"/>
              </a:ext>
            </a:extLst>
          </p:cNvPr>
          <p:cNvSpPr txBox="1"/>
          <p:nvPr/>
        </p:nvSpPr>
        <p:spPr>
          <a:xfrm>
            <a:off x="1142665" y="2022864"/>
            <a:ext cx="5766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thích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lang="zh-CN" altLang="en-US" sz="32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D0D3AB0-97D0-4934-8055-D75596B95239}"/>
              </a:ext>
            </a:extLst>
          </p:cNvPr>
          <p:cNvGrpSpPr/>
          <p:nvPr/>
        </p:nvGrpSpPr>
        <p:grpSpPr>
          <a:xfrm>
            <a:off x="3173911" y="2937839"/>
            <a:ext cx="6633029" cy="4177754"/>
            <a:chOff x="4710611" y="2987765"/>
            <a:chExt cx="6633029" cy="41777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04C8190-17F5-4E32-8FEF-84ED70BDA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0611" y="2987765"/>
              <a:ext cx="6633029" cy="259102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071E47D-6B1B-4D40-A042-DA72B0325744}"/>
                </a:ext>
              </a:extLst>
            </p:cNvPr>
            <p:cNvSpPr txBox="1"/>
            <p:nvPr/>
          </p:nvSpPr>
          <p:spPr>
            <a:xfrm>
              <a:off x="7767353" y="3478926"/>
              <a:ext cx="283496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6000" b="1" dirty="0">
                  <a:solidFill>
                    <a:prstClr val="white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Chia </a:t>
              </a:r>
              <a:r>
                <a:rPr lang="en-US" sz="6000" b="1" dirty="0" err="1">
                  <a:solidFill>
                    <a:prstClr val="white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sẻ</a:t>
              </a:r>
              <a:endParaRPr lang="en-US" sz="60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18B95BE-3B65-48B0-BCFC-316990D38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5623" y1="37748" x2="36901" y2="30066"/>
                          <a14:foregroundMark x1="46486" y1="30199" x2="56709" y2="36159"/>
                          <a14:foregroundMark x1="36262" y1="81457" x2="36102" y2="85430"/>
                          <a14:foregroundMark x1="51118" y1="78013" x2="53035" y2="83444"/>
                          <a14:foregroundMark x1="31629" y1="83444" x2="33706" y2="81987"/>
                          <a14:foregroundMark x1="50958" y1="82517" x2="54952" y2="854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6161" y="3134777"/>
              <a:ext cx="3342046" cy="40307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083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42;p37"/>
          <p:cNvSpPr/>
          <p:nvPr/>
        </p:nvSpPr>
        <p:spPr>
          <a:xfrm>
            <a:off x="169796" y="2810140"/>
            <a:ext cx="4067581" cy="185336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800"/>
          </a:p>
        </p:txBody>
      </p:sp>
      <p:sp>
        <p:nvSpPr>
          <p:cNvPr id="3" name="Google Shape;943;p37"/>
          <p:cNvSpPr/>
          <p:nvPr/>
        </p:nvSpPr>
        <p:spPr>
          <a:xfrm>
            <a:off x="4389786" y="2804972"/>
            <a:ext cx="3606437" cy="185336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800"/>
          </a:p>
        </p:txBody>
      </p:sp>
      <p:sp>
        <p:nvSpPr>
          <p:cNvPr id="4" name="Google Shape;944;p37"/>
          <p:cNvSpPr/>
          <p:nvPr/>
        </p:nvSpPr>
        <p:spPr>
          <a:xfrm>
            <a:off x="8174139" y="2745940"/>
            <a:ext cx="3666653" cy="192293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800"/>
          </a:p>
        </p:txBody>
      </p:sp>
      <p:sp>
        <p:nvSpPr>
          <p:cNvPr id="5" name="Google Shape;948;p37"/>
          <p:cNvSpPr txBox="1">
            <a:spLocks/>
          </p:cNvSpPr>
          <p:nvPr/>
        </p:nvSpPr>
        <p:spPr>
          <a:xfrm>
            <a:off x="0" y="3463123"/>
            <a:ext cx="4204870" cy="60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Nhìn tranh nói đúng tên câu chuyện tương ứng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Google Shape;967;p37"/>
          <p:cNvSpPr txBox="1">
            <a:spLocks/>
          </p:cNvSpPr>
          <p:nvPr/>
        </p:nvSpPr>
        <p:spPr>
          <a:xfrm>
            <a:off x="4222107" y="3475668"/>
            <a:ext cx="4026747" cy="53871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</p:txBody>
      </p:sp>
      <p:sp>
        <p:nvSpPr>
          <p:cNvPr id="7" name="Google Shape;968;p37"/>
          <p:cNvSpPr txBox="1">
            <a:spLocks/>
          </p:cNvSpPr>
          <p:nvPr/>
        </p:nvSpPr>
        <p:spPr>
          <a:xfrm>
            <a:off x="8174139" y="3532992"/>
            <a:ext cx="3730398" cy="60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Google Shape;969;p37"/>
          <p:cNvGrpSpPr/>
          <p:nvPr/>
        </p:nvGrpSpPr>
        <p:grpSpPr>
          <a:xfrm>
            <a:off x="5592839" y="1782479"/>
            <a:ext cx="1078405" cy="991565"/>
            <a:chOff x="602654" y="1042146"/>
            <a:chExt cx="808804" cy="789882"/>
          </a:xfrm>
        </p:grpSpPr>
        <p:sp>
          <p:nvSpPr>
            <p:cNvPr id="9" name="Google Shape;970;p37"/>
            <p:cNvSpPr/>
            <p:nvPr/>
          </p:nvSpPr>
          <p:spPr>
            <a:xfrm>
              <a:off x="602654" y="1042146"/>
              <a:ext cx="808804" cy="789882"/>
            </a:xfrm>
            <a:custGeom>
              <a:avLst/>
              <a:gdLst/>
              <a:ahLst/>
              <a:cxnLst/>
              <a:rect l="l" t="t" r="r" b="b"/>
              <a:pathLst>
                <a:path w="17226" h="16823" extrusionOk="0">
                  <a:moveTo>
                    <a:pt x="14441" y="0"/>
                  </a:moveTo>
                  <a:cubicBezTo>
                    <a:pt x="14326" y="0"/>
                    <a:pt x="14192" y="39"/>
                    <a:pt x="14076" y="77"/>
                  </a:cubicBezTo>
                  <a:cubicBezTo>
                    <a:pt x="13903" y="154"/>
                    <a:pt x="13692" y="250"/>
                    <a:pt x="13462" y="327"/>
                  </a:cubicBezTo>
                  <a:cubicBezTo>
                    <a:pt x="13289" y="385"/>
                    <a:pt x="13116" y="442"/>
                    <a:pt x="12905" y="481"/>
                  </a:cubicBezTo>
                  <a:cubicBezTo>
                    <a:pt x="12886" y="481"/>
                    <a:pt x="12847" y="519"/>
                    <a:pt x="12828" y="519"/>
                  </a:cubicBezTo>
                  <a:cubicBezTo>
                    <a:pt x="12348" y="615"/>
                    <a:pt x="11830" y="653"/>
                    <a:pt x="11177" y="653"/>
                  </a:cubicBezTo>
                  <a:lnTo>
                    <a:pt x="11061" y="653"/>
                  </a:lnTo>
                  <a:cubicBezTo>
                    <a:pt x="10754" y="653"/>
                    <a:pt x="10466" y="653"/>
                    <a:pt x="10140" y="634"/>
                  </a:cubicBezTo>
                  <a:lnTo>
                    <a:pt x="10120" y="634"/>
                  </a:lnTo>
                  <a:cubicBezTo>
                    <a:pt x="9852" y="634"/>
                    <a:pt x="9583" y="615"/>
                    <a:pt x="9314" y="615"/>
                  </a:cubicBezTo>
                  <a:lnTo>
                    <a:pt x="9179" y="615"/>
                  </a:lnTo>
                  <a:cubicBezTo>
                    <a:pt x="8450" y="615"/>
                    <a:pt x="7835" y="653"/>
                    <a:pt x="7317" y="749"/>
                  </a:cubicBezTo>
                  <a:cubicBezTo>
                    <a:pt x="6952" y="826"/>
                    <a:pt x="6587" y="922"/>
                    <a:pt x="6260" y="1018"/>
                  </a:cubicBezTo>
                  <a:cubicBezTo>
                    <a:pt x="5915" y="1134"/>
                    <a:pt x="5588" y="1306"/>
                    <a:pt x="5223" y="1498"/>
                  </a:cubicBezTo>
                  <a:cubicBezTo>
                    <a:pt x="4955" y="1652"/>
                    <a:pt x="4705" y="1825"/>
                    <a:pt x="4359" y="2094"/>
                  </a:cubicBezTo>
                  <a:cubicBezTo>
                    <a:pt x="4148" y="2286"/>
                    <a:pt x="3898" y="2478"/>
                    <a:pt x="3687" y="2689"/>
                  </a:cubicBezTo>
                  <a:cubicBezTo>
                    <a:pt x="3303" y="3092"/>
                    <a:pt x="2919" y="3515"/>
                    <a:pt x="2593" y="4052"/>
                  </a:cubicBezTo>
                  <a:cubicBezTo>
                    <a:pt x="1959" y="4955"/>
                    <a:pt x="1460" y="5992"/>
                    <a:pt x="1095" y="7144"/>
                  </a:cubicBezTo>
                  <a:cubicBezTo>
                    <a:pt x="787" y="8200"/>
                    <a:pt x="576" y="9333"/>
                    <a:pt x="499" y="10505"/>
                  </a:cubicBezTo>
                  <a:cubicBezTo>
                    <a:pt x="423" y="11580"/>
                    <a:pt x="480" y="12694"/>
                    <a:pt x="615" y="13827"/>
                  </a:cubicBezTo>
                  <a:lnTo>
                    <a:pt x="634" y="14000"/>
                  </a:lnTo>
                  <a:lnTo>
                    <a:pt x="634" y="14134"/>
                  </a:lnTo>
                  <a:cubicBezTo>
                    <a:pt x="423" y="14576"/>
                    <a:pt x="250" y="15037"/>
                    <a:pt x="135" y="15479"/>
                  </a:cubicBezTo>
                  <a:cubicBezTo>
                    <a:pt x="0" y="16016"/>
                    <a:pt x="327" y="16592"/>
                    <a:pt x="883" y="16765"/>
                  </a:cubicBezTo>
                  <a:cubicBezTo>
                    <a:pt x="979" y="16784"/>
                    <a:pt x="1076" y="16823"/>
                    <a:pt x="1152" y="16823"/>
                  </a:cubicBezTo>
                  <a:cubicBezTo>
                    <a:pt x="1344" y="16823"/>
                    <a:pt x="1498" y="16765"/>
                    <a:pt x="1652" y="16688"/>
                  </a:cubicBezTo>
                  <a:cubicBezTo>
                    <a:pt x="1978" y="16496"/>
                    <a:pt x="2113" y="16208"/>
                    <a:pt x="2132" y="16112"/>
                  </a:cubicBezTo>
                  <a:cubicBezTo>
                    <a:pt x="2170" y="16016"/>
                    <a:pt x="2209" y="15920"/>
                    <a:pt x="2247" y="15824"/>
                  </a:cubicBezTo>
                  <a:cubicBezTo>
                    <a:pt x="2266" y="15767"/>
                    <a:pt x="2324" y="15651"/>
                    <a:pt x="2362" y="15575"/>
                  </a:cubicBezTo>
                  <a:cubicBezTo>
                    <a:pt x="3207" y="15882"/>
                    <a:pt x="4129" y="16112"/>
                    <a:pt x="5108" y="16228"/>
                  </a:cubicBezTo>
                  <a:cubicBezTo>
                    <a:pt x="5704" y="16304"/>
                    <a:pt x="6376" y="16362"/>
                    <a:pt x="7048" y="16362"/>
                  </a:cubicBezTo>
                  <a:lnTo>
                    <a:pt x="7163" y="16362"/>
                  </a:lnTo>
                  <a:cubicBezTo>
                    <a:pt x="7835" y="16362"/>
                    <a:pt x="8507" y="16304"/>
                    <a:pt x="9179" y="16208"/>
                  </a:cubicBezTo>
                  <a:cubicBezTo>
                    <a:pt x="9890" y="16112"/>
                    <a:pt x="10504" y="15978"/>
                    <a:pt x="11061" y="15824"/>
                  </a:cubicBezTo>
                  <a:cubicBezTo>
                    <a:pt x="11618" y="15651"/>
                    <a:pt x="12156" y="15440"/>
                    <a:pt x="12694" y="15171"/>
                  </a:cubicBezTo>
                  <a:cubicBezTo>
                    <a:pt x="13788" y="14634"/>
                    <a:pt x="14729" y="13885"/>
                    <a:pt x="15497" y="13021"/>
                  </a:cubicBezTo>
                  <a:cubicBezTo>
                    <a:pt x="15881" y="12579"/>
                    <a:pt x="16227" y="12080"/>
                    <a:pt x="16477" y="11561"/>
                  </a:cubicBezTo>
                  <a:cubicBezTo>
                    <a:pt x="16746" y="11023"/>
                    <a:pt x="16957" y="10466"/>
                    <a:pt x="17091" y="9890"/>
                  </a:cubicBezTo>
                  <a:cubicBezTo>
                    <a:pt x="17207" y="9372"/>
                    <a:pt x="17226" y="8777"/>
                    <a:pt x="17187" y="8124"/>
                  </a:cubicBezTo>
                  <a:cubicBezTo>
                    <a:pt x="17130" y="7509"/>
                    <a:pt x="16995" y="6895"/>
                    <a:pt x="16765" y="6318"/>
                  </a:cubicBezTo>
                  <a:cubicBezTo>
                    <a:pt x="16630" y="5915"/>
                    <a:pt x="16419" y="5512"/>
                    <a:pt x="16131" y="5013"/>
                  </a:cubicBezTo>
                  <a:cubicBezTo>
                    <a:pt x="16054" y="4859"/>
                    <a:pt x="15977" y="4744"/>
                    <a:pt x="15881" y="4590"/>
                  </a:cubicBezTo>
                  <a:cubicBezTo>
                    <a:pt x="15766" y="4379"/>
                    <a:pt x="15613" y="4168"/>
                    <a:pt x="15497" y="3956"/>
                  </a:cubicBezTo>
                  <a:cubicBezTo>
                    <a:pt x="15305" y="3572"/>
                    <a:pt x="15171" y="3246"/>
                    <a:pt x="15094" y="2939"/>
                  </a:cubicBezTo>
                  <a:lnTo>
                    <a:pt x="15094" y="2881"/>
                  </a:lnTo>
                  <a:cubicBezTo>
                    <a:pt x="15056" y="2689"/>
                    <a:pt x="15037" y="2535"/>
                    <a:pt x="15037" y="2343"/>
                  </a:cubicBezTo>
                  <a:cubicBezTo>
                    <a:pt x="15037" y="2094"/>
                    <a:pt x="15094" y="1863"/>
                    <a:pt x="15152" y="1614"/>
                  </a:cubicBezTo>
                  <a:cubicBezTo>
                    <a:pt x="15152" y="1594"/>
                    <a:pt x="15190" y="1556"/>
                    <a:pt x="15190" y="1518"/>
                  </a:cubicBezTo>
                  <a:lnTo>
                    <a:pt x="15209" y="1498"/>
                  </a:lnTo>
                  <a:cubicBezTo>
                    <a:pt x="15229" y="1441"/>
                    <a:pt x="15267" y="1422"/>
                    <a:pt x="15286" y="1383"/>
                  </a:cubicBezTo>
                  <a:lnTo>
                    <a:pt x="15305" y="1345"/>
                  </a:lnTo>
                  <a:cubicBezTo>
                    <a:pt x="15421" y="1037"/>
                    <a:pt x="15401" y="692"/>
                    <a:pt x="15209" y="423"/>
                  </a:cubicBezTo>
                  <a:cubicBezTo>
                    <a:pt x="15037" y="173"/>
                    <a:pt x="14729" y="0"/>
                    <a:pt x="1444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grpSp>
          <p:nvGrpSpPr>
            <p:cNvPr id="10" name="Google Shape;971;p37"/>
            <p:cNvGrpSpPr/>
            <p:nvPr/>
          </p:nvGrpSpPr>
          <p:grpSpPr>
            <a:xfrm>
              <a:off x="627075" y="1075647"/>
              <a:ext cx="743640" cy="725033"/>
              <a:chOff x="627075" y="1083788"/>
              <a:chExt cx="743640" cy="725033"/>
            </a:xfrm>
          </p:grpSpPr>
          <p:sp>
            <p:nvSpPr>
              <p:cNvPr id="11" name="Google Shape;972;p37"/>
              <p:cNvSpPr/>
              <p:nvPr/>
            </p:nvSpPr>
            <p:spPr>
              <a:xfrm>
                <a:off x="647002" y="1083788"/>
                <a:ext cx="723713" cy="702985"/>
              </a:xfrm>
              <a:custGeom>
                <a:avLst/>
                <a:gdLst/>
                <a:ahLst/>
                <a:cxnLst/>
                <a:rect l="l" t="t" r="r" b="b"/>
                <a:pathLst>
                  <a:path w="15363" h="14923" extrusionOk="0">
                    <a:moveTo>
                      <a:pt x="13308" y="1"/>
                    </a:moveTo>
                    <a:cubicBezTo>
                      <a:pt x="13289" y="1"/>
                      <a:pt x="13270" y="1"/>
                      <a:pt x="13251" y="20"/>
                    </a:cubicBezTo>
                    <a:cubicBezTo>
                      <a:pt x="13059" y="97"/>
                      <a:pt x="12828" y="193"/>
                      <a:pt x="12598" y="289"/>
                    </a:cubicBezTo>
                    <a:cubicBezTo>
                      <a:pt x="12406" y="366"/>
                      <a:pt x="12194" y="423"/>
                      <a:pt x="11964" y="481"/>
                    </a:cubicBezTo>
                    <a:lnTo>
                      <a:pt x="11926" y="481"/>
                    </a:lnTo>
                    <a:cubicBezTo>
                      <a:pt x="11369" y="596"/>
                      <a:pt x="10793" y="654"/>
                      <a:pt x="10082" y="654"/>
                    </a:cubicBezTo>
                    <a:lnTo>
                      <a:pt x="9928" y="654"/>
                    </a:lnTo>
                    <a:cubicBezTo>
                      <a:pt x="9621" y="654"/>
                      <a:pt x="9314" y="654"/>
                      <a:pt x="8987" y="615"/>
                    </a:cubicBezTo>
                    <a:cubicBezTo>
                      <a:pt x="8738" y="615"/>
                      <a:pt x="8450" y="596"/>
                      <a:pt x="8181" y="596"/>
                    </a:cubicBezTo>
                    <a:lnTo>
                      <a:pt x="8066" y="596"/>
                    </a:lnTo>
                    <a:cubicBezTo>
                      <a:pt x="7355" y="596"/>
                      <a:pt x="6817" y="654"/>
                      <a:pt x="6299" y="750"/>
                    </a:cubicBezTo>
                    <a:cubicBezTo>
                      <a:pt x="5972" y="788"/>
                      <a:pt x="5665" y="884"/>
                      <a:pt x="5377" y="980"/>
                    </a:cubicBezTo>
                    <a:cubicBezTo>
                      <a:pt x="5089" y="1076"/>
                      <a:pt x="4763" y="1230"/>
                      <a:pt x="4455" y="1422"/>
                    </a:cubicBezTo>
                    <a:cubicBezTo>
                      <a:pt x="4225" y="1556"/>
                      <a:pt x="3975" y="1729"/>
                      <a:pt x="3687" y="1960"/>
                    </a:cubicBezTo>
                    <a:cubicBezTo>
                      <a:pt x="3476" y="2132"/>
                      <a:pt x="3284" y="2324"/>
                      <a:pt x="3073" y="2516"/>
                    </a:cubicBezTo>
                    <a:cubicBezTo>
                      <a:pt x="2708" y="2881"/>
                      <a:pt x="2362" y="3285"/>
                      <a:pt x="2036" y="3746"/>
                    </a:cubicBezTo>
                    <a:cubicBezTo>
                      <a:pt x="1460" y="4590"/>
                      <a:pt x="980" y="5570"/>
                      <a:pt x="653" y="6645"/>
                    </a:cubicBezTo>
                    <a:cubicBezTo>
                      <a:pt x="327" y="7663"/>
                      <a:pt x="135" y="8719"/>
                      <a:pt x="77" y="9833"/>
                    </a:cubicBezTo>
                    <a:cubicBezTo>
                      <a:pt x="0" y="10870"/>
                      <a:pt x="39" y="11926"/>
                      <a:pt x="192" y="13021"/>
                    </a:cubicBezTo>
                    <a:cubicBezTo>
                      <a:pt x="211" y="13117"/>
                      <a:pt x="211" y="13213"/>
                      <a:pt x="231" y="13309"/>
                    </a:cubicBezTo>
                    <a:cubicBezTo>
                      <a:pt x="211" y="13386"/>
                      <a:pt x="211" y="13463"/>
                      <a:pt x="231" y="13501"/>
                    </a:cubicBezTo>
                    <a:cubicBezTo>
                      <a:pt x="269" y="13578"/>
                      <a:pt x="307" y="13635"/>
                      <a:pt x="384" y="13674"/>
                    </a:cubicBezTo>
                    <a:cubicBezTo>
                      <a:pt x="1460" y="14250"/>
                      <a:pt x="2689" y="14634"/>
                      <a:pt x="4052" y="14807"/>
                    </a:cubicBezTo>
                    <a:cubicBezTo>
                      <a:pt x="4628" y="14884"/>
                      <a:pt x="5262" y="14922"/>
                      <a:pt x="5896" y="14922"/>
                    </a:cubicBezTo>
                    <a:lnTo>
                      <a:pt x="6030" y="14922"/>
                    </a:lnTo>
                    <a:cubicBezTo>
                      <a:pt x="6645" y="14922"/>
                      <a:pt x="7298" y="14884"/>
                      <a:pt x="7950" y="14788"/>
                    </a:cubicBezTo>
                    <a:cubicBezTo>
                      <a:pt x="8623" y="14692"/>
                      <a:pt x="9199" y="14576"/>
                      <a:pt x="9717" y="14404"/>
                    </a:cubicBezTo>
                    <a:cubicBezTo>
                      <a:pt x="10216" y="14250"/>
                      <a:pt x="10735" y="14039"/>
                      <a:pt x="11215" y="13789"/>
                    </a:cubicBezTo>
                    <a:cubicBezTo>
                      <a:pt x="12233" y="13271"/>
                      <a:pt x="13097" y="12598"/>
                      <a:pt x="13808" y="11811"/>
                    </a:cubicBezTo>
                    <a:cubicBezTo>
                      <a:pt x="14134" y="11427"/>
                      <a:pt x="14441" y="10966"/>
                      <a:pt x="14691" y="10486"/>
                    </a:cubicBezTo>
                    <a:cubicBezTo>
                      <a:pt x="14921" y="10025"/>
                      <a:pt x="15113" y="9526"/>
                      <a:pt x="15209" y="8988"/>
                    </a:cubicBezTo>
                    <a:cubicBezTo>
                      <a:pt x="15344" y="8489"/>
                      <a:pt x="15363" y="7951"/>
                      <a:pt x="15305" y="7394"/>
                    </a:cubicBezTo>
                    <a:cubicBezTo>
                      <a:pt x="15267" y="6837"/>
                      <a:pt x="15152" y="6280"/>
                      <a:pt x="14960" y="5781"/>
                    </a:cubicBezTo>
                    <a:cubicBezTo>
                      <a:pt x="14806" y="5416"/>
                      <a:pt x="14633" y="5032"/>
                      <a:pt x="14345" y="4571"/>
                    </a:cubicBezTo>
                    <a:cubicBezTo>
                      <a:pt x="14288" y="4456"/>
                      <a:pt x="14211" y="4322"/>
                      <a:pt x="14134" y="4187"/>
                    </a:cubicBezTo>
                    <a:cubicBezTo>
                      <a:pt x="14000" y="3957"/>
                      <a:pt x="13865" y="3746"/>
                      <a:pt x="13731" y="3496"/>
                    </a:cubicBezTo>
                    <a:cubicBezTo>
                      <a:pt x="13481" y="3073"/>
                      <a:pt x="13347" y="2689"/>
                      <a:pt x="13270" y="2324"/>
                    </a:cubicBezTo>
                    <a:lnTo>
                      <a:pt x="13270" y="2344"/>
                    </a:lnTo>
                    <a:cubicBezTo>
                      <a:pt x="13231" y="2075"/>
                      <a:pt x="13193" y="1825"/>
                      <a:pt x="13193" y="1556"/>
                    </a:cubicBezTo>
                    <a:cubicBezTo>
                      <a:pt x="13231" y="1249"/>
                      <a:pt x="13270" y="923"/>
                      <a:pt x="13347" y="654"/>
                    </a:cubicBezTo>
                    <a:cubicBezTo>
                      <a:pt x="13366" y="596"/>
                      <a:pt x="13366" y="558"/>
                      <a:pt x="13385" y="500"/>
                    </a:cubicBezTo>
                    <a:cubicBezTo>
                      <a:pt x="13423" y="481"/>
                      <a:pt x="13423" y="423"/>
                      <a:pt x="13443" y="404"/>
                    </a:cubicBezTo>
                    <a:cubicBezTo>
                      <a:pt x="13462" y="385"/>
                      <a:pt x="13462" y="346"/>
                      <a:pt x="13481" y="327"/>
                    </a:cubicBezTo>
                    <a:lnTo>
                      <a:pt x="13519" y="308"/>
                    </a:lnTo>
                    <a:cubicBezTo>
                      <a:pt x="13539" y="231"/>
                      <a:pt x="13539" y="135"/>
                      <a:pt x="13481" y="97"/>
                    </a:cubicBezTo>
                    <a:cubicBezTo>
                      <a:pt x="13462" y="20"/>
                      <a:pt x="13385" y="1"/>
                      <a:pt x="13308" y="1"/>
                    </a:cubicBezTo>
                    <a:close/>
                  </a:path>
                </a:pathLst>
              </a:custGeom>
              <a:solidFill>
                <a:srgbClr val="FEC55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800"/>
              </a:p>
            </p:txBody>
          </p:sp>
          <p:sp>
            <p:nvSpPr>
              <p:cNvPr id="12" name="Google Shape;973;p37"/>
              <p:cNvSpPr/>
              <p:nvPr/>
            </p:nvSpPr>
            <p:spPr>
              <a:xfrm>
                <a:off x="627075" y="1138104"/>
                <a:ext cx="654936" cy="670717"/>
              </a:xfrm>
              <a:custGeom>
                <a:avLst/>
                <a:gdLst/>
                <a:ahLst/>
                <a:cxnLst/>
                <a:rect l="l" t="t" r="r" b="b"/>
                <a:pathLst>
                  <a:path w="13903" h="14238" extrusionOk="0">
                    <a:moveTo>
                      <a:pt x="13770" y="4935"/>
                    </a:moveTo>
                    <a:cubicBezTo>
                      <a:pt x="13770" y="4942"/>
                      <a:pt x="13769" y="4948"/>
                      <a:pt x="13767" y="4953"/>
                    </a:cubicBezTo>
                    <a:lnTo>
                      <a:pt x="13767" y="4953"/>
                    </a:lnTo>
                    <a:cubicBezTo>
                      <a:pt x="13807" y="4960"/>
                      <a:pt x="13846" y="4967"/>
                      <a:pt x="13885" y="4974"/>
                    </a:cubicBezTo>
                    <a:cubicBezTo>
                      <a:pt x="13888" y="4974"/>
                      <a:pt x="13891" y="4974"/>
                      <a:pt x="13894" y="4975"/>
                    </a:cubicBezTo>
                    <a:lnTo>
                      <a:pt x="13894" y="4975"/>
                    </a:lnTo>
                    <a:cubicBezTo>
                      <a:pt x="13879" y="4971"/>
                      <a:pt x="13844" y="4960"/>
                      <a:pt x="13770" y="4935"/>
                    </a:cubicBezTo>
                    <a:close/>
                    <a:moveTo>
                      <a:pt x="13894" y="4975"/>
                    </a:moveTo>
                    <a:cubicBezTo>
                      <a:pt x="13899" y="4976"/>
                      <a:pt x="13902" y="4977"/>
                      <a:pt x="13902" y="4977"/>
                    </a:cubicBezTo>
                    <a:cubicBezTo>
                      <a:pt x="13903" y="4977"/>
                      <a:pt x="13899" y="4976"/>
                      <a:pt x="13894" y="4975"/>
                    </a:cubicBezTo>
                    <a:close/>
                    <a:moveTo>
                      <a:pt x="12905" y="0"/>
                    </a:moveTo>
                    <a:cubicBezTo>
                      <a:pt x="12867" y="0"/>
                      <a:pt x="12867" y="0"/>
                      <a:pt x="12848" y="19"/>
                    </a:cubicBezTo>
                    <a:cubicBezTo>
                      <a:pt x="12349" y="499"/>
                      <a:pt x="11888" y="979"/>
                      <a:pt x="11427" y="1479"/>
                    </a:cubicBezTo>
                    <a:cubicBezTo>
                      <a:pt x="11139" y="1824"/>
                      <a:pt x="10831" y="2132"/>
                      <a:pt x="10543" y="2477"/>
                    </a:cubicBezTo>
                    <a:cubicBezTo>
                      <a:pt x="10601" y="2304"/>
                      <a:pt x="10659" y="2112"/>
                      <a:pt x="10697" y="1920"/>
                    </a:cubicBezTo>
                    <a:cubicBezTo>
                      <a:pt x="10793" y="1421"/>
                      <a:pt x="10793" y="864"/>
                      <a:pt x="10620" y="365"/>
                    </a:cubicBezTo>
                    <a:cubicBezTo>
                      <a:pt x="10620" y="326"/>
                      <a:pt x="10601" y="307"/>
                      <a:pt x="10563" y="307"/>
                    </a:cubicBezTo>
                    <a:lnTo>
                      <a:pt x="10543" y="307"/>
                    </a:lnTo>
                    <a:cubicBezTo>
                      <a:pt x="10524" y="307"/>
                      <a:pt x="10505" y="365"/>
                      <a:pt x="10505" y="384"/>
                    </a:cubicBezTo>
                    <a:cubicBezTo>
                      <a:pt x="10543" y="499"/>
                      <a:pt x="10563" y="615"/>
                      <a:pt x="10601" y="730"/>
                    </a:cubicBezTo>
                    <a:cubicBezTo>
                      <a:pt x="10620" y="826"/>
                      <a:pt x="10620" y="960"/>
                      <a:pt x="10620" y="1056"/>
                    </a:cubicBezTo>
                    <a:cubicBezTo>
                      <a:pt x="10620" y="1171"/>
                      <a:pt x="10620" y="1287"/>
                      <a:pt x="10601" y="1402"/>
                    </a:cubicBezTo>
                    <a:cubicBezTo>
                      <a:pt x="10563" y="1536"/>
                      <a:pt x="10563" y="1671"/>
                      <a:pt x="10524" y="1786"/>
                    </a:cubicBezTo>
                    <a:cubicBezTo>
                      <a:pt x="10505" y="1940"/>
                      <a:pt x="10447" y="2074"/>
                      <a:pt x="10409" y="2208"/>
                    </a:cubicBezTo>
                    <a:cubicBezTo>
                      <a:pt x="10275" y="2516"/>
                      <a:pt x="10140" y="2804"/>
                      <a:pt x="9967" y="3092"/>
                    </a:cubicBezTo>
                    <a:cubicBezTo>
                      <a:pt x="9564" y="3572"/>
                      <a:pt x="9122" y="4052"/>
                      <a:pt x="8700" y="4513"/>
                    </a:cubicBezTo>
                    <a:cubicBezTo>
                      <a:pt x="8450" y="4743"/>
                      <a:pt x="8220" y="5012"/>
                      <a:pt x="7970" y="5223"/>
                    </a:cubicBezTo>
                    <a:lnTo>
                      <a:pt x="7913" y="5300"/>
                    </a:lnTo>
                    <a:cubicBezTo>
                      <a:pt x="7932" y="5204"/>
                      <a:pt x="7970" y="5089"/>
                      <a:pt x="8009" y="4993"/>
                    </a:cubicBezTo>
                    <a:cubicBezTo>
                      <a:pt x="8047" y="4743"/>
                      <a:pt x="8105" y="4513"/>
                      <a:pt x="8105" y="4263"/>
                    </a:cubicBezTo>
                    <a:cubicBezTo>
                      <a:pt x="8124" y="3994"/>
                      <a:pt x="8124" y="3764"/>
                      <a:pt x="8124" y="3495"/>
                    </a:cubicBezTo>
                    <a:cubicBezTo>
                      <a:pt x="8124" y="3265"/>
                      <a:pt x="8066" y="3015"/>
                      <a:pt x="8047" y="2785"/>
                    </a:cubicBezTo>
                    <a:cubicBezTo>
                      <a:pt x="8009" y="2535"/>
                      <a:pt x="7951" y="2266"/>
                      <a:pt x="7913" y="2036"/>
                    </a:cubicBezTo>
                    <a:cubicBezTo>
                      <a:pt x="7817" y="1556"/>
                      <a:pt x="7644" y="1075"/>
                      <a:pt x="7471" y="615"/>
                    </a:cubicBezTo>
                    <a:cubicBezTo>
                      <a:pt x="7471" y="595"/>
                      <a:pt x="7452" y="576"/>
                      <a:pt x="7432" y="576"/>
                    </a:cubicBezTo>
                    <a:lnTo>
                      <a:pt x="7394" y="576"/>
                    </a:lnTo>
                    <a:cubicBezTo>
                      <a:pt x="7375" y="576"/>
                      <a:pt x="7356" y="615"/>
                      <a:pt x="7356" y="634"/>
                    </a:cubicBezTo>
                    <a:cubicBezTo>
                      <a:pt x="7548" y="1171"/>
                      <a:pt x="7682" y="1728"/>
                      <a:pt x="7778" y="2266"/>
                    </a:cubicBezTo>
                    <a:cubicBezTo>
                      <a:pt x="7874" y="2842"/>
                      <a:pt x="7913" y="3418"/>
                      <a:pt x="7855" y="3994"/>
                    </a:cubicBezTo>
                    <a:cubicBezTo>
                      <a:pt x="7817" y="4417"/>
                      <a:pt x="7721" y="4820"/>
                      <a:pt x="7567" y="5204"/>
                    </a:cubicBezTo>
                    <a:cubicBezTo>
                      <a:pt x="7471" y="5435"/>
                      <a:pt x="7375" y="5665"/>
                      <a:pt x="7260" y="5876"/>
                    </a:cubicBezTo>
                    <a:lnTo>
                      <a:pt x="7202" y="5915"/>
                    </a:lnTo>
                    <a:cubicBezTo>
                      <a:pt x="6991" y="6107"/>
                      <a:pt x="6780" y="6299"/>
                      <a:pt x="6568" y="6472"/>
                    </a:cubicBezTo>
                    <a:cubicBezTo>
                      <a:pt x="6338" y="6644"/>
                      <a:pt x="6127" y="6837"/>
                      <a:pt x="5915" y="7009"/>
                    </a:cubicBezTo>
                    <a:cubicBezTo>
                      <a:pt x="5819" y="7067"/>
                      <a:pt x="5723" y="7163"/>
                      <a:pt x="5627" y="7240"/>
                    </a:cubicBezTo>
                    <a:cubicBezTo>
                      <a:pt x="5666" y="7067"/>
                      <a:pt x="5723" y="6875"/>
                      <a:pt x="5743" y="6721"/>
                    </a:cubicBezTo>
                    <a:cubicBezTo>
                      <a:pt x="5839" y="6241"/>
                      <a:pt x="5858" y="5723"/>
                      <a:pt x="5896" y="5243"/>
                    </a:cubicBezTo>
                    <a:cubicBezTo>
                      <a:pt x="5896" y="4993"/>
                      <a:pt x="5896" y="4743"/>
                      <a:pt x="5858" y="4474"/>
                    </a:cubicBezTo>
                    <a:lnTo>
                      <a:pt x="5800" y="3764"/>
                    </a:lnTo>
                    <a:cubicBezTo>
                      <a:pt x="5723" y="3322"/>
                      <a:pt x="5608" y="2900"/>
                      <a:pt x="5416" y="2496"/>
                    </a:cubicBezTo>
                    <a:cubicBezTo>
                      <a:pt x="5320" y="2304"/>
                      <a:pt x="5186" y="2132"/>
                      <a:pt x="5070" y="1959"/>
                    </a:cubicBezTo>
                    <a:cubicBezTo>
                      <a:pt x="5070" y="1959"/>
                      <a:pt x="5051" y="1940"/>
                      <a:pt x="5032" y="1940"/>
                    </a:cubicBezTo>
                    <a:cubicBezTo>
                      <a:pt x="4994" y="1940"/>
                      <a:pt x="4994" y="1940"/>
                      <a:pt x="4974" y="1959"/>
                    </a:cubicBezTo>
                    <a:cubicBezTo>
                      <a:pt x="4955" y="1978"/>
                      <a:pt x="4955" y="2016"/>
                      <a:pt x="4974" y="2036"/>
                    </a:cubicBezTo>
                    <a:cubicBezTo>
                      <a:pt x="4994" y="2055"/>
                      <a:pt x="4994" y="2074"/>
                      <a:pt x="5032" y="2112"/>
                    </a:cubicBezTo>
                    <a:cubicBezTo>
                      <a:pt x="5147" y="2247"/>
                      <a:pt x="5224" y="2400"/>
                      <a:pt x="5282" y="2554"/>
                    </a:cubicBezTo>
                    <a:cubicBezTo>
                      <a:pt x="5435" y="2881"/>
                      <a:pt x="5512" y="3188"/>
                      <a:pt x="5551" y="3514"/>
                    </a:cubicBezTo>
                    <a:cubicBezTo>
                      <a:pt x="5608" y="3802"/>
                      <a:pt x="5627" y="4129"/>
                      <a:pt x="5627" y="4417"/>
                    </a:cubicBezTo>
                    <a:cubicBezTo>
                      <a:pt x="5627" y="4724"/>
                      <a:pt x="5627" y="5031"/>
                      <a:pt x="5608" y="5339"/>
                    </a:cubicBezTo>
                    <a:cubicBezTo>
                      <a:pt x="5570" y="5684"/>
                      <a:pt x="5531" y="6049"/>
                      <a:pt x="5454" y="6376"/>
                    </a:cubicBezTo>
                    <a:cubicBezTo>
                      <a:pt x="5378" y="6683"/>
                      <a:pt x="5320" y="6971"/>
                      <a:pt x="5186" y="7297"/>
                    </a:cubicBezTo>
                    <a:cubicBezTo>
                      <a:pt x="5147" y="7432"/>
                      <a:pt x="5090" y="7585"/>
                      <a:pt x="5032" y="7720"/>
                    </a:cubicBezTo>
                    <a:cubicBezTo>
                      <a:pt x="4878" y="7835"/>
                      <a:pt x="4744" y="7970"/>
                      <a:pt x="4571" y="8085"/>
                    </a:cubicBezTo>
                    <a:cubicBezTo>
                      <a:pt x="4110" y="8450"/>
                      <a:pt x="3688" y="8834"/>
                      <a:pt x="3246" y="9218"/>
                    </a:cubicBezTo>
                    <a:cubicBezTo>
                      <a:pt x="2824" y="9602"/>
                      <a:pt x="2401" y="10005"/>
                      <a:pt x="2017" y="10428"/>
                    </a:cubicBezTo>
                    <a:cubicBezTo>
                      <a:pt x="1153" y="11426"/>
                      <a:pt x="385" y="12540"/>
                      <a:pt x="58" y="13827"/>
                    </a:cubicBezTo>
                    <a:cubicBezTo>
                      <a:pt x="1" y="13980"/>
                      <a:pt x="97" y="14172"/>
                      <a:pt x="289" y="14230"/>
                    </a:cubicBezTo>
                    <a:cubicBezTo>
                      <a:pt x="311" y="14236"/>
                      <a:pt x="335" y="14238"/>
                      <a:pt x="360" y="14238"/>
                    </a:cubicBezTo>
                    <a:cubicBezTo>
                      <a:pt x="420" y="14238"/>
                      <a:pt x="484" y="14224"/>
                      <a:pt x="538" y="14211"/>
                    </a:cubicBezTo>
                    <a:cubicBezTo>
                      <a:pt x="634" y="14153"/>
                      <a:pt x="654" y="14076"/>
                      <a:pt x="711" y="13980"/>
                    </a:cubicBezTo>
                    <a:cubicBezTo>
                      <a:pt x="750" y="13884"/>
                      <a:pt x="807" y="13769"/>
                      <a:pt x="826" y="13673"/>
                    </a:cubicBezTo>
                    <a:cubicBezTo>
                      <a:pt x="999" y="13289"/>
                      <a:pt x="1191" y="12905"/>
                      <a:pt x="1403" y="12540"/>
                    </a:cubicBezTo>
                    <a:cubicBezTo>
                      <a:pt x="1614" y="12194"/>
                      <a:pt x="1863" y="11829"/>
                      <a:pt x="2113" y="11522"/>
                    </a:cubicBezTo>
                    <a:cubicBezTo>
                      <a:pt x="2459" y="11081"/>
                      <a:pt x="2843" y="10677"/>
                      <a:pt x="3227" y="10274"/>
                    </a:cubicBezTo>
                    <a:cubicBezTo>
                      <a:pt x="3630" y="9851"/>
                      <a:pt x="4033" y="9448"/>
                      <a:pt x="4475" y="9064"/>
                    </a:cubicBezTo>
                    <a:cubicBezTo>
                      <a:pt x="4667" y="8891"/>
                      <a:pt x="4859" y="8699"/>
                      <a:pt x="5051" y="8546"/>
                    </a:cubicBezTo>
                    <a:cubicBezTo>
                      <a:pt x="5128" y="8488"/>
                      <a:pt x="5224" y="8469"/>
                      <a:pt x="5282" y="8411"/>
                    </a:cubicBezTo>
                    <a:cubicBezTo>
                      <a:pt x="5378" y="8373"/>
                      <a:pt x="5454" y="8354"/>
                      <a:pt x="5551" y="8296"/>
                    </a:cubicBezTo>
                    <a:lnTo>
                      <a:pt x="5531" y="8296"/>
                    </a:lnTo>
                    <a:cubicBezTo>
                      <a:pt x="5531" y="8296"/>
                      <a:pt x="5551" y="8296"/>
                      <a:pt x="5551" y="8277"/>
                    </a:cubicBezTo>
                    <a:cubicBezTo>
                      <a:pt x="5839" y="8162"/>
                      <a:pt x="6127" y="8066"/>
                      <a:pt x="6415" y="7989"/>
                    </a:cubicBezTo>
                    <a:cubicBezTo>
                      <a:pt x="6722" y="7912"/>
                      <a:pt x="7048" y="7835"/>
                      <a:pt x="7356" y="7816"/>
                    </a:cubicBezTo>
                    <a:lnTo>
                      <a:pt x="7375" y="7816"/>
                    </a:lnTo>
                    <a:cubicBezTo>
                      <a:pt x="7490" y="7797"/>
                      <a:pt x="7586" y="7797"/>
                      <a:pt x="7721" y="7797"/>
                    </a:cubicBezTo>
                    <a:cubicBezTo>
                      <a:pt x="7855" y="7797"/>
                      <a:pt x="7970" y="7777"/>
                      <a:pt x="8124" y="7777"/>
                    </a:cubicBezTo>
                    <a:lnTo>
                      <a:pt x="8930" y="7777"/>
                    </a:lnTo>
                    <a:cubicBezTo>
                      <a:pt x="9199" y="7777"/>
                      <a:pt x="9468" y="7797"/>
                      <a:pt x="9698" y="7816"/>
                    </a:cubicBezTo>
                    <a:cubicBezTo>
                      <a:pt x="9967" y="7835"/>
                      <a:pt x="10236" y="7874"/>
                      <a:pt x="10467" y="7912"/>
                    </a:cubicBezTo>
                    <a:cubicBezTo>
                      <a:pt x="10659" y="7931"/>
                      <a:pt x="10831" y="7970"/>
                      <a:pt x="11024" y="7989"/>
                    </a:cubicBezTo>
                    <a:cubicBezTo>
                      <a:pt x="11196" y="8008"/>
                      <a:pt x="11388" y="8066"/>
                      <a:pt x="11561" y="8085"/>
                    </a:cubicBezTo>
                    <a:lnTo>
                      <a:pt x="12560" y="8296"/>
                    </a:lnTo>
                    <a:cubicBezTo>
                      <a:pt x="12579" y="8296"/>
                      <a:pt x="12637" y="8296"/>
                      <a:pt x="12637" y="8258"/>
                    </a:cubicBezTo>
                    <a:cubicBezTo>
                      <a:pt x="12637" y="8219"/>
                      <a:pt x="12637" y="8181"/>
                      <a:pt x="12579" y="8181"/>
                    </a:cubicBezTo>
                    <a:cubicBezTo>
                      <a:pt x="12291" y="8104"/>
                      <a:pt x="12041" y="8027"/>
                      <a:pt x="11753" y="7970"/>
                    </a:cubicBezTo>
                    <a:cubicBezTo>
                      <a:pt x="11465" y="7893"/>
                      <a:pt x="11177" y="7816"/>
                      <a:pt x="10889" y="7777"/>
                    </a:cubicBezTo>
                    <a:cubicBezTo>
                      <a:pt x="10735" y="7739"/>
                      <a:pt x="10601" y="7701"/>
                      <a:pt x="10447" y="7681"/>
                    </a:cubicBezTo>
                    <a:cubicBezTo>
                      <a:pt x="10313" y="7643"/>
                      <a:pt x="10140" y="7605"/>
                      <a:pt x="9967" y="7585"/>
                    </a:cubicBezTo>
                    <a:lnTo>
                      <a:pt x="9545" y="7509"/>
                    </a:lnTo>
                    <a:cubicBezTo>
                      <a:pt x="9372" y="7489"/>
                      <a:pt x="9218" y="7451"/>
                      <a:pt x="9065" y="7432"/>
                    </a:cubicBezTo>
                    <a:cubicBezTo>
                      <a:pt x="8738" y="7413"/>
                      <a:pt x="8431" y="7393"/>
                      <a:pt x="8143" y="7355"/>
                    </a:cubicBezTo>
                    <a:lnTo>
                      <a:pt x="7682" y="7355"/>
                    </a:lnTo>
                    <a:cubicBezTo>
                      <a:pt x="7528" y="7355"/>
                      <a:pt x="7375" y="7355"/>
                      <a:pt x="7202" y="7393"/>
                    </a:cubicBezTo>
                    <a:cubicBezTo>
                      <a:pt x="6895" y="7413"/>
                      <a:pt x="6607" y="7451"/>
                      <a:pt x="6299" y="7528"/>
                    </a:cubicBezTo>
                    <a:cubicBezTo>
                      <a:pt x="6203" y="7547"/>
                      <a:pt x="6107" y="7585"/>
                      <a:pt x="5992" y="7605"/>
                    </a:cubicBezTo>
                    <a:cubicBezTo>
                      <a:pt x="6299" y="7317"/>
                      <a:pt x="6626" y="7029"/>
                      <a:pt x="6952" y="6740"/>
                    </a:cubicBezTo>
                    <a:cubicBezTo>
                      <a:pt x="7164" y="6548"/>
                      <a:pt x="7356" y="6356"/>
                      <a:pt x="7548" y="6145"/>
                    </a:cubicBezTo>
                    <a:cubicBezTo>
                      <a:pt x="7721" y="6011"/>
                      <a:pt x="7874" y="5915"/>
                      <a:pt x="8047" y="5819"/>
                    </a:cubicBezTo>
                    <a:cubicBezTo>
                      <a:pt x="8297" y="5684"/>
                      <a:pt x="8546" y="5588"/>
                      <a:pt x="8796" y="5473"/>
                    </a:cubicBezTo>
                    <a:lnTo>
                      <a:pt x="8777" y="5473"/>
                    </a:lnTo>
                    <a:cubicBezTo>
                      <a:pt x="8796" y="5473"/>
                      <a:pt x="8815" y="5435"/>
                      <a:pt x="8834" y="5435"/>
                    </a:cubicBezTo>
                    <a:cubicBezTo>
                      <a:pt x="9180" y="5300"/>
                      <a:pt x="9545" y="5204"/>
                      <a:pt x="9891" y="5108"/>
                    </a:cubicBezTo>
                    <a:cubicBezTo>
                      <a:pt x="10063" y="5051"/>
                      <a:pt x="10255" y="5031"/>
                      <a:pt x="10428" y="4993"/>
                    </a:cubicBezTo>
                    <a:cubicBezTo>
                      <a:pt x="10620" y="4955"/>
                      <a:pt x="10793" y="4916"/>
                      <a:pt x="10985" y="4897"/>
                    </a:cubicBezTo>
                    <a:cubicBezTo>
                      <a:pt x="11288" y="4854"/>
                      <a:pt x="11579" y="4832"/>
                      <a:pt x="11876" y="4832"/>
                    </a:cubicBezTo>
                    <a:cubicBezTo>
                      <a:pt x="11975" y="4832"/>
                      <a:pt x="12075" y="4835"/>
                      <a:pt x="12176" y="4839"/>
                    </a:cubicBezTo>
                    <a:cubicBezTo>
                      <a:pt x="12368" y="4839"/>
                      <a:pt x="12560" y="4839"/>
                      <a:pt x="12771" y="4859"/>
                    </a:cubicBezTo>
                    <a:cubicBezTo>
                      <a:pt x="12963" y="4897"/>
                      <a:pt x="13194" y="4916"/>
                      <a:pt x="13386" y="4935"/>
                    </a:cubicBezTo>
                    <a:cubicBezTo>
                      <a:pt x="13482" y="4955"/>
                      <a:pt x="13597" y="4955"/>
                      <a:pt x="13693" y="4993"/>
                    </a:cubicBezTo>
                    <a:cubicBezTo>
                      <a:pt x="13710" y="4993"/>
                      <a:pt x="13757" y="4993"/>
                      <a:pt x="13767" y="4953"/>
                    </a:cubicBezTo>
                    <a:lnTo>
                      <a:pt x="13767" y="4953"/>
                    </a:lnTo>
                    <a:cubicBezTo>
                      <a:pt x="13269" y="4867"/>
                      <a:pt x="12770" y="4800"/>
                      <a:pt x="12272" y="4782"/>
                    </a:cubicBezTo>
                    <a:lnTo>
                      <a:pt x="11408" y="4782"/>
                    </a:lnTo>
                    <a:cubicBezTo>
                      <a:pt x="11120" y="4782"/>
                      <a:pt x="10812" y="4801"/>
                      <a:pt x="10524" y="4839"/>
                    </a:cubicBezTo>
                    <a:cubicBezTo>
                      <a:pt x="10236" y="4878"/>
                      <a:pt x="9948" y="4916"/>
                      <a:pt x="9660" y="4993"/>
                    </a:cubicBezTo>
                    <a:cubicBezTo>
                      <a:pt x="9506" y="5012"/>
                      <a:pt x="9372" y="5070"/>
                      <a:pt x="9257" y="5089"/>
                    </a:cubicBezTo>
                    <a:lnTo>
                      <a:pt x="8815" y="5223"/>
                    </a:lnTo>
                    <a:cubicBezTo>
                      <a:pt x="8700" y="5281"/>
                      <a:pt x="8604" y="5319"/>
                      <a:pt x="8489" y="5377"/>
                    </a:cubicBezTo>
                    <a:cubicBezTo>
                      <a:pt x="8700" y="5127"/>
                      <a:pt x="8911" y="4897"/>
                      <a:pt x="9103" y="4628"/>
                    </a:cubicBezTo>
                    <a:cubicBezTo>
                      <a:pt x="9314" y="4359"/>
                      <a:pt x="9545" y="4071"/>
                      <a:pt x="9756" y="3783"/>
                    </a:cubicBezTo>
                    <a:cubicBezTo>
                      <a:pt x="9775" y="3764"/>
                      <a:pt x="9775" y="3745"/>
                      <a:pt x="9814" y="3745"/>
                    </a:cubicBezTo>
                    <a:cubicBezTo>
                      <a:pt x="9871" y="3649"/>
                      <a:pt x="9948" y="3553"/>
                      <a:pt x="10044" y="3457"/>
                    </a:cubicBezTo>
                    <a:cubicBezTo>
                      <a:pt x="10063" y="3457"/>
                      <a:pt x="10102" y="3437"/>
                      <a:pt x="10121" y="3437"/>
                    </a:cubicBezTo>
                    <a:cubicBezTo>
                      <a:pt x="10255" y="3303"/>
                      <a:pt x="10371" y="3207"/>
                      <a:pt x="10524" y="3092"/>
                    </a:cubicBezTo>
                    <a:lnTo>
                      <a:pt x="10524" y="3092"/>
                    </a:lnTo>
                    <a:lnTo>
                      <a:pt x="10505" y="3111"/>
                    </a:lnTo>
                    <a:cubicBezTo>
                      <a:pt x="10716" y="2957"/>
                      <a:pt x="10928" y="2804"/>
                      <a:pt x="11177" y="2669"/>
                    </a:cubicBezTo>
                    <a:cubicBezTo>
                      <a:pt x="11292" y="2593"/>
                      <a:pt x="11388" y="2535"/>
                      <a:pt x="11504" y="2477"/>
                    </a:cubicBezTo>
                    <a:cubicBezTo>
                      <a:pt x="11619" y="2400"/>
                      <a:pt x="11753" y="2343"/>
                      <a:pt x="11888" y="2304"/>
                    </a:cubicBezTo>
                    <a:cubicBezTo>
                      <a:pt x="12157" y="2189"/>
                      <a:pt x="12445" y="2112"/>
                      <a:pt x="12733" y="2093"/>
                    </a:cubicBezTo>
                    <a:cubicBezTo>
                      <a:pt x="12848" y="2055"/>
                      <a:pt x="12963" y="2055"/>
                      <a:pt x="13098" y="2055"/>
                    </a:cubicBezTo>
                    <a:cubicBezTo>
                      <a:pt x="13117" y="2055"/>
                      <a:pt x="13136" y="2036"/>
                      <a:pt x="13136" y="2016"/>
                    </a:cubicBezTo>
                    <a:cubicBezTo>
                      <a:pt x="13136" y="1997"/>
                      <a:pt x="13117" y="1959"/>
                      <a:pt x="13098" y="1959"/>
                    </a:cubicBezTo>
                    <a:lnTo>
                      <a:pt x="13001" y="1959"/>
                    </a:lnTo>
                    <a:cubicBezTo>
                      <a:pt x="12733" y="1959"/>
                      <a:pt x="12483" y="1997"/>
                      <a:pt x="12253" y="2036"/>
                    </a:cubicBezTo>
                    <a:cubicBezTo>
                      <a:pt x="12099" y="2055"/>
                      <a:pt x="11964" y="2112"/>
                      <a:pt x="11849" y="2132"/>
                    </a:cubicBezTo>
                    <a:cubicBezTo>
                      <a:pt x="11696" y="2170"/>
                      <a:pt x="11561" y="2228"/>
                      <a:pt x="11408" y="2304"/>
                    </a:cubicBezTo>
                    <a:cubicBezTo>
                      <a:pt x="11139" y="2400"/>
                      <a:pt x="10908" y="2535"/>
                      <a:pt x="10659" y="2689"/>
                    </a:cubicBezTo>
                    <a:cubicBezTo>
                      <a:pt x="10697" y="2650"/>
                      <a:pt x="10716" y="2612"/>
                      <a:pt x="10755" y="2593"/>
                    </a:cubicBezTo>
                    <a:cubicBezTo>
                      <a:pt x="11004" y="2304"/>
                      <a:pt x="11216" y="2016"/>
                      <a:pt x="11465" y="1728"/>
                    </a:cubicBezTo>
                    <a:cubicBezTo>
                      <a:pt x="11945" y="1171"/>
                      <a:pt x="12425" y="615"/>
                      <a:pt x="12944" y="115"/>
                    </a:cubicBezTo>
                    <a:cubicBezTo>
                      <a:pt x="13001" y="58"/>
                      <a:pt x="12944" y="0"/>
                      <a:pt x="12905" y="0"/>
                    </a:cubicBezTo>
                    <a:close/>
                  </a:path>
                </a:pathLst>
              </a:custGeom>
              <a:solidFill>
                <a:srgbClr val="FDAD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800"/>
              </a:p>
            </p:txBody>
          </p:sp>
        </p:grpSp>
      </p:grpSp>
      <p:grpSp>
        <p:nvGrpSpPr>
          <p:cNvPr id="13" name="Google Shape;974;p37"/>
          <p:cNvGrpSpPr/>
          <p:nvPr/>
        </p:nvGrpSpPr>
        <p:grpSpPr>
          <a:xfrm>
            <a:off x="9015540" y="1729492"/>
            <a:ext cx="1078405" cy="991565"/>
            <a:chOff x="602654" y="1042146"/>
            <a:chExt cx="808804" cy="789882"/>
          </a:xfrm>
        </p:grpSpPr>
        <p:sp>
          <p:nvSpPr>
            <p:cNvPr id="14" name="Google Shape;975;p37"/>
            <p:cNvSpPr/>
            <p:nvPr/>
          </p:nvSpPr>
          <p:spPr>
            <a:xfrm>
              <a:off x="602654" y="1042146"/>
              <a:ext cx="808804" cy="789882"/>
            </a:xfrm>
            <a:custGeom>
              <a:avLst/>
              <a:gdLst/>
              <a:ahLst/>
              <a:cxnLst/>
              <a:rect l="l" t="t" r="r" b="b"/>
              <a:pathLst>
                <a:path w="17226" h="16823" extrusionOk="0">
                  <a:moveTo>
                    <a:pt x="14441" y="0"/>
                  </a:moveTo>
                  <a:cubicBezTo>
                    <a:pt x="14326" y="0"/>
                    <a:pt x="14192" y="39"/>
                    <a:pt x="14076" y="77"/>
                  </a:cubicBezTo>
                  <a:cubicBezTo>
                    <a:pt x="13903" y="154"/>
                    <a:pt x="13692" y="250"/>
                    <a:pt x="13462" y="327"/>
                  </a:cubicBezTo>
                  <a:cubicBezTo>
                    <a:pt x="13289" y="385"/>
                    <a:pt x="13116" y="442"/>
                    <a:pt x="12905" y="481"/>
                  </a:cubicBezTo>
                  <a:cubicBezTo>
                    <a:pt x="12886" y="481"/>
                    <a:pt x="12847" y="519"/>
                    <a:pt x="12828" y="519"/>
                  </a:cubicBezTo>
                  <a:cubicBezTo>
                    <a:pt x="12348" y="615"/>
                    <a:pt x="11830" y="653"/>
                    <a:pt x="11177" y="653"/>
                  </a:cubicBezTo>
                  <a:lnTo>
                    <a:pt x="11061" y="653"/>
                  </a:lnTo>
                  <a:cubicBezTo>
                    <a:pt x="10754" y="653"/>
                    <a:pt x="10466" y="653"/>
                    <a:pt x="10140" y="634"/>
                  </a:cubicBezTo>
                  <a:lnTo>
                    <a:pt x="10120" y="634"/>
                  </a:lnTo>
                  <a:cubicBezTo>
                    <a:pt x="9852" y="634"/>
                    <a:pt x="9583" y="615"/>
                    <a:pt x="9314" y="615"/>
                  </a:cubicBezTo>
                  <a:lnTo>
                    <a:pt x="9179" y="615"/>
                  </a:lnTo>
                  <a:cubicBezTo>
                    <a:pt x="8450" y="615"/>
                    <a:pt x="7835" y="653"/>
                    <a:pt x="7317" y="749"/>
                  </a:cubicBezTo>
                  <a:cubicBezTo>
                    <a:pt x="6952" y="826"/>
                    <a:pt x="6587" y="922"/>
                    <a:pt x="6260" y="1018"/>
                  </a:cubicBezTo>
                  <a:cubicBezTo>
                    <a:pt x="5915" y="1134"/>
                    <a:pt x="5588" y="1306"/>
                    <a:pt x="5223" y="1498"/>
                  </a:cubicBezTo>
                  <a:cubicBezTo>
                    <a:pt x="4955" y="1652"/>
                    <a:pt x="4705" y="1825"/>
                    <a:pt x="4359" y="2094"/>
                  </a:cubicBezTo>
                  <a:cubicBezTo>
                    <a:pt x="4148" y="2286"/>
                    <a:pt x="3898" y="2478"/>
                    <a:pt x="3687" y="2689"/>
                  </a:cubicBezTo>
                  <a:cubicBezTo>
                    <a:pt x="3303" y="3092"/>
                    <a:pt x="2919" y="3515"/>
                    <a:pt x="2593" y="4052"/>
                  </a:cubicBezTo>
                  <a:cubicBezTo>
                    <a:pt x="1959" y="4955"/>
                    <a:pt x="1460" y="5992"/>
                    <a:pt x="1095" y="7144"/>
                  </a:cubicBezTo>
                  <a:cubicBezTo>
                    <a:pt x="787" y="8200"/>
                    <a:pt x="576" y="9333"/>
                    <a:pt x="499" y="10505"/>
                  </a:cubicBezTo>
                  <a:cubicBezTo>
                    <a:pt x="423" y="11580"/>
                    <a:pt x="480" y="12694"/>
                    <a:pt x="615" y="13827"/>
                  </a:cubicBezTo>
                  <a:lnTo>
                    <a:pt x="634" y="14000"/>
                  </a:lnTo>
                  <a:lnTo>
                    <a:pt x="634" y="14134"/>
                  </a:lnTo>
                  <a:cubicBezTo>
                    <a:pt x="423" y="14576"/>
                    <a:pt x="250" y="15037"/>
                    <a:pt x="135" y="15479"/>
                  </a:cubicBezTo>
                  <a:cubicBezTo>
                    <a:pt x="0" y="16016"/>
                    <a:pt x="327" y="16592"/>
                    <a:pt x="883" y="16765"/>
                  </a:cubicBezTo>
                  <a:cubicBezTo>
                    <a:pt x="979" y="16784"/>
                    <a:pt x="1076" y="16823"/>
                    <a:pt x="1152" y="16823"/>
                  </a:cubicBezTo>
                  <a:cubicBezTo>
                    <a:pt x="1344" y="16823"/>
                    <a:pt x="1498" y="16765"/>
                    <a:pt x="1652" y="16688"/>
                  </a:cubicBezTo>
                  <a:cubicBezTo>
                    <a:pt x="1978" y="16496"/>
                    <a:pt x="2113" y="16208"/>
                    <a:pt x="2132" y="16112"/>
                  </a:cubicBezTo>
                  <a:cubicBezTo>
                    <a:pt x="2170" y="16016"/>
                    <a:pt x="2209" y="15920"/>
                    <a:pt x="2247" y="15824"/>
                  </a:cubicBezTo>
                  <a:cubicBezTo>
                    <a:pt x="2266" y="15767"/>
                    <a:pt x="2324" y="15651"/>
                    <a:pt x="2362" y="15575"/>
                  </a:cubicBezTo>
                  <a:cubicBezTo>
                    <a:pt x="3207" y="15882"/>
                    <a:pt x="4129" y="16112"/>
                    <a:pt x="5108" y="16228"/>
                  </a:cubicBezTo>
                  <a:cubicBezTo>
                    <a:pt x="5704" y="16304"/>
                    <a:pt x="6376" y="16362"/>
                    <a:pt x="7048" y="16362"/>
                  </a:cubicBezTo>
                  <a:lnTo>
                    <a:pt x="7163" y="16362"/>
                  </a:lnTo>
                  <a:cubicBezTo>
                    <a:pt x="7835" y="16362"/>
                    <a:pt x="8507" y="16304"/>
                    <a:pt x="9179" y="16208"/>
                  </a:cubicBezTo>
                  <a:cubicBezTo>
                    <a:pt x="9890" y="16112"/>
                    <a:pt x="10504" y="15978"/>
                    <a:pt x="11061" y="15824"/>
                  </a:cubicBezTo>
                  <a:cubicBezTo>
                    <a:pt x="11618" y="15651"/>
                    <a:pt x="12156" y="15440"/>
                    <a:pt x="12694" y="15171"/>
                  </a:cubicBezTo>
                  <a:cubicBezTo>
                    <a:pt x="13788" y="14634"/>
                    <a:pt x="14729" y="13885"/>
                    <a:pt x="15497" y="13021"/>
                  </a:cubicBezTo>
                  <a:cubicBezTo>
                    <a:pt x="15881" y="12579"/>
                    <a:pt x="16227" y="12080"/>
                    <a:pt x="16477" y="11561"/>
                  </a:cubicBezTo>
                  <a:cubicBezTo>
                    <a:pt x="16746" y="11023"/>
                    <a:pt x="16957" y="10466"/>
                    <a:pt x="17091" y="9890"/>
                  </a:cubicBezTo>
                  <a:cubicBezTo>
                    <a:pt x="17207" y="9372"/>
                    <a:pt x="17226" y="8777"/>
                    <a:pt x="17187" y="8124"/>
                  </a:cubicBezTo>
                  <a:cubicBezTo>
                    <a:pt x="17130" y="7509"/>
                    <a:pt x="16995" y="6895"/>
                    <a:pt x="16765" y="6318"/>
                  </a:cubicBezTo>
                  <a:cubicBezTo>
                    <a:pt x="16630" y="5915"/>
                    <a:pt x="16419" y="5512"/>
                    <a:pt x="16131" y="5013"/>
                  </a:cubicBezTo>
                  <a:cubicBezTo>
                    <a:pt x="16054" y="4859"/>
                    <a:pt x="15977" y="4744"/>
                    <a:pt x="15881" y="4590"/>
                  </a:cubicBezTo>
                  <a:cubicBezTo>
                    <a:pt x="15766" y="4379"/>
                    <a:pt x="15613" y="4168"/>
                    <a:pt x="15497" y="3956"/>
                  </a:cubicBezTo>
                  <a:cubicBezTo>
                    <a:pt x="15305" y="3572"/>
                    <a:pt x="15171" y="3246"/>
                    <a:pt x="15094" y="2939"/>
                  </a:cubicBezTo>
                  <a:lnTo>
                    <a:pt x="15094" y="2881"/>
                  </a:lnTo>
                  <a:cubicBezTo>
                    <a:pt x="15056" y="2689"/>
                    <a:pt x="15037" y="2535"/>
                    <a:pt x="15037" y="2343"/>
                  </a:cubicBezTo>
                  <a:cubicBezTo>
                    <a:pt x="15037" y="2094"/>
                    <a:pt x="15094" y="1863"/>
                    <a:pt x="15152" y="1614"/>
                  </a:cubicBezTo>
                  <a:cubicBezTo>
                    <a:pt x="15152" y="1594"/>
                    <a:pt x="15190" y="1556"/>
                    <a:pt x="15190" y="1518"/>
                  </a:cubicBezTo>
                  <a:lnTo>
                    <a:pt x="15209" y="1498"/>
                  </a:lnTo>
                  <a:cubicBezTo>
                    <a:pt x="15229" y="1441"/>
                    <a:pt x="15267" y="1422"/>
                    <a:pt x="15286" y="1383"/>
                  </a:cubicBezTo>
                  <a:lnTo>
                    <a:pt x="15305" y="1345"/>
                  </a:lnTo>
                  <a:cubicBezTo>
                    <a:pt x="15421" y="1037"/>
                    <a:pt x="15401" y="692"/>
                    <a:pt x="15209" y="423"/>
                  </a:cubicBezTo>
                  <a:cubicBezTo>
                    <a:pt x="15037" y="173"/>
                    <a:pt x="14729" y="0"/>
                    <a:pt x="1444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grpSp>
          <p:nvGrpSpPr>
            <p:cNvPr id="15" name="Google Shape;976;p37"/>
            <p:cNvGrpSpPr/>
            <p:nvPr/>
          </p:nvGrpSpPr>
          <p:grpSpPr>
            <a:xfrm>
              <a:off x="627075" y="1075647"/>
              <a:ext cx="743640" cy="725033"/>
              <a:chOff x="627075" y="1083788"/>
              <a:chExt cx="743640" cy="725033"/>
            </a:xfrm>
          </p:grpSpPr>
          <p:sp>
            <p:nvSpPr>
              <p:cNvPr id="16" name="Google Shape;977;p37"/>
              <p:cNvSpPr/>
              <p:nvPr/>
            </p:nvSpPr>
            <p:spPr>
              <a:xfrm>
                <a:off x="647002" y="1083788"/>
                <a:ext cx="723713" cy="702985"/>
              </a:xfrm>
              <a:custGeom>
                <a:avLst/>
                <a:gdLst/>
                <a:ahLst/>
                <a:cxnLst/>
                <a:rect l="l" t="t" r="r" b="b"/>
                <a:pathLst>
                  <a:path w="15363" h="14923" extrusionOk="0">
                    <a:moveTo>
                      <a:pt x="13308" y="1"/>
                    </a:moveTo>
                    <a:cubicBezTo>
                      <a:pt x="13289" y="1"/>
                      <a:pt x="13270" y="1"/>
                      <a:pt x="13251" y="20"/>
                    </a:cubicBezTo>
                    <a:cubicBezTo>
                      <a:pt x="13059" y="97"/>
                      <a:pt x="12828" y="193"/>
                      <a:pt x="12598" y="289"/>
                    </a:cubicBezTo>
                    <a:cubicBezTo>
                      <a:pt x="12406" y="366"/>
                      <a:pt x="12194" y="423"/>
                      <a:pt x="11964" y="481"/>
                    </a:cubicBezTo>
                    <a:lnTo>
                      <a:pt x="11926" y="481"/>
                    </a:lnTo>
                    <a:cubicBezTo>
                      <a:pt x="11369" y="596"/>
                      <a:pt x="10793" y="654"/>
                      <a:pt x="10082" y="654"/>
                    </a:cubicBezTo>
                    <a:lnTo>
                      <a:pt x="9928" y="654"/>
                    </a:lnTo>
                    <a:cubicBezTo>
                      <a:pt x="9621" y="654"/>
                      <a:pt x="9314" y="654"/>
                      <a:pt x="8987" y="615"/>
                    </a:cubicBezTo>
                    <a:cubicBezTo>
                      <a:pt x="8738" y="615"/>
                      <a:pt x="8450" y="596"/>
                      <a:pt x="8181" y="596"/>
                    </a:cubicBezTo>
                    <a:lnTo>
                      <a:pt x="8066" y="596"/>
                    </a:lnTo>
                    <a:cubicBezTo>
                      <a:pt x="7355" y="596"/>
                      <a:pt x="6817" y="654"/>
                      <a:pt x="6299" y="750"/>
                    </a:cubicBezTo>
                    <a:cubicBezTo>
                      <a:pt x="5972" y="788"/>
                      <a:pt x="5665" y="884"/>
                      <a:pt x="5377" y="980"/>
                    </a:cubicBezTo>
                    <a:cubicBezTo>
                      <a:pt x="5089" y="1076"/>
                      <a:pt x="4763" y="1230"/>
                      <a:pt x="4455" y="1422"/>
                    </a:cubicBezTo>
                    <a:cubicBezTo>
                      <a:pt x="4225" y="1556"/>
                      <a:pt x="3975" y="1729"/>
                      <a:pt x="3687" y="1960"/>
                    </a:cubicBezTo>
                    <a:cubicBezTo>
                      <a:pt x="3476" y="2132"/>
                      <a:pt x="3284" y="2324"/>
                      <a:pt x="3073" y="2516"/>
                    </a:cubicBezTo>
                    <a:cubicBezTo>
                      <a:pt x="2708" y="2881"/>
                      <a:pt x="2362" y="3285"/>
                      <a:pt x="2036" y="3746"/>
                    </a:cubicBezTo>
                    <a:cubicBezTo>
                      <a:pt x="1460" y="4590"/>
                      <a:pt x="980" y="5570"/>
                      <a:pt x="653" y="6645"/>
                    </a:cubicBezTo>
                    <a:cubicBezTo>
                      <a:pt x="327" y="7663"/>
                      <a:pt x="135" y="8719"/>
                      <a:pt x="77" y="9833"/>
                    </a:cubicBezTo>
                    <a:cubicBezTo>
                      <a:pt x="0" y="10870"/>
                      <a:pt x="39" y="11926"/>
                      <a:pt x="192" y="13021"/>
                    </a:cubicBezTo>
                    <a:cubicBezTo>
                      <a:pt x="211" y="13117"/>
                      <a:pt x="211" y="13213"/>
                      <a:pt x="231" y="13309"/>
                    </a:cubicBezTo>
                    <a:cubicBezTo>
                      <a:pt x="211" y="13386"/>
                      <a:pt x="211" y="13463"/>
                      <a:pt x="231" y="13501"/>
                    </a:cubicBezTo>
                    <a:cubicBezTo>
                      <a:pt x="269" y="13578"/>
                      <a:pt x="307" y="13635"/>
                      <a:pt x="384" y="13674"/>
                    </a:cubicBezTo>
                    <a:cubicBezTo>
                      <a:pt x="1460" y="14250"/>
                      <a:pt x="2689" y="14634"/>
                      <a:pt x="4052" y="14807"/>
                    </a:cubicBezTo>
                    <a:cubicBezTo>
                      <a:pt x="4628" y="14884"/>
                      <a:pt x="5262" y="14922"/>
                      <a:pt x="5896" y="14922"/>
                    </a:cubicBezTo>
                    <a:lnTo>
                      <a:pt x="6030" y="14922"/>
                    </a:lnTo>
                    <a:cubicBezTo>
                      <a:pt x="6645" y="14922"/>
                      <a:pt x="7298" y="14884"/>
                      <a:pt x="7950" y="14788"/>
                    </a:cubicBezTo>
                    <a:cubicBezTo>
                      <a:pt x="8623" y="14692"/>
                      <a:pt x="9199" y="14576"/>
                      <a:pt x="9717" y="14404"/>
                    </a:cubicBezTo>
                    <a:cubicBezTo>
                      <a:pt x="10216" y="14250"/>
                      <a:pt x="10735" y="14039"/>
                      <a:pt x="11215" y="13789"/>
                    </a:cubicBezTo>
                    <a:cubicBezTo>
                      <a:pt x="12233" y="13271"/>
                      <a:pt x="13097" y="12598"/>
                      <a:pt x="13808" y="11811"/>
                    </a:cubicBezTo>
                    <a:cubicBezTo>
                      <a:pt x="14134" y="11427"/>
                      <a:pt x="14441" y="10966"/>
                      <a:pt x="14691" y="10486"/>
                    </a:cubicBezTo>
                    <a:cubicBezTo>
                      <a:pt x="14921" y="10025"/>
                      <a:pt x="15113" y="9526"/>
                      <a:pt x="15209" y="8988"/>
                    </a:cubicBezTo>
                    <a:cubicBezTo>
                      <a:pt x="15344" y="8489"/>
                      <a:pt x="15363" y="7951"/>
                      <a:pt x="15305" y="7394"/>
                    </a:cubicBezTo>
                    <a:cubicBezTo>
                      <a:pt x="15267" y="6837"/>
                      <a:pt x="15152" y="6280"/>
                      <a:pt x="14960" y="5781"/>
                    </a:cubicBezTo>
                    <a:cubicBezTo>
                      <a:pt x="14806" y="5416"/>
                      <a:pt x="14633" y="5032"/>
                      <a:pt x="14345" y="4571"/>
                    </a:cubicBezTo>
                    <a:cubicBezTo>
                      <a:pt x="14288" y="4456"/>
                      <a:pt x="14211" y="4322"/>
                      <a:pt x="14134" y="4187"/>
                    </a:cubicBezTo>
                    <a:cubicBezTo>
                      <a:pt x="14000" y="3957"/>
                      <a:pt x="13865" y="3746"/>
                      <a:pt x="13731" y="3496"/>
                    </a:cubicBezTo>
                    <a:cubicBezTo>
                      <a:pt x="13481" y="3073"/>
                      <a:pt x="13347" y="2689"/>
                      <a:pt x="13270" y="2324"/>
                    </a:cubicBezTo>
                    <a:lnTo>
                      <a:pt x="13270" y="2344"/>
                    </a:lnTo>
                    <a:cubicBezTo>
                      <a:pt x="13231" y="2075"/>
                      <a:pt x="13193" y="1825"/>
                      <a:pt x="13193" y="1556"/>
                    </a:cubicBezTo>
                    <a:cubicBezTo>
                      <a:pt x="13231" y="1249"/>
                      <a:pt x="13270" y="923"/>
                      <a:pt x="13347" y="654"/>
                    </a:cubicBezTo>
                    <a:cubicBezTo>
                      <a:pt x="13366" y="596"/>
                      <a:pt x="13366" y="558"/>
                      <a:pt x="13385" y="500"/>
                    </a:cubicBezTo>
                    <a:cubicBezTo>
                      <a:pt x="13423" y="481"/>
                      <a:pt x="13423" y="423"/>
                      <a:pt x="13443" y="404"/>
                    </a:cubicBezTo>
                    <a:cubicBezTo>
                      <a:pt x="13462" y="385"/>
                      <a:pt x="13462" y="346"/>
                      <a:pt x="13481" y="327"/>
                    </a:cubicBezTo>
                    <a:lnTo>
                      <a:pt x="13519" y="308"/>
                    </a:lnTo>
                    <a:cubicBezTo>
                      <a:pt x="13539" y="231"/>
                      <a:pt x="13539" y="135"/>
                      <a:pt x="13481" y="97"/>
                    </a:cubicBezTo>
                    <a:cubicBezTo>
                      <a:pt x="13462" y="20"/>
                      <a:pt x="13385" y="1"/>
                      <a:pt x="13308" y="1"/>
                    </a:cubicBezTo>
                    <a:close/>
                  </a:path>
                </a:pathLst>
              </a:custGeom>
              <a:solidFill>
                <a:srgbClr val="FEC55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800"/>
              </a:p>
            </p:txBody>
          </p:sp>
          <p:sp>
            <p:nvSpPr>
              <p:cNvPr id="17" name="Google Shape;978;p37"/>
              <p:cNvSpPr/>
              <p:nvPr/>
            </p:nvSpPr>
            <p:spPr>
              <a:xfrm>
                <a:off x="627075" y="1138104"/>
                <a:ext cx="654936" cy="670717"/>
              </a:xfrm>
              <a:custGeom>
                <a:avLst/>
                <a:gdLst/>
                <a:ahLst/>
                <a:cxnLst/>
                <a:rect l="l" t="t" r="r" b="b"/>
                <a:pathLst>
                  <a:path w="13903" h="14238" extrusionOk="0">
                    <a:moveTo>
                      <a:pt x="13770" y="4935"/>
                    </a:moveTo>
                    <a:cubicBezTo>
                      <a:pt x="13770" y="4942"/>
                      <a:pt x="13769" y="4948"/>
                      <a:pt x="13767" y="4953"/>
                    </a:cubicBezTo>
                    <a:lnTo>
                      <a:pt x="13767" y="4953"/>
                    </a:lnTo>
                    <a:cubicBezTo>
                      <a:pt x="13807" y="4960"/>
                      <a:pt x="13846" y="4967"/>
                      <a:pt x="13885" y="4974"/>
                    </a:cubicBezTo>
                    <a:cubicBezTo>
                      <a:pt x="13888" y="4974"/>
                      <a:pt x="13891" y="4974"/>
                      <a:pt x="13894" y="4975"/>
                    </a:cubicBezTo>
                    <a:lnTo>
                      <a:pt x="13894" y="4975"/>
                    </a:lnTo>
                    <a:cubicBezTo>
                      <a:pt x="13879" y="4971"/>
                      <a:pt x="13844" y="4960"/>
                      <a:pt x="13770" y="4935"/>
                    </a:cubicBezTo>
                    <a:close/>
                    <a:moveTo>
                      <a:pt x="13894" y="4975"/>
                    </a:moveTo>
                    <a:cubicBezTo>
                      <a:pt x="13899" y="4976"/>
                      <a:pt x="13902" y="4977"/>
                      <a:pt x="13902" y="4977"/>
                    </a:cubicBezTo>
                    <a:cubicBezTo>
                      <a:pt x="13903" y="4977"/>
                      <a:pt x="13899" y="4976"/>
                      <a:pt x="13894" y="4975"/>
                    </a:cubicBezTo>
                    <a:close/>
                    <a:moveTo>
                      <a:pt x="12905" y="0"/>
                    </a:moveTo>
                    <a:cubicBezTo>
                      <a:pt x="12867" y="0"/>
                      <a:pt x="12867" y="0"/>
                      <a:pt x="12848" y="19"/>
                    </a:cubicBezTo>
                    <a:cubicBezTo>
                      <a:pt x="12349" y="499"/>
                      <a:pt x="11888" y="979"/>
                      <a:pt x="11427" y="1479"/>
                    </a:cubicBezTo>
                    <a:cubicBezTo>
                      <a:pt x="11139" y="1824"/>
                      <a:pt x="10831" y="2132"/>
                      <a:pt x="10543" y="2477"/>
                    </a:cubicBezTo>
                    <a:cubicBezTo>
                      <a:pt x="10601" y="2304"/>
                      <a:pt x="10659" y="2112"/>
                      <a:pt x="10697" y="1920"/>
                    </a:cubicBezTo>
                    <a:cubicBezTo>
                      <a:pt x="10793" y="1421"/>
                      <a:pt x="10793" y="864"/>
                      <a:pt x="10620" y="365"/>
                    </a:cubicBezTo>
                    <a:cubicBezTo>
                      <a:pt x="10620" y="326"/>
                      <a:pt x="10601" y="307"/>
                      <a:pt x="10563" y="307"/>
                    </a:cubicBezTo>
                    <a:lnTo>
                      <a:pt x="10543" y="307"/>
                    </a:lnTo>
                    <a:cubicBezTo>
                      <a:pt x="10524" y="307"/>
                      <a:pt x="10505" y="365"/>
                      <a:pt x="10505" y="384"/>
                    </a:cubicBezTo>
                    <a:cubicBezTo>
                      <a:pt x="10543" y="499"/>
                      <a:pt x="10563" y="615"/>
                      <a:pt x="10601" y="730"/>
                    </a:cubicBezTo>
                    <a:cubicBezTo>
                      <a:pt x="10620" y="826"/>
                      <a:pt x="10620" y="960"/>
                      <a:pt x="10620" y="1056"/>
                    </a:cubicBezTo>
                    <a:cubicBezTo>
                      <a:pt x="10620" y="1171"/>
                      <a:pt x="10620" y="1287"/>
                      <a:pt x="10601" y="1402"/>
                    </a:cubicBezTo>
                    <a:cubicBezTo>
                      <a:pt x="10563" y="1536"/>
                      <a:pt x="10563" y="1671"/>
                      <a:pt x="10524" y="1786"/>
                    </a:cubicBezTo>
                    <a:cubicBezTo>
                      <a:pt x="10505" y="1940"/>
                      <a:pt x="10447" y="2074"/>
                      <a:pt x="10409" y="2208"/>
                    </a:cubicBezTo>
                    <a:cubicBezTo>
                      <a:pt x="10275" y="2516"/>
                      <a:pt x="10140" y="2804"/>
                      <a:pt x="9967" y="3092"/>
                    </a:cubicBezTo>
                    <a:cubicBezTo>
                      <a:pt x="9564" y="3572"/>
                      <a:pt x="9122" y="4052"/>
                      <a:pt x="8700" y="4513"/>
                    </a:cubicBezTo>
                    <a:cubicBezTo>
                      <a:pt x="8450" y="4743"/>
                      <a:pt x="8220" y="5012"/>
                      <a:pt x="7970" y="5223"/>
                    </a:cubicBezTo>
                    <a:lnTo>
                      <a:pt x="7913" y="5300"/>
                    </a:lnTo>
                    <a:cubicBezTo>
                      <a:pt x="7932" y="5204"/>
                      <a:pt x="7970" y="5089"/>
                      <a:pt x="8009" y="4993"/>
                    </a:cubicBezTo>
                    <a:cubicBezTo>
                      <a:pt x="8047" y="4743"/>
                      <a:pt x="8105" y="4513"/>
                      <a:pt x="8105" y="4263"/>
                    </a:cubicBezTo>
                    <a:cubicBezTo>
                      <a:pt x="8124" y="3994"/>
                      <a:pt x="8124" y="3764"/>
                      <a:pt x="8124" y="3495"/>
                    </a:cubicBezTo>
                    <a:cubicBezTo>
                      <a:pt x="8124" y="3265"/>
                      <a:pt x="8066" y="3015"/>
                      <a:pt x="8047" y="2785"/>
                    </a:cubicBezTo>
                    <a:cubicBezTo>
                      <a:pt x="8009" y="2535"/>
                      <a:pt x="7951" y="2266"/>
                      <a:pt x="7913" y="2036"/>
                    </a:cubicBezTo>
                    <a:cubicBezTo>
                      <a:pt x="7817" y="1556"/>
                      <a:pt x="7644" y="1075"/>
                      <a:pt x="7471" y="615"/>
                    </a:cubicBezTo>
                    <a:cubicBezTo>
                      <a:pt x="7471" y="595"/>
                      <a:pt x="7452" y="576"/>
                      <a:pt x="7432" y="576"/>
                    </a:cubicBezTo>
                    <a:lnTo>
                      <a:pt x="7394" y="576"/>
                    </a:lnTo>
                    <a:cubicBezTo>
                      <a:pt x="7375" y="576"/>
                      <a:pt x="7356" y="615"/>
                      <a:pt x="7356" y="634"/>
                    </a:cubicBezTo>
                    <a:cubicBezTo>
                      <a:pt x="7548" y="1171"/>
                      <a:pt x="7682" y="1728"/>
                      <a:pt x="7778" y="2266"/>
                    </a:cubicBezTo>
                    <a:cubicBezTo>
                      <a:pt x="7874" y="2842"/>
                      <a:pt x="7913" y="3418"/>
                      <a:pt x="7855" y="3994"/>
                    </a:cubicBezTo>
                    <a:cubicBezTo>
                      <a:pt x="7817" y="4417"/>
                      <a:pt x="7721" y="4820"/>
                      <a:pt x="7567" y="5204"/>
                    </a:cubicBezTo>
                    <a:cubicBezTo>
                      <a:pt x="7471" y="5435"/>
                      <a:pt x="7375" y="5665"/>
                      <a:pt x="7260" y="5876"/>
                    </a:cubicBezTo>
                    <a:lnTo>
                      <a:pt x="7202" y="5915"/>
                    </a:lnTo>
                    <a:cubicBezTo>
                      <a:pt x="6991" y="6107"/>
                      <a:pt x="6780" y="6299"/>
                      <a:pt x="6568" y="6472"/>
                    </a:cubicBezTo>
                    <a:cubicBezTo>
                      <a:pt x="6338" y="6644"/>
                      <a:pt x="6127" y="6837"/>
                      <a:pt x="5915" y="7009"/>
                    </a:cubicBezTo>
                    <a:cubicBezTo>
                      <a:pt x="5819" y="7067"/>
                      <a:pt x="5723" y="7163"/>
                      <a:pt x="5627" y="7240"/>
                    </a:cubicBezTo>
                    <a:cubicBezTo>
                      <a:pt x="5666" y="7067"/>
                      <a:pt x="5723" y="6875"/>
                      <a:pt x="5743" y="6721"/>
                    </a:cubicBezTo>
                    <a:cubicBezTo>
                      <a:pt x="5839" y="6241"/>
                      <a:pt x="5858" y="5723"/>
                      <a:pt x="5896" y="5243"/>
                    </a:cubicBezTo>
                    <a:cubicBezTo>
                      <a:pt x="5896" y="4993"/>
                      <a:pt x="5896" y="4743"/>
                      <a:pt x="5858" y="4474"/>
                    </a:cubicBezTo>
                    <a:lnTo>
                      <a:pt x="5800" y="3764"/>
                    </a:lnTo>
                    <a:cubicBezTo>
                      <a:pt x="5723" y="3322"/>
                      <a:pt x="5608" y="2900"/>
                      <a:pt x="5416" y="2496"/>
                    </a:cubicBezTo>
                    <a:cubicBezTo>
                      <a:pt x="5320" y="2304"/>
                      <a:pt x="5186" y="2132"/>
                      <a:pt x="5070" y="1959"/>
                    </a:cubicBezTo>
                    <a:cubicBezTo>
                      <a:pt x="5070" y="1959"/>
                      <a:pt x="5051" y="1940"/>
                      <a:pt x="5032" y="1940"/>
                    </a:cubicBezTo>
                    <a:cubicBezTo>
                      <a:pt x="4994" y="1940"/>
                      <a:pt x="4994" y="1940"/>
                      <a:pt x="4974" y="1959"/>
                    </a:cubicBezTo>
                    <a:cubicBezTo>
                      <a:pt x="4955" y="1978"/>
                      <a:pt x="4955" y="2016"/>
                      <a:pt x="4974" y="2036"/>
                    </a:cubicBezTo>
                    <a:cubicBezTo>
                      <a:pt x="4994" y="2055"/>
                      <a:pt x="4994" y="2074"/>
                      <a:pt x="5032" y="2112"/>
                    </a:cubicBezTo>
                    <a:cubicBezTo>
                      <a:pt x="5147" y="2247"/>
                      <a:pt x="5224" y="2400"/>
                      <a:pt x="5282" y="2554"/>
                    </a:cubicBezTo>
                    <a:cubicBezTo>
                      <a:pt x="5435" y="2881"/>
                      <a:pt x="5512" y="3188"/>
                      <a:pt x="5551" y="3514"/>
                    </a:cubicBezTo>
                    <a:cubicBezTo>
                      <a:pt x="5608" y="3802"/>
                      <a:pt x="5627" y="4129"/>
                      <a:pt x="5627" y="4417"/>
                    </a:cubicBezTo>
                    <a:cubicBezTo>
                      <a:pt x="5627" y="4724"/>
                      <a:pt x="5627" y="5031"/>
                      <a:pt x="5608" y="5339"/>
                    </a:cubicBezTo>
                    <a:cubicBezTo>
                      <a:pt x="5570" y="5684"/>
                      <a:pt x="5531" y="6049"/>
                      <a:pt x="5454" y="6376"/>
                    </a:cubicBezTo>
                    <a:cubicBezTo>
                      <a:pt x="5378" y="6683"/>
                      <a:pt x="5320" y="6971"/>
                      <a:pt x="5186" y="7297"/>
                    </a:cubicBezTo>
                    <a:cubicBezTo>
                      <a:pt x="5147" y="7432"/>
                      <a:pt x="5090" y="7585"/>
                      <a:pt x="5032" y="7720"/>
                    </a:cubicBezTo>
                    <a:cubicBezTo>
                      <a:pt x="4878" y="7835"/>
                      <a:pt x="4744" y="7970"/>
                      <a:pt x="4571" y="8085"/>
                    </a:cubicBezTo>
                    <a:cubicBezTo>
                      <a:pt x="4110" y="8450"/>
                      <a:pt x="3688" y="8834"/>
                      <a:pt x="3246" y="9218"/>
                    </a:cubicBezTo>
                    <a:cubicBezTo>
                      <a:pt x="2824" y="9602"/>
                      <a:pt x="2401" y="10005"/>
                      <a:pt x="2017" y="10428"/>
                    </a:cubicBezTo>
                    <a:cubicBezTo>
                      <a:pt x="1153" y="11426"/>
                      <a:pt x="385" y="12540"/>
                      <a:pt x="58" y="13827"/>
                    </a:cubicBezTo>
                    <a:cubicBezTo>
                      <a:pt x="1" y="13980"/>
                      <a:pt x="97" y="14172"/>
                      <a:pt x="289" y="14230"/>
                    </a:cubicBezTo>
                    <a:cubicBezTo>
                      <a:pt x="311" y="14236"/>
                      <a:pt x="335" y="14238"/>
                      <a:pt x="360" y="14238"/>
                    </a:cubicBezTo>
                    <a:cubicBezTo>
                      <a:pt x="420" y="14238"/>
                      <a:pt x="484" y="14224"/>
                      <a:pt x="538" y="14211"/>
                    </a:cubicBezTo>
                    <a:cubicBezTo>
                      <a:pt x="634" y="14153"/>
                      <a:pt x="654" y="14076"/>
                      <a:pt x="711" y="13980"/>
                    </a:cubicBezTo>
                    <a:cubicBezTo>
                      <a:pt x="750" y="13884"/>
                      <a:pt x="807" y="13769"/>
                      <a:pt x="826" y="13673"/>
                    </a:cubicBezTo>
                    <a:cubicBezTo>
                      <a:pt x="999" y="13289"/>
                      <a:pt x="1191" y="12905"/>
                      <a:pt x="1403" y="12540"/>
                    </a:cubicBezTo>
                    <a:cubicBezTo>
                      <a:pt x="1614" y="12194"/>
                      <a:pt x="1863" y="11829"/>
                      <a:pt x="2113" y="11522"/>
                    </a:cubicBezTo>
                    <a:cubicBezTo>
                      <a:pt x="2459" y="11081"/>
                      <a:pt x="2843" y="10677"/>
                      <a:pt x="3227" y="10274"/>
                    </a:cubicBezTo>
                    <a:cubicBezTo>
                      <a:pt x="3630" y="9851"/>
                      <a:pt x="4033" y="9448"/>
                      <a:pt x="4475" y="9064"/>
                    </a:cubicBezTo>
                    <a:cubicBezTo>
                      <a:pt x="4667" y="8891"/>
                      <a:pt x="4859" y="8699"/>
                      <a:pt x="5051" y="8546"/>
                    </a:cubicBezTo>
                    <a:cubicBezTo>
                      <a:pt x="5128" y="8488"/>
                      <a:pt x="5224" y="8469"/>
                      <a:pt x="5282" y="8411"/>
                    </a:cubicBezTo>
                    <a:cubicBezTo>
                      <a:pt x="5378" y="8373"/>
                      <a:pt x="5454" y="8354"/>
                      <a:pt x="5551" y="8296"/>
                    </a:cubicBezTo>
                    <a:lnTo>
                      <a:pt x="5531" y="8296"/>
                    </a:lnTo>
                    <a:cubicBezTo>
                      <a:pt x="5531" y="8296"/>
                      <a:pt x="5551" y="8296"/>
                      <a:pt x="5551" y="8277"/>
                    </a:cubicBezTo>
                    <a:cubicBezTo>
                      <a:pt x="5839" y="8162"/>
                      <a:pt x="6127" y="8066"/>
                      <a:pt x="6415" y="7989"/>
                    </a:cubicBezTo>
                    <a:cubicBezTo>
                      <a:pt x="6722" y="7912"/>
                      <a:pt x="7048" y="7835"/>
                      <a:pt x="7356" y="7816"/>
                    </a:cubicBezTo>
                    <a:lnTo>
                      <a:pt x="7375" y="7816"/>
                    </a:lnTo>
                    <a:cubicBezTo>
                      <a:pt x="7490" y="7797"/>
                      <a:pt x="7586" y="7797"/>
                      <a:pt x="7721" y="7797"/>
                    </a:cubicBezTo>
                    <a:cubicBezTo>
                      <a:pt x="7855" y="7797"/>
                      <a:pt x="7970" y="7777"/>
                      <a:pt x="8124" y="7777"/>
                    </a:cubicBezTo>
                    <a:lnTo>
                      <a:pt x="8930" y="7777"/>
                    </a:lnTo>
                    <a:cubicBezTo>
                      <a:pt x="9199" y="7777"/>
                      <a:pt x="9468" y="7797"/>
                      <a:pt x="9698" y="7816"/>
                    </a:cubicBezTo>
                    <a:cubicBezTo>
                      <a:pt x="9967" y="7835"/>
                      <a:pt x="10236" y="7874"/>
                      <a:pt x="10467" y="7912"/>
                    </a:cubicBezTo>
                    <a:cubicBezTo>
                      <a:pt x="10659" y="7931"/>
                      <a:pt x="10831" y="7970"/>
                      <a:pt x="11024" y="7989"/>
                    </a:cubicBezTo>
                    <a:cubicBezTo>
                      <a:pt x="11196" y="8008"/>
                      <a:pt x="11388" y="8066"/>
                      <a:pt x="11561" y="8085"/>
                    </a:cubicBezTo>
                    <a:lnTo>
                      <a:pt x="12560" y="8296"/>
                    </a:lnTo>
                    <a:cubicBezTo>
                      <a:pt x="12579" y="8296"/>
                      <a:pt x="12637" y="8296"/>
                      <a:pt x="12637" y="8258"/>
                    </a:cubicBezTo>
                    <a:cubicBezTo>
                      <a:pt x="12637" y="8219"/>
                      <a:pt x="12637" y="8181"/>
                      <a:pt x="12579" y="8181"/>
                    </a:cubicBezTo>
                    <a:cubicBezTo>
                      <a:pt x="12291" y="8104"/>
                      <a:pt x="12041" y="8027"/>
                      <a:pt x="11753" y="7970"/>
                    </a:cubicBezTo>
                    <a:cubicBezTo>
                      <a:pt x="11465" y="7893"/>
                      <a:pt x="11177" y="7816"/>
                      <a:pt x="10889" y="7777"/>
                    </a:cubicBezTo>
                    <a:cubicBezTo>
                      <a:pt x="10735" y="7739"/>
                      <a:pt x="10601" y="7701"/>
                      <a:pt x="10447" y="7681"/>
                    </a:cubicBezTo>
                    <a:cubicBezTo>
                      <a:pt x="10313" y="7643"/>
                      <a:pt x="10140" y="7605"/>
                      <a:pt x="9967" y="7585"/>
                    </a:cubicBezTo>
                    <a:lnTo>
                      <a:pt x="9545" y="7509"/>
                    </a:lnTo>
                    <a:cubicBezTo>
                      <a:pt x="9372" y="7489"/>
                      <a:pt x="9218" y="7451"/>
                      <a:pt x="9065" y="7432"/>
                    </a:cubicBezTo>
                    <a:cubicBezTo>
                      <a:pt x="8738" y="7413"/>
                      <a:pt x="8431" y="7393"/>
                      <a:pt x="8143" y="7355"/>
                    </a:cubicBezTo>
                    <a:lnTo>
                      <a:pt x="7682" y="7355"/>
                    </a:lnTo>
                    <a:cubicBezTo>
                      <a:pt x="7528" y="7355"/>
                      <a:pt x="7375" y="7355"/>
                      <a:pt x="7202" y="7393"/>
                    </a:cubicBezTo>
                    <a:cubicBezTo>
                      <a:pt x="6895" y="7413"/>
                      <a:pt x="6607" y="7451"/>
                      <a:pt x="6299" y="7528"/>
                    </a:cubicBezTo>
                    <a:cubicBezTo>
                      <a:pt x="6203" y="7547"/>
                      <a:pt x="6107" y="7585"/>
                      <a:pt x="5992" y="7605"/>
                    </a:cubicBezTo>
                    <a:cubicBezTo>
                      <a:pt x="6299" y="7317"/>
                      <a:pt x="6626" y="7029"/>
                      <a:pt x="6952" y="6740"/>
                    </a:cubicBezTo>
                    <a:cubicBezTo>
                      <a:pt x="7164" y="6548"/>
                      <a:pt x="7356" y="6356"/>
                      <a:pt x="7548" y="6145"/>
                    </a:cubicBezTo>
                    <a:cubicBezTo>
                      <a:pt x="7721" y="6011"/>
                      <a:pt x="7874" y="5915"/>
                      <a:pt x="8047" y="5819"/>
                    </a:cubicBezTo>
                    <a:cubicBezTo>
                      <a:pt x="8297" y="5684"/>
                      <a:pt x="8546" y="5588"/>
                      <a:pt x="8796" y="5473"/>
                    </a:cubicBezTo>
                    <a:lnTo>
                      <a:pt x="8777" y="5473"/>
                    </a:lnTo>
                    <a:cubicBezTo>
                      <a:pt x="8796" y="5473"/>
                      <a:pt x="8815" y="5435"/>
                      <a:pt x="8834" y="5435"/>
                    </a:cubicBezTo>
                    <a:cubicBezTo>
                      <a:pt x="9180" y="5300"/>
                      <a:pt x="9545" y="5204"/>
                      <a:pt x="9891" y="5108"/>
                    </a:cubicBezTo>
                    <a:cubicBezTo>
                      <a:pt x="10063" y="5051"/>
                      <a:pt x="10255" y="5031"/>
                      <a:pt x="10428" y="4993"/>
                    </a:cubicBezTo>
                    <a:cubicBezTo>
                      <a:pt x="10620" y="4955"/>
                      <a:pt x="10793" y="4916"/>
                      <a:pt x="10985" y="4897"/>
                    </a:cubicBezTo>
                    <a:cubicBezTo>
                      <a:pt x="11288" y="4854"/>
                      <a:pt x="11579" y="4832"/>
                      <a:pt x="11876" y="4832"/>
                    </a:cubicBezTo>
                    <a:cubicBezTo>
                      <a:pt x="11975" y="4832"/>
                      <a:pt x="12075" y="4835"/>
                      <a:pt x="12176" y="4839"/>
                    </a:cubicBezTo>
                    <a:cubicBezTo>
                      <a:pt x="12368" y="4839"/>
                      <a:pt x="12560" y="4839"/>
                      <a:pt x="12771" y="4859"/>
                    </a:cubicBezTo>
                    <a:cubicBezTo>
                      <a:pt x="12963" y="4897"/>
                      <a:pt x="13194" y="4916"/>
                      <a:pt x="13386" y="4935"/>
                    </a:cubicBezTo>
                    <a:cubicBezTo>
                      <a:pt x="13482" y="4955"/>
                      <a:pt x="13597" y="4955"/>
                      <a:pt x="13693" y="4993"/>
                    </a:cubicBezTo>
                    <a:cubicBezTo>
                      <a:pt x="13710" y="4993"/>
                      <a:pt x="13757" y="4993"/>
                      <a:pt x="13767" y="4953"/>
                    </a:cubicBezTo>
                    <a:lnTo>
                      <a:pt x="13767" y="4953"/>
                    </a:lnTo>
                    <a:cubicBezTo>
                      <a:pt x="13269" y="4867"/>
                      <a:pt x="12770" y="4800"/>
                      <a:pt x="12272" y="4782"/>
                    </a:cubicBezTo>
                    <a:lnTo>
                      <a:pt x="11408" y="4782"/>
                    </a:lnTo>
                    <a:cubicBezTo>
                      <a:pt x="11120" y="4782"/>
                      <a:pt x="10812" y="4801"/>
                      <a:pt x="10524" y="4839"/>
                    </a:cubicBezTo>
                    <a:cubicBezTo>
                      <a:pt x="10236" y="4878"/>
                      <a:pt x="9948" y="4916"/>
                      <a:pt x="9660" y="4993"/>
                    </a:cubicBezTo>
                    <a:cubicBezTo>
                      <a:pt x="9506" y="5012"/>
                      <a:pt x="9372" y="5070"/>
                      <a:pt x="9257" y="5089"/>
                    </a:cubicBezTo>
                    <a:lnTo>
                      <a:pt x="8815" y="5223"/>
                    </a:lnTo>
                    <a:cubicBezTo>
                      <a:pt x="8700" y="5281"/>
                      <a:pt x="8604" y="5319"/>
                      <a:pt x="8489" y="5377"/>
                    </a:cubicBezTo>
                    <a:cubicBezTo>
                      <a:pt x="8700" y="5127"/>
                      <a:pt x="8911" y="4897"/>
                      <a:pt x="9103" y="4628"/>
                    </a:cubicBezTo>
                    <a:cubicBezTo>
                      <a:pt x="9314" y="4359"/>
                      <a:pt x="9545" y="4071"/>
                      <a:pt x="9756" y="3783"/>
                    </a:cubicBezTo>
                    <a:cubicBezTo>
                      <a:pt x="9775" y="3764"/>
                      <a:pt x="9775" y="3745"/>
                      <a:pt x="9814" y="3745"/>
                    </a:cubicBezTo>
                    <a:cubicBezTo>
                      <a:pt x="9871" y="3649"/>
                      <a:pt x="9948" y="3553"/>
                      <a:pt x="10044" y="3457"/>
                    </a:cubicBezTo>
                    <a:cubicBezTo>
                      <a:pt x="10063" y="3457"/>
                      <a:pt x="10102" y="3437"/>
                      <a:pt x="10121" y="3437"/>
                    </a:cubicBezTo>
                    <a:cubicBezTo>
                      <a:pt x="10255" y="3303"/>
                      <a:pt x="10371" y="3207"/>
                      <a:pt x="10524" y="3092"/>
                    </a:cubicBezTo>
                    <a:lnTo>
                      <a:pt x="10524" y="3092"/>
                    </a:lnTo>
                    <a:lnTo>
                      <a:pt x="10505" y="3111"/>
                    </a:lnTo>
                    <a:cubicBezTo>
                      <a:pt x="10716" y="2957"/>
                      <a:pt x="10928" y="2804"/>
                      <a:pt x="11177" y="2669"/>
                    </a:cubicBezTo>
                    <a:cubicBezTo>
                      <a:pt x="11292" y="2593"/>
                      <a:pt x="11388" y="2535"/>
                      <a:pt x="11504" y="2477"/>
                    </a:cubicBezTo>
                    <a:cubicBezTo>
                      <a:pt x="11619" y="2400"/>
                      <a:pt x="11753" y="2343"/>
                      <a:pt x="11888" y="2304"/>
                    </a:cubicBezTo>
                    <a:cubicBezTo>
                      <a:pt x="12157" y="2189"/>
                      <a:pt x="12445" y="2112"/>
                      <a:pt x="12733" y="2093"/>
                    </a:cubicBezTo>
                    <a:cubicBezTo>
                      <a:pt x="12848" y="2055"/>
                      <a:pt x="12963" y="2055"/>
                      <a:pt x="13098" y="2055"/>
                    </a:cubicBezTo>
                    <a:cubicBezTo>
                      <a:pt x="13117" y="2055"/>
                      <a:pt x="13136" y="2036"/>
                      <a:pt x="13136" y="2016"/>
                    </a:cubicBezTo>
                    <a:cubicBezTo>
                      <a:pt x="13136" y="1997"/>
                      <a:pt x="13117" y="1959"/>
                      <a:pt x="13098" y="1959"/>
                    </a:cubicBezTo>
                    <a:lnTo>
                      <a:pt x="13001" y="1959"/>
                    </a:lnTo>
                    <a:cubicBezTo>
                      <a:pt x="12733" y="1959"/>
                      <a:pt x="12483" y="1997"/>
                      <a:pt x="12253" y="2036"/>
                    </a:cubicBezTo>
                    <a:cubicBezTo>
                      <a:pt x="12099" y="2055"/>
                      <a:pt x="11964" y="2112"/>
                      <a:pt x="11849" y="2132"/>
                    </a:cubicBezTo>
                    <a:cubicBezTo>
                      <a:pt x="11696" y="2170"/>
                      <a:pt x="11561" y="2228"/>
                      <a:pt x="11408" y="2304"/>
                    </a:cubicBezTo>
                    <a:cubicBezTo>
                      <a:pt x="11139" y="2400"/>
                      <a:pt x="10908" y="2535"/>
                      <a:pt x="10659" y="2689"/>
                    </a:cubicBezTo>
                    <a:cubicBezTo>
                      <a:pt x="10697" y="2650"/>
                      <a:pt x="10716" y="2612"/>
                      <a:pt x="10755" y="2593"/>
                    </a:cubicBezTo>
                    <a:cubicBezTo>
                      <a:pt x="11004" y="2304"/>
                      <a:pt x="11216" y="2016"/>
                      <a:pt x="11465" y="1728"/>
                    </a:cubicBezTo>
                    <a:cubicBezTo>
                      <a:pt x="11945" y="1171"/>
                      <a:pt x="12425" y="615"/>
                      <a:pt x="12944" y="115"/>
                    </a:cubicBezTo>
                    <a:cubicBezTo>
                      <a:pt x="13001" y="58"/>
                      <a:pt x="12944" y="0"/>
                      <a:pt x="12905" y="0"/>
                    </a:cubicBezTo>
                    <a:close/>
                  </a:path>
                </a:pathLst>
              </a:custGeom>
              <a:solidFill>
                <a:srgbClr val="FDAD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800"/>
              </a:p>
            </p:txBody>
          </p:sp>
        </p:grpSp>
      </p:grpSp>
      <p:sp>
        <p:nvSpPr>
          <p:cNvPr id="18" name="Google Shape;980;p37"/>
          <p:cNvSpPr txBox="1">
            <a:spLocks/>
          </p:cNvSpPr>
          <p:nvPr/>
        </p:nvSpPr>
        <p:spPr>
          <a:xfrm>
            <a:off x="5628224" y="1932057"/>
            <a:ext cx="867600" cy="74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800" dirty="0"/>
              <a:t>02</a:t>
            </a:r>
          </a:p>
        </p:txBody>
      </p:sp>
      <p:sp>
        <p:nvSpPr>
          <p:cNvPr id="19" name="Google Shape;982;p37"/>
          <p:cNvSpPr txBox="1">
            <a:spLocks/>
          </p:cNvSpPr>
          <p:nvPr/>
        </p:nvSpPr>
        <p:spPr>
          <a:xfrm>
            <a:off x="9174916" y="1931884"/>
            <a:ext cx="867600" cy="74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800" dirty="0"/>
              <a:t>03</a:t>
            </a:r>
          </a:p>
        </p:txBody>
      </p:sp>
      <p:sp>
        <p:nvSpPr>
          <p:cNvPr id="20" name="Google Shape;989;p37"/>
          <p:cNvSpPr txBox="1">
            <a:spLocks/>
          </p:cNvSpPr>
          <p:nvPr/>
        </p:nvSpPr>
        <p:spPr>
          <a:xfrm>
            <a:off x="1232559" y="313948"/>
            <a:ext cx="10272000" cy="116755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 cầu cần đạt</a:t>
            </a:r>
            <a:endParaRPr lang="en-US" sz="6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oogle Shape;990;p37"/>
          <p:cNvGrpSpPr/>
          <p:nvPr/>
        </p:nvGrpSpPr>
        <p:grpSpPr>
          <a:xfrm>
            <a:off x="1604201" y="1998276"/>
            <a:ext cx="1078405" cy="991565"/>
            <a:chOff x="602654" y="1042146"/>
            <a:chExt cx="808804" cy="789882"/>
          </a:xfrm>
        </p:grpSpPr>
        <p:sp>
          <p:nvSpPr>
            <p:cNvPr id="22" name="Google Shape;991;p37"/>
            <p:cNvSpPr/>
            <p:nvPr/>
          </p:nvSpPr>
          <p:spPr>
            <a:xfrm>
              <a:off x="602654" y="1042146"/>
              <a:ext cx="808804" cy="789882"/>
            </a:xfrm>
            <a:custGeom>
              <a:avLst/>
              <a:gdLst/>
              <a:ahLst/>
              <a:cxnLst/>
              <a:rect l="l" t="t" r="r" b="b"/>
              <a:pathLst>
                <a:path w="17226" h="16823" extrusionOk="0">
                  <a:moveTo>
                    <a:pt x="14441" y="0"/>
                  </a:moveTo>
                  <a:cubicBezTo>
                    <a:pt x="14326" y="0"/>
                    <a:pt x="14192" y="39"/>
                    <a:pt x="14076" y="77"/>
                  </a:cubicBezTo>
                  <a:cubicBezTo>
                    <a:pt x="13903" y="154"/>
                    <a:pt x="13692" y="250"/>
                    <a:pt x="13462" y="327"/>
                  </a:cubicBezTo>
                  <a:cubicBezTo>
                    <a:pt x="13289" y="385"/>
                    <a:pt x="13116" y="442"/>
                    <a:pt x="12905" y="481"/>
                  </a:cubicBezTo>
                  <a:cubicBezTo>
                    <a:pt x="12886" y="481"/>
                    <a:pt x="12847" y="519"/>
                    <a:pt x="12828" y="519"/>
                  </a:cubicBezTo>
                  <a:cubicBezTo>
                    <a:pt x="12348" y="615"/>
                    <a:pt x="11830" y="653"/>
                    <a:pt x="11177" y="653"/>
                  </a:cubicBezTo>
                  <a:lnTo>
                    <a:pt x="11061" y="653"/>
                  </a:lnTo>
                  <a:cubicBezTo>
                    <a:pt x="10754" y="653"/>
                    <a:pt x="10466" y="653"/>
                    <a:pt x="10140" y="634"/>
                  </a:cubicBezTo>
                  <a:lnTo>
                    <a:pt x="10120" y="634"/>
                  </a:lnTo>
                  <a:cubicBezTo>
                    <a:pt x="9852" y="634"/>
                    <a:pt x="9583" y="615"/>
                    <a:pt x="9314" y="615"/>
                  </a:cubicBezTo>
                  <a:lnTo>
                    <a:pt x="9179" y="615"/>
                  </a:lnTo>
                  <a:cubicBezTo>
                    <a:pt x="8450" y="615"/>
                    <a:pt x="7835" y="653"/>
                    <a:pt x="7317" y="749"/>
                  </a:cubicBezTo>
                  <a:cubicBezTo>
                    <a:pt x="6952" y="826"/>
                    <a:pt x="6587" y="922"/>
                    <a:pt x="6260" y="1018"/>
                  </a:cubicBezTo>
                  <a:cubicBezTo>
                    <a:pt x="5915" y="1134"/>
                    <a:pt x="5588" y="1306"/>
                    <a:pt x="5223" y="1498"/>
                  </a:cubicBezTo>
                  <a:cubicBezTo>
                    <a:pt x="4955" y="1652"/>
                    <a:pt x="4705" y="1825"/>
                    <a:pt x="4359" y="2094"/>
                  </a:cubicBezTo>
                  <a:cubicBezTo>
                    <a:pt x="4148" y="2286"/>
                    <a:pt x="3898" y="2478"/>
                    <a:pt x="3687" y="2689"/>
                  </a:cubicBezTo>
                  <a:cubicBezTo>
                    <a:pt x="3303" y="3092"/>
                    <a:pt x="2919" y="3515"/>
                    <a:pt x="2593" y="4052"/>
                  </a:cubicBezTo>
                  <a:cubicBezTo>
                    <a:pt x="1959" y="4955"/>
                    <a:pt x="1460" y="5992"/>
                    <a:pt x="1095" y="7144"/>
                  </a:cubicBezTo>
                  <a:cubicBezTo>
                    <a:pt x="787" y="8200"/>
                    <a:pt x="576" y="9333"/>
                    <a:pt x="499" y="10505"/>
                  </a:cubicBezTo>
                  <a:cubicBezTo>
                    <a:pt x="423" y="11580"/>
                    <a:pt x="480" y="12694"/>
                    <a:pt x="615" y="13827"/>
                  </a:cubicBezTo>
                  <a:lnTo>
                    <a:pt x="634" y="14000"/>
                  </a:lnTo>
                  <a:lnTo>
                    <a:pt x="634" y="14134"/>
                  </a:lnTo>
                  <a:cubicBezTo>
                    <a:pt x="423" y="14576"/>
                    <a:pt x="250" y="15037"/>
                    <a:pt x="135" y="15479"/>
                  </a:cubicBezTo>
                  <a:cubicBezTo>
                    <a:pt x="0" y="16016"/>
                    <a:pt x="327" y="16592"/>
                    <a:pt x="883" y="16765"/>
                  </a:cubicBezTo>
                  <a:cubicBezTo>
                    <a:pt x="979" y="16784"/>
                    <a:pt x="1076" y="16823"/>
                    <a:pt x="1152" y="16823"/>
                  </a:cubicBezTo>
                  <a:cubicBezTo>
                    <a:pt x="1344" y="16823"/>
                    <a:pt x="1498" y="16765"/>
                    <a:pt x="1652" y="16688"/>
                  </a:cubicBezTo>
                  <a:cubicBezTo>
                    <a:pt x="1978" y="16496"/>
                    <a:pt x="2113" y="16208"/>
                    <a:pt x="2132" y="16112"/>
                  </a:cubicBezTo>
                  <a:cubicBezTo>
                    <a:pt x="2170" y="16016"/>
                    <a:pt x="2209" y="15920"/>
                    <a:pt x="2247" y="15824"/>
                  </a:cubicBezTo>
                  <a:cubicBezTo>
                    <a:pt x="2266" y="15767"/>
                    <a:pt x="2324" y="15651"/>
                    <a:pt x="2362" y="15575"/>
                  </a:cubicBezTo>
                  <a:cubicBezTo>
                    <a:pt x="3207" y="15882"/>
                    <a:pt x="4129" y="16112"/>
                    <a:pt x="5108" y="16228"/>
                  </a:cubicBezTo>
                  <a:cubicBezTo>
                    <a:pt x="5704" y="16304"/>
                    <a:pt x="6376" y="16362"/>
                    <a:pt x="7048" y="16362"/>
                  </a:cubicBezTo>
                  <a:lnTo>
                    <a:pt x="7163" y="16362"/>
                  </a:lnTo>
                  <a:cubicBezTo>
                    <a:pt x="7835" y="16362"/>
                    <a:pt x="8507" y="16304"/>
                    <a:pt x="9179" y="16208"/>
                  </a:cubicBezTo>
                  <a:cubicBezTo>
                    <a:pt x="9890" y="16112"/>
                    <a:pt x="10504" y="15978"/>
                    <a:pt x="11061" y="15824"/>
                  </a:cubicBezTo>
                  <a:cubicBezTo>
                    <a:pt x="11618" y="15651"/>
                    <a:pt x="12156" y="15440"/>
                    <a:pt x="12694" y="15171"/>
                  </a:cubicBezTo>
                  <a:cubicBezTo>
                    <a:pt x="13788" y="14634"/>
                    <a:pt x="14729" y="13885"/>
                    <a:pt x="15497" y="13021"/>
                  </a:cubicBezTo>
                  <a:cubicBezTo>
                    <a:pt x="15881" y="12579"/>
                    <a:pt x="16227" y="12080"/>
                    <a:pt x="16477" y="11561"/>
                  </a:cubicBezTo>
                  <a:cubicBezTo>
                    <a:pt x="16746" y="11023"/>
                    <a:pt x="16957" y="10466"/>
                    <a:pt x="17091" y="9890"/>
                  </a:cubicBezTo>
                  <a:cubicBezTo>
                    <a:pt x="17207" y="9372"/>
                    <a:pt x="17226" y="8777"/>
                    <a:pt x="17187" y="8124"/>
                  </a:cubicBezTo>
                  <a:cubicBezTo>
                    <a:pt x="17130" y="7509"/>
                    <a:pt x="16995" y="6895"/>
                    <a:pt x="16765" y="6318"/>
                  </a:cubicBezTo>
                  <a:cubicBezTo>
                    <a:pt x="16630" y="5915"/>
                    <a:pt x="16419" y="5512"/>
                    <a:pt x="16131" y="5013"/>
                  </a:cubicBezTo>
                  <a:cubicBezTo>
                    <a:pt x="16054" y="4859"/>
                    <a:pt x="15977" y="4744"/>
                    <a:pt x="15881" y="4590"/>
                  </a:cubicBezTo>
                  <a:cubicBezTo>
                    <a:pt x="15766" y="4379"/>
                    <a:pt x="15613" y="4168"/>
                    <a:pt x="15497" y="3956"/>
                  </a:cubicBezTo>
                  <a:cubicBezTo>
                    <a:pt x="15305" y="3572"/>
                    <a:pt x="15171" y="3246"/>
                    <a:pt x="15094" y="2939"/>
                  </a:cubicBezTo>
                  <a:lnTo>
                    <a:pt x="15094" y="2881"/>
                  </a:lnTo>
                  <a:cubicBezTo>
                    <a:pt x="15056" y="2689"/>
                    <a:pt x="15037" y="2535"/>
                    <a:pt x="15037" y="2343"/>
                  </a:cubicBezTo>
                  <a:cubicBezTo>
                    <a:pt x="15037" y="2094"/>
                    <a:pt x="15094" y="1863"/>
                    <a:pt x="15152" y="1614"/>
                  </a:cubicBezTo>
                  <a:cubicBezTo>
                    <a:pt x="15152" y="1594"/>
                    <a:pt x="15190" y="1556"/>
                    <a:pt x="15190" y="1518"/>
                  </a:cubicBezTo>
                  <a:lnTo>
                    <a:pt x="15209" y="1498"/>
                  </a:lnTo>
                  <a:cubicBezTo>
                    <a:pt x="15229" y="1441"/>
                    <a:pt x="15267" y="1422"/>
                    <a:pt x="15286" y="1383"/>
                  </a:cubicBezTo>
                  <a:lnTo>
                    <a:pt x="15305" y="1345"/>
                  </a:lnTo>
                  <a:cubicBezTo>
                    <a:pt x="15421" y="1037"/>
                    <a:pt x="15401" y="692"/>
                    <a:pt x="15209" y="423"/>
                  </a:cubicBezTo>
                  <a:cubicBezTo>
                    <a:pt x="15037" y="173"/>
                    <a:pt x="14729" y="0"/>
                    <a:pt x="1444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grpSp>
          <p:nvGrpSpPr>
            <p:cNvPr id="23" name="Google Shape;992;p37"/>
            <p:cNvGrpSpPr/>
            <p:nvPr/>
          </p:nvGrpSpPr>
          <p:grpSpPr>
            <a:xfrm>
              <a:off x="627075" y="1075647"/>
              <a:ext cx="743640" cy="725033"/>
              <a:chOff x="627075" y="1083788"/>
              <a:chExt cx="743640" cy="725033"/>
            </a:xfrm>
          </p:grpSpPr>
          <p:sp>
            <p:nvSpPr>
              <p:cNvPr id="24" name="Google Shape;993;p37"/>
              <p:cNvSpPr/>
              <p:nvPr/>
            </p:nvSpPr>
            <p:spPr>
              <a:xfrm>
                <a:off x="647002" y="1083788"/>
                <a:ext cx="723713" cy="702985"/>
              </a:xfrm>
              <a:custGeom>
                <a:avLst/>
                <a:gdLst/>
                <a:ahLst/>
                <a:cxnLst/>
                <a:rect l="l" t="t" r="r" b="b"/>
                <a:pathLst>
                  <a:path w="15363" h="14923" extrusionOk="0">
                    <a:moveTo>
                      <a:pt x="13308" y="1"/>
                    </a:moveTo>
                    <a:cubicBezTo>
                      <a:pt x="13289" y="1"/>
                      <a:pt x="13270" y="1"/>
                      <a:pt x="13251" y="20"/>
                    </a:cubicBezTo>
                    <a:cubicBezTo>
                      <a:pt x="13059" y="97"/>
                      <a:pt x="12828" y="193"/>
                      <a:pt x="12598" y="289"/>
                    </a:cubicBezTo>
                    <a:cubicBezTo>
                      <a:pt x="12406" y="366"/>
                      <a:pt x="12194" y="423"/>
                      <a:pt x="11964" y="481"/>
                    </a:cubicBezTo>
                    <a:lnTo>
                      <a:pt x="11926" y="481"/>
                    </a:lnTo>
                    <a:cubicBezTo>
                      <a:pt x="11369" y="596"/>
                      <a:pt x="10793" y="654"/>
                      <a:pt x="10082" y="654"/>
                    </a:cubicBezTo>
                    <a:lnTo>
                      <a:pt x="9928" y="654"/>
                    </a:lnTo>
                    <a:cubicBezTo>
                      <a:pt x="9621" y="654"/>
                      <a:pt x="9314" y="654"/>
                      <a:pt x="8987" y="615"/>
                    </a:cubicBezTo>
                    <a:cubicBezTo>
                      <a:pt x="8738" y="615"/>
                      <a:pt x="8450" y="596"/>
                      <a:pt x="8181" y="596"/>
                    </a:cubicBezTo>
                    <a:lnTo>
                      <a:pt x="8066" y="596"/>
                    </a:lnTo>
                    <a:cubicBezTo>
                      <a:pt x="7355" y="596"/>
                      <a:pt x="6817" y="654"/>
                      <a:pt x="6299" y="750"/>
                    </a:cubicBezTo>
                    <a:cubicBezTo>
                      <a:pt x="5972" y="788"/>
                      <a:pt x="5665" y="884"/>
                      <a:pt x="5377" y="980"/>
                    </a:cubicBezTo>
                    <a:cubicBezTo>
                      <a:pt x="5089" y="1076"/>
                      <a:pt x="4763" y="1230"/>
                      <a:pt x="4455" y="1422"/>
                    </a:cubicBezTo>
                    <a:cubicBezTo>
                      <a:pt x="4225" y="1556"/>
                      <a:pt x="3975" y="1729"/>
                      <a:pt x="3687" y="1960"/>
                    </a:cubicBezTo>
                    <a:cubicBezTo>
                      <a:pt x="3476" y="2132"/>
                      <a:pt x="3284" y="2324"/>
                      <a:pt x="3073" y="2516"/>
                    </a:cubicBezTo>
                    <a:cubicBezTo>
                      <a:pt x="2708" y="2881"/>
                      <a:pt x="2362" y="3285"/>
                      <a:pt x="2036" y="3746"/>
                    </a:cubicBezTo>
                    <a:cubicBezTo>
                      <a:pt x="1460" y="4590"/>
                      <a:pt x="980" y="5570"/>
                      <a:pt x="653" y="6645"/>
                    </a:cubicBezTo>
                    <a:cubicBezTo>
                      <a:pt x="327" y="7663"/>
                      <a:pt x="135" y="8719"/>
                      <a:pt x="77" y="9833"/>
                    </a:cubicBezTo>
                    <a:cubicBezTo>
                      <a:pt x="0" y="10870"/>
                      <a:pt x="39" y="11926"/>
                      <a:pt x="192" y="13021"/>
                    </a:cubicBezTo>
                    <a:cubicBezTo>
                      <a:pt x="211" y="13117"/>
                      <a:pt x="211" y="13213"/>
                      <a:pt x="231" y="13309"/>
                    </a:cubicBezTo>
                    <a:cubicBezTo>
                      <a:pt x="211" y="13386"/>
                      <a:pt x="211" y="13463"/>
                      <a:pt x="231" y="13501"/>
                    </a:cubicBezTo>
                    <a:cubicBezTo>
                      <a:pt x="269" y="13578"/>
                      <a:pt x="307" y="13635"/>
                      <a:pt x="384" y="13674"/>
                    </a:cubicBezTo>
                    <a:cubicBezTo>
                      <a:pt x="1460" y="14250"/>
                      <a:pt x="2689" y="14634"/>
                      <a:pt x="4052" y="14807"/>
                    </a:cubicBezTo>
                    <a:cubicBezTo>
                      <a:pt x="4628" y="14884"/>
                      <a:pt x="5262" y="14922"/>
                      <a:pt x="5896" y="14922"/>
                    </a:cubicBezTo>
                    <a:lnTo>
                      <a:pt x="6030" y="14922"/>
                    </a:lnTo>
                    <a:cubicBezTo>
                      <a:pt x="6645" y="14922"/>
                      <a:pt x="7298" y="14884"/>
                      <a:pt x="7950" y="14788"/>
                    </a:cubicBezTo>
                    <a:cubicBezTo>
                      <a:pt x="8623" y="14692"/>
                      <a:pt x="9199" y="14576"/>
                      <a:pt x="9717" y="14404"/>
                    </a:cubicBezTo>
                    <a:cubicBezTo>
                      <a:pt x="10216" y="14250"/>
                      <a:pt x="10735" y="14039"/>
                      <a:pt x="11215" y="13789"/>
                    </a:cubicBezTo>
                    <a:cubicBezTo>
                      <a:pt x="12233" y="13271"/>
                      <a:pt x="13097" y="12598"/>
                      <a:pt x="13808" y="11811"/>
                    </a:cubicBezTo>
                    <a:cubicBezTo>
                      <a:pt x="14134" y="11427"/>
                      <a:pt x="14441" y="10966"/>
                      <a:pt x="14691" y="10486"/>
                    </a:cubicBezTo>
                    <a:cubicBezTo>
                      <a:pt x="14921" y="10025"/>
                      <a:pt x="15113" y="9526"/>
                      <a:pt x="15209" y="8988"/>
                    </a:cubicBezTo>
                    <a:cubicBezTo>
                      <a:pt x="15344" y="8489"/>
                      <a:pt x="15363" y="7951"/>
                      <a:pt x="15305" y="7394"/>
                    </a:cubicBezTo>
                    <a:cubicBezTo>
                      <a:pt x="15267" y="6837"/>
                      <a:pt x="15152" y="6280"/>
                      <a:pt x="14960" y="5781"/>
                    </a:cubicBezTo>
                    <a:cubicBezTo>
                      <a:pt x="14806" y="5416"/>
                      <a:pt x="14633" y="5032"/>
                      <a:pt x="14345" y="4571"/>
                    </a:cubicBezTo>
                    <a:cubicBezTo>
                      <a:pt x="14288" y="4456"/>
                      <a:pt x="14211" y="4322"/>
                      <a:pt x="14134" y="4187"/>
                    </a:cubicBezTo>
                    <a:cubicBezTo>
                      <a:pt x="14000" y="3957"/>
                      <a:pt x="13865" y="3746"/>
                      <a:pt x="13731" y="3496"/>
                    </a:cubicBezTo>
                    <a:cubicBezTo>
                      <a:pt x="13481" y="3073"/>
                      <a:pt x="13347" y="2689"/>
                      <a:pt x="13270" y="2324"/>
                    </a:cubicBezTo>
                    <a:lnTo>
                      <a:pt x="13270" y="2344"/>
                    </a:lnTo>
                    <a:cubicBezTo>
                      <a:pt x="13231" y="2075"/>
                      <a:pt x="13193" y="1825"/>
                      <a:pt x="13193" y="1556"/>
                    </a:cubicBezTo>
                    <a:cubicBezTo>
                      <a:pt x="13231" y="1249"/>
                      <a:pt x="13270" y="923"/>
                      <a:pt x="13347" y="654"/>
                    </a:cubicBezTo>
                    <a:cubicBezTo>
                      <a:pt x="13366" y="596"/>
                      <a:pt x="13366" y="558"/>
                      <a:pt x="13385" y="500"/>
                    </a:cubicBezTo>
                    <a:cubicBezTo>
                      <a:pt x="13423" y="481"/>
                      <a:pt x="13423" y="423"/>
                      <a:pt x="13443" y="404"/>
                    </a:cubicBezTo>
                    <a:cubicBezTo>
                      <a:pt x="13462" y="385"/>
                      <a:pt x="13462" y="346"/>
                      <a:pt x="13481" y="327"/>
                    </a:cubicBezTo>
                    <a:lnTo>
                      <a:pt x="13519" y="308"/>
                    </a:lnTo>
                    <a:cubicBezTo>
                      <a:pt x="13539" y="231"/>
                      <a:pt x="13539" y="135"/>
                      <a:pt x="13481" y="97"/>
                    </a:cubicBezTo>
                    <a:cubicBezTo>
                      <a:pt x="13462" y="20"/>
                      <a:pt x="13385" y="1"/>
                      <a:pt x="13308" y="1"/>
                    </a:cubicBezTo>
                    <a:close/>
                  </a:path>
                </a:pathLst>
              </a:custGeom>
              <a:solidFill>
                <a:srgbClr val="FEC55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800"/>
              </a:p>
            </p:txBody>
          </p:sp>
          <p:sp>
            <p:nvSpPr>
              <p:cNvPr id="25" name="Google Shape;994;p37"/>
              <p:cNvSpPr/>
              <p:nvPr/>
            </p:nvSpPr>
            <p:spPr>
              <a:xfrm>
                <a:off x="627075" y="1138104"/>
                <a:ext cx="654936" cy="670717"/>
              </a:xfrm>
              <a:custGeom>
                <a:avLst/>
                <a:gdLst/>
                <a:ahLst/>
                <a:cxnLst/>
                <a:rect l="l" t="t" r="r" b="b"/>
                <a:pathLst>
                  <a:path w="13903" h="14238" extrusionOk="0">
                    <a:moveTo>
                      <a:pt x="13770" y="4935"/>
                    </a:moveTo>
                    <a:cubicBezTo>
                      <a:pt x="13770" y="4942"/>
                      <a:pt x="13769" y="4948"/>
                      <a:pt x="13767" y="4953"/>
                    </a:cubicBezTo>
                    <a:lnTo>
                      <a:pt x="13767" y="4953"/>
                    </a:lnTo>
                    <a:cubicBezTo>
                      <a:pt x="13807" y="4960"/>
                      <a:pt x="13846" y="4967"/>
                      <a:pt x="13885" y="4974"/>
                    </a:cubicBezTo>
                    <a:cubicBezTo>
                      <a:pt x="13888" y="4974"/>
                      <a:pt x="13891" y="4974"/>
                      <a:pt x="13894" y="4975"/>
                    </a:cubicBezTo>
                    <a:lnTo>
                      <a:pt x="13894" y="4975"/>
                    </a:lnTo>
                    <a:cubicBezTo>
                      <a:pt x="13879" y="4971"/>
                      <a:pt x="13844" y="4960"/>
                      <a:pt x="13770" y="4935"/>
                    </a:cubicBezTo>
                    <a:close/>
                    <a:moveTo>
                      <a:pt x="13894" y="4975"/>
                    </a:moveTo>
                    <a:cubicBezTo>
                      <a:pt x="13899" y="4976"/>
                      <a:pt x="13902" y="4977"/>
                      <a:pt x="13902" y="4977"/>
                    </a:cubicBezTo>
                    <a:cubicBezTo>
                      <a:pt x="13903" y="4977"/>
                      <a:pt x="13899" y="4976"/>
                      <a:pt x="13894" y="4975"/>
                    </a:cubicBezTo>
                    <a:close/>
                    <a:moveTo>
                      <a:pt x="12905" y="0"/>
                    </a:moveTo>
                    <a:cubicBezTo>
                      <a:pt x="12867" y="0"/>
                      <a:pt x="12867" y="0"/>
                      <a:pt x="12848" y="19"/>
                    </a:cubicBezTo>
                    <a:cubicBezTo>
                      <a:pt x="12349" y="499"/>
                      <a:pt x="11888" y="979"/>
                      <a:pt x="11427" y="1479"/>
                    </a:cubicBezTo>
                    <a:cubicBezTo>
                      <a:pt x="11139" y="1824"/>
                      <a:pt x="10831" y="2132"/>
                      <a:pt x="10543" y="2477"/>
                    </a:cubicBezTo>
                    <a:cubicBezTo>
                      <a:pt x="10601" y="2304"/>
                      <a:pt x="10659" y="2112"/>
                      <a:pt x="10697" y="1920"/>
                    </a:cubicBezTo>
                    <a:cubicBezTo>
                      <a:pt x="10793" y="1421"/>
                      <a:pt x="10793" y="864"/>
                      <a:pt x="10620" y="365"/>
                    </a:cubicBezTo>
                    <a:cubicBezTo>
                      <a:pt x="10620" y="326"/>
                      <a:pt x="10601" y="307"/>
                      <a:pt x="10563" y="307"/>
                    </a:cubicBezTo>
                    <a:lnTo>
                      <a:pt x="10543" y="307"/>
                    </a:lnTo>
                    <a:cubicBezTo>
                      <a:pt x="10524" y="307"/>
                      <a:pt x="10505" y="365"/>
                      <a:pt x="10505" y="384"/>
                    </a:cubicBezTo>
                    <a:cubicBezTo>
                      <a:pt x="10543" y="499"/>
                      <a:pt x="10563" y="615"/>
                      <a:pt x="10601" y="730"/>
                    </a:cubicBezTo>
                    <a:cubicBezTo>
                      <a:pt x="10620" y="826"/>
                      <a:pt x="10620" y="960"/>
                      <a:pt x="10620" y="1056"/>
                    </a:cubicBezTo>
                    <a:cubicBezTo>
                      <a:pt x="10620" y="1171"/>
                      <a:pt x="10620" y="1287"/>
                      <a:pt x="10601" y="1402"/>
                    </a:cubicBezTo>
                    <a:cubicBezTo>
                      <a:pt x="10563" y="1536"/>
                      <a:pt x="10563" y="1671"/>
                      <a:pt x="10524" y="1786"/>
                    </a:cubicBezTo>
                    <a:cubicBezTo>
                      <a:pt x="10505" y="1940"/>
                      <a:pt x="10447" y="2074"/>
                      <a:pt x="10409" y="2208"/>
                    </a:cubicBezTo>
                    <a:cubicBezTo>
                      <a:pt x="10275" y="2516"/>
                      <a:pt x="10140" y="2804"/>
                      <a:pt x="9967" y="3092"/>
                    </a:cubicBezTo>
                    <a:cubicBezTo>
                      <a:pt x="9564" y="3572"/>
                      <a:pt x="9122" y="4052"/>
                      <a:pt x="8700" y="4513"/>
                    </a:cubicBezTo>
                    <a:cubicBezTo>
                      <a:pt x="8450" y="4743"/>
                      <a:pt x="8220" y="5012"/>
                      <a:pt x="7970" y="5223"/>
                    </a:cubicBezTo>
                    <a:lnTo>
                      <a:pt x="7913" y="5300"/>
                    </a:lnTo>
                    <a:cubicBezTo>
                      <a:pt x="7932" y="5204"/>
                      <a:pt x="7970" y="5089"/>
                      <a:pt x="8009" y="4993"/>
                    </a:cubicBezTo>
                    <a:cubicBezTo>
                      <a:pt x="8047" y="4743"/>
                      <a:pt x="8105" y="4513"/>
                      <a:pt x="8105" y="4263"/>
                    </a:cubicBezTo>
                    <a:cubicBezTo>
                      <a:pt x="8124" y="3994"/>
                      <a:pt x="8124" y="3764"/>
                      <a:pt x="8124" y="3495"/>
                    </a:cubicBezTo>
                    <a:cubicBezTo>
                      <a:pt x="8124" y="3265"/>
                      <a:pt x="8066" y="3015"/>
                      <a:pt x="8047" y="2785"/>
                    </a:cubicBezTo>
                    <a:cubicBezTo>
                      <a:pt x="8009" y="2535"/>
                      <a:pt x="7951" y="2266"/>
                      <a:pt x="7913" y="2036"/>
                    </a:cubicBezTo>
                    <a:cubicBezTo>
                      <a:pt x="7817" y="1556"/>
                      <a:pt x="7644" y="1075"/>
                      <a:pt x="7471" y="615"/>
                    </a:cubicBezTo>
                    <a:cubicBezTo>
                      <a:pt x="7471" y="595"/>
                      <a:pt x="7452" y="576"/>
                      <a:pt x="7432" y="576"/>
                    </a:cubicBezTo>
                    <a:lnTo>
                      <a:pt x="7394" y="576"/>
                    </a:lnTo>
                    <a:cubicBezTo>
                      <a:pt x="7375" y="576"/>
                      <a:pt x="7356" y="615"/>
                      <a:pt x="7356" y="634"/>
                    </a:cubicBezTo>
                    <a:cubicBezTo>
                      <a:pt x="7548" y="1171"/>
                      <a:pt x="7682" y="1728"/>
                      <a:pt x="7778" y="2266"/>
                    </a:cubicBezTo>
                    <a:cubicBezTo>
                      <a:pt x="7874" y="2842"/>
                      <a:pt x="7913" y="3418"/>
                      <a:pt x="7855" y="3994"/>
                    </a:cubicBezTo>
                    <a:cubicBezTo>
                      <a:pt x="7817" y="4417"/>
                      <a:pt x="7721" y="4820"/>
                      <a:pt x="7567" y="5204"/>
                    </a:cubicBezTo>
                    <a:cubicBezTo>
                      <a:pt x="7471" y="5435"/>
                      <a:pt x="7375" y="5665"/>
                      <a:pt x="7260" y="5876"/>
                    </a:cubicBezTo>
                    <a:lnTo>
                      <a:pt x="7202" y="5915"/>
                    </a:lnTo>
                    <a:cubicBezTo>
                      <a:pt x="6991" y="6107"/>
                      <a:pt x="6780" y="6299"/>
                      <a:pt x="6568" y="6472"/>
                    </a:cubicBezTo>
                    <a:cubicBezTo>
                      <a:pt x="6338" y="6644"/>
                      <a:pt x="6127" y="6837"/>
                      <a:pt x="5915" y="7009"/>
                    </a:cubicBezTo>
                    <a:cubicBezTo>
                      <a:pt x="5819" y="7067"/>
                      <a:pt x="5723" y="7163"/>
                      <a:pt x="5627" y="7240"/>
                    </a:cubicBezTo>
                    <a:cubicBezTo>
                      <a:pt x="5666" y="7067"/>
                      <a:pt x="5723" y="6875"/>
                      <a:pt x="5743" y="6721"/>
                    </a:cubicBezTo>
                    <a:cubicBezTo>
                      <a:pt x="5839" y="6241"/>
                      <a:pt x="5858" y="5723"/>
                      <a:pt x="5896" y="5243"/>
                    </a:cubicBezTo>
                    <a:cubicBezTo>
                      <a:pt x="5896" y="4993"/>
                      <a:pt x="5896" y="4743"/>
                      <a:pt x="5858" y="4474"/>
                    </a:cubicBezTo>
                    <a:lnTo>
                      <a:pt x="5800" y="3764"/>
                    </a:lnTo>
                    <a:cubicBezTo>
                      <a:pt x="5723" y="3322"/>
                      <a:pt x="5608" y="2900"/>
                      <a:pt x="5416" y="2496"/>
                    </a:cubicBezTo>
                    <a:cubicBezTo>
                      <a:pt x="5320" y="2304"/>
                      <a:pt x="5186" y="2132"/>
                      <a:pt x="5070" y="1959"/>
                    </a:cubicBezTo>
                    <a:cubicBezTo>
                      <a:pt x="5070" y="1959"/>
                      <a:pt x="5051" y="1940"/>
                      <a:pt x="5032" y="1940"/>
                    </a:cubicBezTo>
                    <a:cubicBezTo>
                      <a:pt x="4994" y="1940"/>
                      <a:pt x="4994" y="1940"/>
                      <a:pt x="4974" y="1959"/>
                    </a:cubicBezTo>
                    <a:cubicBezTo>
                      <a:pt x="4955" y="1978"/>
                      <a:pt x="4955" y="2016"/>
                      <a:pt x="4974" y="2036"/>
                    </a:cubicBezTo>
                    <a:cubicBezTo>
                      <a:pt x="4994" y="2055"/>
                      <a:pt x="4994" y="2074"/>
                      <a:pt x="5032" y="2112"/>
                    </a:cubicBezTo>
                    <a:cubicBezTo>
                      <a:pt x="5147" y="2247"/>
                      <a:pt x="5224" y="2400"/>
                      <a:pt x="5282" y="2554"/>
                    </a:cubicBezTo>
                    <a:cubicBezTo>
                      <a:pt x="5435" y="2881"/>
                      <a:pt x="5512" y="3188"/>
                      <a:pt x="5551" y="3514"/>
                    </a:cubicBezTo>
                    <a:cubicBezTo>
                      <a:pt x="5608" y="3802"/>
                      <a:pt x="5627" y="4129"/>
                      <a:pt x="5627" y="4417"/>
                    </a:cubicBezTo>
                    <a:cubicBezTo>
                      <a:pt x="5627" y="4724"/>
                      <a:pt x="5627" y="5031"/>
                      <a:pt x="5608" y="5339"/>
                    </a:cubicBezTo>
                    <a:cubicBezTo>
                      <a:pt x="5570" y="5684"/>
                      <a:pt x="5531" y="6049"/>
                      <a:pt x="5454" y="6376"/>
                    </a:cubicBezTo>
                    <a:cubicBezTo>
                      <a:pt x="5378" y="6683"/>
                      <a:pt x="5320" y="6971"/>
                      <a:pt x="5186" y="7297"/>
                    </a:cubicBezTo>
                    <a:cubicBezTo>
                      <a:pt x="5147" y="7432"/>
                      <a:pt x="5090" y="7585"/>
                      <a:pt x="5032" y="7720"/>
                    </a:cubicBezTo>
                    <a:cubicBezTo>
                      <a:pt x="4878" y="7835"/>
                      <a:pt x="4744" y="7970"/>
                      <a:pt x="4571" y="8085"/>
                    </a:cubicBezTo>
                    <a:cubicBezTo>
                      <a:pt x="4110" y="8450"/>
                      <a:pt x="3688" y="8834"/>
                      <a:pt x="3246" y="9218"/>
                    </a:cubicBezTo>
                    <a:cubicBezTo>
                      <a:pt x="2824" y="9602"/>
                      <a:pt x="2401" y="10005"/>
                      <a:pt x="2017" y="10428"/>
                    </a:cubicBezTo>
                    <a:cubicBezTo>
                      <a:pt x="1153" y="11426"/>
                      <a:pt x="385" y="12540"/>
                      <a:pt x="58" y="13827"/>
                    </a:cubicBezTo>
                    <a:cubicBezTo>
                      <a:pt x="1" y="13980"/>
                      <a:pt x="97" y="14172"/>
                      <a:pt x="289" y="14230"/>
                    </a:cubicBezTo>
                    <a:cubicBezTo>
                      <a:pt x="311" y="14236"/>
                      <a:pt x="335" y="14238"/>
                      <a:pt x="360" y="14238"/>
                    </a:cubicBezTo>
                    <a:cubicBezTo>
                      <a:pt x="420" y="14238"/>
                      <a:pt x="484" y="14224"/>
                      <a:pt x="538" y="14211"/>
                    </a:cubicBezTo>
                    <a:cubicBezTo>
                      <a:pt x="634" y="14153"/>
                      <a:pt x="654" y="14076"/>
                      <a:pt x="711" y="13980"/>
                    </a:cubicBezTo>
                    <a:cubicBezTo>
                      <a:pt x="750" y="13884"/>
                      <a:pt x="807" y="13769"/>
                      <a:pt x="826" y="13673"/>
                    </a:cubicBezTo>
                    <a:cubicBezTo>
                      <a:pt x="999" y="13289"/>
                      <a:pt x="1191" y="12905"/>
                      <a:pt x="1403" y="12540"/>
                    </a:cubicBezTo>
                    <a:cubicBezTo>
                      <a:pt x="1614" y="12194"/>
                      <a:pt x="1863" y="11829"/>
                      <a:pt x="2113" y="11522"/>
                    </a:cubicBezTo>
                    <a:cubicBezTo>
                      <a:pt x="2459" y="11081"/>
                      <a:pt x="2843" y="10677"/>
                      <a:pt x="3227" y="10274"/>
                    </a:cubicBezTo>
                    <a:cubicBezTo>
                      <a:pt x="3630" y="9851"/>
                      <a:pt x="4033" y="9448"/>
                      <a:pt x="4475" y="9064"/>
                    </a:cubicBezTo>
                    <a:cubicBezTo>
                      <a:pt x="4667" y="8891"/>
                      <a:pt x="4859" y="8699"/>
                      <a:pt x="5051" y="8546"/>
                    </a:cubicBezTo>
                    <a:cubicBezTo>
                      <a:pt x="5128" y="8488"/>
                      <a:pt x="5224" y="8469"/>
                      <a:pt x="5282" y="8411"/>
                    </a:cubicBezTo>
                    <a:cubicBezTo>
                      <a:pt x="5378" y="8373"/>
                      <a:pt x="5454" y="8354"/>
                      <a:pt x="5551" y="8296"/>
                    </a:cubicBezTo>
                    <a:lnTo>
                      <a:pt x="5531" y="8296"/>
                    </a:lnTo>
                    <a:cubicBezTo>
                      <a:pt x="5531" y="8296"/>
                      <a:pt x="5551" y="8296"/>
                      <a:pt x="5551" y="8277"/>
                    </a:cubicBezTo>
                    <a:cubicBezTo>
                      <a:pt x="5839" y="8162"/>
                      <a:pt x="6127" y="8066"/>
                      <a:pt x="6415" y="7989"/>
                    </a:cubicBezTo>
                    <a:cubicBezTo>
                      <a:pt x="6722" y="7912"/>
                      <a:pt x="7048" y="7835"/>
                      <a:pt x="7356" y="7816"/>
                    </a:cubicBezTo>
                    <a:lnTo>
                      <a:pt x="7375" y="7816"/>
                    </a:lnTo>
                    <a:cubicBezTo>
                      <a:pt x="7490" y="7797"/>
                      <a:pt x="7586" y="7797"/>
                      <a:pt x="7721" y="7797"/>
                    </a:cubicBezTo>
                    <a:cubicBezTo>
                      <a:pt x="7855" y="7797"/>
                      <a:pt x="7970" y="7777"/>
                      <a:pt x="8124" y="7777"/>
                    </a:cubicBezTo>
                    <a:lnTo>
                      <a:pt x="8930" y="7777"/>
                    </a:lnTo>
                    <a:cubicBezTo>
                      <a:pt x="9199" y="7777"/>
                      <a:pt x="9468" y="7797"/>
                      <a:pt x="9698" y="7816"/>
                    </a:cubicBezTo>
                    <a:cubicBezTo>
                      <a:pt x="9967" y="7835"/>
                      <a:pt x="10236" y="7874"/>
                      <a:pt x="10467" y="7912"/>
                    </a:cubicBezTo>
                    <a:cubicBezTo>
                      <a:pt x="10659" y="7931"/>
                      <a:pt x="10831" y="7970"/>
                      <a:pt x="11024" y="7989"/>
                    </a:cubicBezTo>
                    <a:cubicBezTo>
                      <a:pt x="11196" y="8008"/>
                      <a:pt x="11388" y="8066"/>
                      <a:pt x="11561" y="8085"/>
                    </a:cubicBezTo>
                    <a:lnTo>
                      <a:pt x="12560" y="8296"/>
                    </a:lnTo>
                    <a:cubicBezTo>
                      <a:pt x="12579" y="8296"/>
                      <a:pt x="12637" y="8296"/>
                      <a:pt x="12637" y="8258"/>
                    </a:cubicBezTo>
                    <a:cubicBezTo>
                      <a:pt x="12637" y="8219"/>
                      <a:pt x="12637" y="8181"/>
                      <a:pt x="12579" y="8181"/>
                    </a:cubicBezTo>
                    <a:cubicBezTo>
                      <a:pt x="12291" y="8104"/>
                      <a:pt x="12041" y="8027"/>
                      <a:pt x="11753" y="7970"/>
                    </a:cubicBezTo>
                    <a:cubicBezTo>
                      <a:pt x="11465" y="7893"/>
                      <a:pt x="11177" y="7816"/>
                      <a:pt x="10889" y="7777"/>
                    </a:cubicBezTo>
                    <a:cubicBezTo>
                      <a:pt x="10735" y="7739"/>
                      <a:pt x="10601" y="7701"/>
                      <a:pt x="10447" y="7681"/>
                    </a:cubicBezTo>
                    <a:cubicBezTo>
                      <a:pt x="10313" y="7643"/>
                      <a:pt x="10140" y="7605"/>
                      <a:pt x="9967" y="7585"/>
                    </a:cubicBezTo>
                    <a:lnTo>
                      <a:pt x="9545" y="7509"/>
                    </a:lnTo>
                    <a:cubicBezTo>
                      <a:pt x="9372" y="7489"/>
                      <a:pt x="9218" y="7451"/>
                      <a:pt x="9065" y="7432"/>
                    </a:cubicBezTo>
                    <a:cubicBezTo>
                      <a:pt x="8738" y="7413"/>
                      <a:pt x="8431" y="7393"/>
                      <a:pt x="8143" y="7355"/>
                    </a:cubicBezTo>
                    <a:lnTo>
                      <a:pt x="7682" y="7355"/>
                    </a:lnTo>
                    <a:cubicBezTo>
                      <a:pt x="7528" y="7355"/>
                      <a:pt x="7375" y="7355"/>
                      <a:pt x="7202" y="7393"/>
                    </a:cubicBezTo>
                    <a:cubicBezTo>
                      <a:pt x="6895" y="7413"/>
                      <a:pt x="6607" y="7451"/>
                      <a:pt x="6299" y="7528"/>
                    </a:cubicBezTo>
                    <a:cubicBezTo>
                      <a:pt x="6203" y="7547"/>
                      <a:pt x="6107" y="7585"/>
                      <a:pt x="5992" y="7605"/>
                    </a:cubicBezTo>
                    <a:cubicBezTo>
                      <a:pt x="6299" y="7317"/>
                      <a:pt x="6626" y="7029"/>
                      <a:pt x="6952" y="6740"/>
                    </a:cubicBezTo>
                    <a:cubicBezTo>
                      <a:pt x="7164" y="6548"/>
                      <a:pt x="7356" y="6356"/>
                      <a:pt x="7548" y="6145"/>
                    </a:cubicBezTo>
                    <a:cubicBezTo>
                      <a:pt x="7721" y="6011"/>
                      <a:pt x="7874" y="5915"/>
                      <a:pt x="8047" y="5819"/>
                    </a:cubicBezTo>
                    <a:cubicBezTo>
                      <a:pt x="8297" y="5684"/>
                      <a:pt x="8546" y="5588"/>
                      <a:pt x="8796" y="5473"/>
                    </a:cubicBezTo>
                    <a:lnTo>
                      <a:pt x="8777" y="5473"/>
                    </a:lnTo>
                    <a:cubicBezTo>
                      <a:pt x="8796" y="5473"/>
                      <a:pt x="8815" y="5435"/>
                      <a:pt x="8834" y="5435"/>
                    </a:cubicBezTo>
                    <a:cubicBezTo>
                      <a:pt x="9180" y="5300"/>
                      <a:pt x="9545" y="5204"/>
                      <a:pt x="9891" y="5108"/>
                    </a:cubicBezTo>
                    <a:cubicBezTo>
                      <a:pt x="10063" y="5051"/>
                      <a:pt x="10255" y="5031"/>
                      <a:pt x="10428" y="4993"/>
                    </a:cubicBezTo>
                    <a:cubicBezTo>
                      <a:pt x="10620" y="4955"/>
                      <a:pt x="10793" y="4916"/>
                      <a:pt x="10985" y="4897"/>
                    </a:cubicBezTo>
                    <a:cubicBezTo>
                      <a:pt x="11288" y="4854"/>
                      <a:pt x="11579" y="4832"/>
                      <a:pt x="11876" y="4832"/>
                    </a:cubicBezTo>
                    <a:cubicBezTo>
                      <a:pt x="11975" y="4832"/>
                      <a:pt x="12075" y="4835"/>
                      <a:pt x="12176" y="4839"/>
                    </a:cubicBezTo>
                    <a:cubicBezTo>
                      <a:pt x="12368" y="4839"/>
                      <a:pt x="12560" y="4839"/>
                      <a:pt x="12771" y="4859"/>
                    </a:cubicBezTo>
                    <a:cubicBezTo>
                      <a:pt x="12963" y="4897"/>
                      <a:pt x="13194" y="4916"/>
                      <a:pt x="13386" y="4935"/>
                    </a:cubicBezTo>
                    <a:cubicBezTo>
                      <a:pt x="13482" y="4955"/>
                      <a:pt x="13597" y="4955"/>
                      <a:pt x="13693" y="4993"/>
                    </a:cubicBezTo>
                    <a:cubicBezTo>
                      <a:pt x="13710" y="4993"/>
                      <a:pt x="13757" y="4993"/>
                      <a:pt x="13767" y="4953"/>
                    </a:cubicBezTo>
                    <a:lnTo>
                      <a:pt x="13767" y="4953"/>
                    </a:lnTo>
                    <a:cubicBezTo>
                      <a:pt x="13269" y="4867"/>
                      <a:pt x="12770" y="4800"/>
                      <a:pt x="12272" y="4782"/>
                    </a:cubicBezTo>
                    <a:lnTo>
                      <a:pt x="11408" y="4782"/>
                    </a:lnTo>
                    <a:cubicBezTo>
                      <a:pt x="11120" y="4782"/>
                      <a:pt x="10812" y="4801"/>
                      <a:pt x="10524" y="4839"/>
                    </a:cubicBezTo>
                    <a:cubicBezTo>
                      <a:pt x="10236" y="4878"/>
                      <a:pt x="9948" y="4916"/>
                      <a:pt x="9660" y="4993"/>
                    </a:cubicBezTo>
                    <a:cubicBezTo>
                      <a:pt x="9506" y="5012"/>
                      <a:pt x="9372" y="5070"/>
                      <a:pt x="9257" y="5089"/>
                    </a:cubicBezTo>
                    <a:lnTo>
                      <a:pt x="8815" y="5223"/>
                    </a:lnTo>
                    <a:cubicBezTo>
                      <a:pt x="8700" y="5281"/>
                      <a:pt x="8604" y="5319"/>
                      <a:pt x="8489" y="5377"/>
                    </a:cubicBezTo>
                    <a:cubicBezTo>
                      <a:pt x="8700" y="5127"/>
                      <a:pt x="8911" y="4897"/>
                      <a:pt x="9103" y="4628"/>
                    </a:cubicBezTo>
                    <a:cubicBezTo>
                      <a:pt x="9314" y="4359"/>
                      <a:pt x="9545" y="4071"/>
                      <a:pt x="9756" y="3783"/>
                    </a:cubicBezTo>
                    <a:cubicBezTo>
                      <a:pt x="9775" y="3764"/>
                      <a:pt x="9775" y="3745"/>
                      <a:pt x="9814" y="3745"/>
                    </a:cubicBezTo>
                    <a:cubicBezTo>
                      <a:pt x="9871" y="3649"/>
                      <a:pt x="9948" y="3553"/>
                      <a:pt x="10044" y="3457"/>
                    </a:cubicBezTo>
                    <a:cubicBezTo>
                      <a:pt x="10063" y="3457"/>
                      <a:pt x="10102" y="3437"/>
                      <a:pt x="10121" y="3437"/>
                    </a:cubicBezTo>
                    <a:cubicBezTo>
                      <a:pt x="10255" y="3303"/>
                      <a:pt x="10371" y="3207"/>
                      <a:pt x="10524" y="3092"/>
                    </a:cubicBezTo>
                    <a:lnTo>
                      <a:pt x="10524" y="3092"/>
                    </a:lnTo>
                    <a:lnTo>
                      <a:pt x="10505" y="3111"/>
                    </a:lnTo>
                    <a:cubicBezTo>
                      <a:pt x="10716" y="2957"/>
                      <a:pt x="10928" y="2804"/>
                      <a:pt x="11177" y="2669"/>
                    </a:cubicBezTo>
                    <a:cubicBezTo>
                      <a:pt x="11292" y="2593"/>
                      <a:pt x="11388" y="2535"/>
                      <a:pt x="11504" y="2477"/>
                    </a:cubicBezTo>
                    <a:cubicBezTo>
                      <a:pt x="11619" y="2400"/>
                      <a:pt x="11753" y="2343"/>
                      <a:pt x="11888" y="2304"/>
                    </a:cubicBezTo>
                    <a:cubicBezTo>
                      <a:pt x="12157" y="2189"/>
                      <a:pt x="12445" y="2112"/>
                      <a:pt x="12733" y="2093"/>
                    </a:cubicBezTo>
                    <a:cubicBezTo>
                      <a:pt x="12848" y="2055"/>
                      <a:pt x="12963" y="2055"/>
                      <a:pt x="13098" y="2055"/>
                    </a:cubicBezTo>
                    <a:cubicBezTo>
                      <a:pt x="13117" y="2055"/>
                      <a:pt x="13136" y="2036"/>
                      <a:pt x="13136" y="2016"/>
                    </a:cubicBezTo>
                    <a:cubicBezTo>
                      <a:pt x="13136" y="1997"/>
                      <a:pt x="13117" y="1959"/>
                      <a:pt x="13098" y="1959"/>
                    </a:cubicBezTo>
                    <a:lnTo>
                      <a:pt x="13001" y="1959"/>
                    </a:lnTo>
                    <a:cubicBezTo>
                      <a:pt x="12733" y="1959"/>
                      <a:pt x="12483" y="1997"/>
                      <a:pt x="12253" y="2036"/>
                    </a:cubicBezTo>
                    <a:cubicBezTo>
                      <a:pt x="12099" y="2055"/>
                      <a:pt x="11964" y="2112"/>
                      <a:pt x="11849" y="2132"/>
                    </a:cubicBezTo>
                    <a:cubicBezTo>
                      <a:pt x="11696" y="2170"/>
                      <a:pt x="11561" y="2228"/>
                      <a:pt x="11408" y="2304"/>
                    </a:cubicBezTo>
                    <a:cubicBezTo>
                      <a:pt x="11139" y="2400"/>
                      <a:pt x="10908" y="2535"/>
                      <a:pt x="10659" y="2689"/>
                    </a:cubicBezTo>
                    <a:cubicBezTo>
                      <a:pt x="10697" y="2650"/>
                      <a:pt x="10716" y="2612"/>
                      <a:pt x="10755" y="2593"/>
                    </a:cubicBezTo>
                    <a:cubicBezTo>
                      <a:pt x="11004" y="2304"/>
                      <a:pt x="11216" y="2016"/>
                      <a:pt x="11465" y="1728"/>
                    </a:cubicBezTo>
                    <a:cubicBezTo>
                      <a:pt x="11945" y="1171"/>
                      <a:pt x="12425" y="615"/>
                      <a:pt x="12944" y="115"/>
                    </a:cubicBezTo>
                    <a:cubicBezTo>
                      <a:pt x="13001" y="58"/>
                      <a:pt x="12944" y="0"/>
                      <a:pt x="12905" y="0"/>
                    </a:cubicBezTo>
                    <a:close/>
                  </a:path>
                </a:pathLst>
              </a:custGeom>
              <a:solidFill>
                <a:srgbClr val="FDAD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800"/>
              </a:p>
            </p:txBody>
          </p:sp>
        </p:grpSp>
      </p:grpSp>
      <p:sp>
        <p:nvSpPr>
          <p:cNvPr id="26" name="Google Shape;995;p37"/>
          <p:cNvSpPr txBox="1">
            <a:spLocks/>
          </p:cNvSpPr>
          <p:nvPr/>
        </p:nvSpPr>
        <p:spPr>
          <a:xfrm>
            <a:off x="1788716" y="2177977"/>
            <a:ext cx="867600" cy="74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800" dirty="0"/>
              <a:t>01</a:t>
            </a:r>
          </a:p>
        </p:txBody>
      </p:sp>
      <p:sp>
        <p:nvSpPr>
          <p:cNvPr id="27" name="Google Shape;997;p37"/>
          <p:cNvSpPr/>
          <p:nvPr/>
        </p:nvSpPr>
        <p:spPr>
          <a:xfrm>
            <a:off x="213553" y="5718018"/>
            <a:ext cx="927155" cy="1101189"/>
          </a:xfrm>
          <a:custGeom>
            <a:avLst/>
            <a:gdLst/>
            <a:ahLst/>
            <a:cxnLst/>
            <a:rect l="l" t="t" r="r" b="b"/>
            <a:pathLst>
              <a:path w="11097" h="13180" extrusionOk="0">
                <a:moveTo>
                  <a:pt x="5535" y="0"/>
                </a:moveTo>
                <a:cubicBezTo>
                  <a:pt x="5237" y="0"/>
                  <a:pt x="4953" y="41"/>
                  <a:pt x="4655" y="81"/>
                </a:cubicBezTo>
                <a:cubicBezTo>
                  <a:pt x="4506" y="108"/>
                  <a:pt x="4331" y="149"/>
                  <a:pt x="4168" y="190"/>
                </a:cubicBezTo>
                <a:cubicBezTo>
                  <a:pt x="4141" y="190"/>
                  <a:pt x="4114" y="203"/>
                  <a:pt x="4087" y="203"/>
                </a:cubicBezTo>
                <a:cubicBezTo>
                  <a:pt x="3857" y="271"/>
                  <a:pt x="3627" y="352"/>
                  <a:pt x="3410" y="433"/>
                </a:cubicBezTo>
                <a:cubicBezTo>
                  <a:pt x="3248" y="501"/>
                  <a:pt x="3099" y="568"/>
                  <a:pt x="2950" y="650"/>
                </a:cubicBezTo>
                <a:lnTo>
                  <a:pt x="2910" y="677"/>
                </a:lnTo>
                <a:lnTo>
                  <a:pt x="2883" y="690"/>
                </a:lnTo>
                <a:lnTo>
                  <a:pt x="2774" y="758"/>
                </a:lnTo>
                <a:lnTo>
                  <a:pt x="2707" y="785"/>
                </a:lnTo>
                <a:cubicBezTo>
                  <a:pt x="2680" y="812"/>
                  <a:pt x="2639" y="839"/>
                  <a:pt x="2599" y="853"/>
                </a:cubicBezTo>
                <a:cubicBezTo>
                  <a:pt x="2517" y="907"/>
                  <a:pt x="2450" y="961"/>
                  <a:pt x="2382" y="1001"/>
                </a:cubicBezTo>
                <a:lnTo>
                  <a:pt x="2341" y="1029"/>
                </a:lnTo>
                <a:cubicBezTo>
                  <a:pt x="2030" y="1259"/>
                  <a:pt x="1733" y="1529"/>
                  <a:pt x="1475" y="1827"/>
                </a:cubicBezTo>
                <a:cubicBezTo>
                  <a:pt x="1408" y="1908"/>
                  <a:pt x="1340" y="1989"/>
                  <a:pt x="1286" y="2070"/>
                </a:cubicBezTo>
                <a:lnTo>
                  <a:pt x="1259" y="2098"/>
                </a:lnTo>
                <a:cubicBezTo>
                  <a:pt x="867" y="2625"/>
                  <a:pt x="569" y="3221"/>
                  <a:pt x="379" y="3857"/>
                </a:cubicBezTo>
                <a:cubicBezTo>
                  <a:pt x="55" y="4953"/>
                  <a:pt x="1" y="6103"/>
                  <a:pt x="244" y="7212"/>
                </a:cubicBezTo>
                <a:cubicBezTo>
                  <a:pt x="244" y="7226"/>
                  <a:pt x="244" y="7239"/>
                  <a:pt x="244" y="7253"/>
                </a:cubicBezTo>
                <a:cubicBezTo>
                  <a:pt x="271" y="7402"/>
                  <a:pt x="312" y="7551"/>
                  <a:pt x="366" y="7699"/>
                </a:cubicBezTo>
                <a:lnTo>
                  <a:pt x="366" y="7726"/>
                </a:lnTo>
                <a:lnTo>
                  <a:pt x="420" y="7862"/>
                </a:lnTo>
                <a:cubicBezTo>
                  <a:pt x="461" y="7970"/>
                  <a:pt x="528" y="8078"/>
                  <a:pt x="623" y="8159"/>
                </a:cubicBezTo>
                <a:cubicBezTo>
                  <a:pt x="691" y="8214"/>
                  <a:pt x="772" y="8254"/>
                  <a:pt x="853" y="8281"/>
                </a:cubicBezTo>
                <a:cubicBezTo>
                  <a:pt x="894" y="8295"/>
                  <a:pt x="921" y="8308"/>
                  <a:pt x="948" y="8308"/>
                </a:cubicBezTo>
                <a:lnTo>
                  <a:pt x="975" y="8308"/>
                </a:lnTo>
                <a:cubicBezTo>
                  <a:pt x="1746" y="8498"/>
                  <a:pt x="2544" y="8579"/>
                  <a:pt x="3343" y="8579"/>
                </a:cubicBezTo>
                <a:lnTo>
                  <a:pt x="3519" y="8579"/>
                </a:lnTo>
                <a:cubicBezTo>
                  <a:pt x="3776" y="8579"/>
                  <a:pt x="4019" y="8565"/>
                  <a:pt x="4276" y="8538"/>
                </a:cubicBezTo>
                <a:lnTo>
                  <a:pt x="4276" y="8538"/>
                </a:lnTo>
                <a:cubicBezTo>
                  <a:pt x="4276" y="8606"/>
                  <a:pt x="4263" y="8674"/>
                  <a:pt x="4249" y="8728"/>
                </a:cubicBezTo>
                <a:cubicBezTo>
                  <a:pt x="4195" y="9147"/>
                  <a:pt x="4168" y="9580"/>
                  <a:pt x="4155" y="10000"/>
                </a:cubicBezTo>
                <a:cubicBezTo>
                  <a:pt x="4155" y="10230"/>
                  <a:pt x="4168" y="10473"/>
                  <a:pt x="4209" y="10703"/>
                </a:cubicBezTo>
                <a:cubicBezTo>
                  <a:pt x="4249" y="10947"/>
                  <a:pt x="4303" y="11190"/>
                  <a:pt x="4398" y="11420"/>
                </a:cubicBezTo>
                <a:cubicBezTo>
                  <a:pt x="4588" y="11908"/>
                  <a:pt x="4926" y="12341"/>
                  <a:pt x="5359" y="12652"/>
                </a:cubicBezTo>
                <a:cubicBezTo>
                  <a:pt x="5575" y="12801"/>
                  <a:pt x="5792" y="12909"/>
                  <a:pt x="6035" y="12990"/>
                </a:cubicBezTo>
                <a:cubicBezTo>
                  <a:pt x="6279" y="13085"/>
                  <a:pt x="6523" y="13139"/>
                  <a:pt x="6780" y="13166"/>
                </a:cubicBezTo>
                <a:cubicBezTo>
                  <a:pt x="6901" y="13179"/>
                  <a:pt x="7023" y="13179"/>
                  <a:pt x="7131" y="13179"/>
                </a:cubicBezTo>
                <a:cubicBezTo>
                  <a:pt x="7267" y="13179"/>
                  <a:pt x="7402" y="13179"/>
                  <a:pt x="7524" y="13166"/>
                </a:cubicBezTo>
                <a:cubicBezTo>
                  <a:pt x="7632" y="13152"/>
                  <a:pt x="7740" y="13139"/>
                  <a:pt x="7835" y="13112"/>
                </a:cubicBezTo>
                <a:cubicBezTo>
                  <a:pt x="7876" y="13112"/>
                  <a:pt x="7903" y="13098"/>
                  <a:pt x="7930" y="13085"/>
                </a:cubicBezTo>
                <a:cubicBezTo>
                  <a:pt x="8038" y="13058"/>
                  <a:pt x="8146" y="13031"/>
                  <a:pt x="8268" y="12990"/>
                </a:cubicBezTo>
                <a:cubicBezTo>
                  <a:pt x="8809" y="12787"/>
                  <a:pt x="9256" y="12408"/>
                  <a:pt x="9540" y="11908"/>
                </a:cubicBezTo>
                <a:cubicBezTo>
                  <a:pt x="9675" y="11664"/>
                  <a:pt x="9757" y="11380"/>
                  <a:pt x="9784" y="11096"/>
                </a:cubicBezTo>
                <a:cubicBezTo>
                  <a:pt x="9797" y="10825"/>
                  <a:pt x="9770" y="10568"/>
                  <a:pt x="9702" y="10311"/>
                </a:cubicBezTo>
                <a:cubicBezTo>
                  <a:pt x="9621" y="10027"/>
                  <a:pt x="9499" y="9756"/>
                  <a:pt x="9364" y="9513"/>
                </a:cubicBezTo>
                <a:cubicBezTo>
                  <a:pt x="9269" y="9337"/>
                  <a:pt x="9161" y="9188"/>
                  <a:pt x="9066" y="9039"/>
                </a:cubicBezTo>
                <a:cubicBezTo>
                  <a:pt x="9012" y="8971"/>
                  <a:pt x="8958" y="8890"/>
                  <a:pt x="8904" y="8809"/>
                </a:cubicBezTo>
                <a:cubicBezTo>
                  <a:pt x="8661" y="8389"/>
                  <a:pt x="8444" y="7956"/>
                  <a:pt x="8268" y="7496"/>
                </a:cubicBezTo>
                <a:lnTo>
                  <a:pt x="8255" y="7442"/>
                </a:lnTo>
                <a:lnTo>
                  <a:pt x="8309" y="7415"/>
                </a:lnTo>
                <a:cubicBezTo>
                  <a:pt x="8336" y="7402"/>
                  <a:pt x="8349" y="7388"/>
                  <a:pt x="8376" y="7375"/>
                </a:cubicBezTo>
                <a:cubicBezTo>
                  <a:pt x="8458" y="7334"/>
                  <a:pt x="8539" y="7293"/>
                  <a:pt x="8620" y="7239"/>
                </a:cubicBezTo>
                <a:lnTo>
                  <a:pt x="8755" y="7172"/>
                </a:lnTo>
                <a:lnTo>
                  <a:pt x="8823" y="7131"/>
                </a:lnTo>
                <a:lnTo>
                  <a:pt x="8958" y="7050"/>
                </a:lnTo>
                <a:lnTo>
                  <a:pt x="9012" y="7009"/>
                </a:lnTo>
                <a:lnTo>
                  <a:pt x="9134" y="6942"/>
                </a:lnTo>
                <a:cubicBezTo>
                  <a:pt x="9161" y="6928"/>
                  <a:pt x="9175" y="6915"/>
                  <a:pt x="9202" y="6888"/>
                </a:cubicBezTo>
                <a:cubicBezTo>
                  <a:pt x="9378" y="6766"/>
                  <a:pt x="9554" y="6644"/>
                  <a:pt x="9716" y="6522"/>
                </a:cubicBezTo>
                <a:cubicBezTo>
                  <a:pt x="10095" y="6238"/>
                  <a:pt x="10447" y="5913"/>
                  <a:pt x="10744" y="5548"/>
                </a:cubicBezTo>
                <a:cubicBezTo>
                  <a:pt x="10785" y="5494"/>
                  <a:pt x="10839" y="5440"/>
                  <a:pt x="10880" y="5399"/>
                </a:cubicBezTo>
                <a:lnTo>
                  <a:pt x="10934" y="5331"/>
                </a:lnTo>
                <a:cubicBezTo>
                  <a:pt x="11042" y="5210"/>
                  <a:pt x="11096" y="5047"/>
                  <a:pt x="11083" y="4871"/>
                </a:cubicBezTo>
                <a:cubicBezTo>
                  <a:pt x="11096" y="4763"/>
                  <a:pt x="11083" y="4628"/>
                  <a:pt x="11056" y="4452"/>
                </a:cubicBezTo>
                <a:lnTo>
                  <a:pt x="11056" y="4411"/>
                </a:lnTo>
                <a:cubicBezTo>
                  <a:pt x="11001" y="4060"/>
                  <a:pt x="10893" y="3721"/>
                  <a:pt x="10771" y="3383"/>
                </a:cubicBezTo>
                <a:cubicBezTo>
                  <a:pt x="10623" y="2991"/>
                  <a:pt x="10433" y="2612"/>
                  <a:pt x="10203" y="2273"/>
                </a:cubicBezTo>
                <a:cubicBezTo>
                  <a:pt x="10162" y="2219"/>
                  <a:pt x="10122" y="2165"/>
                  <a:pt x="10081" y="2098"/>
                </a:cubicBezTo>
                <a:lnTo>
                  <a:pt x="10041" y="2043"/>
                </a:lnTo>
                <a:cubicBezTo>
                  <a:pt x="9594" y="1462"/>
                  <a:pt x="9039" y="988"/>
                  <a:pt x="8403" y="650"/>
                </a:cubicBezTo>
                <a:cubicBezTo>
                  <a:pt x="8052" y="447"/>
                  <a:pt x="7659" y="298"/>
                  <a:pt x="7267" y="190"/>
                </a:cubicBezTo>
                <a:cubicBezTo>
                  <a:pt x="6847" y="81"/>
                  <a:pt x="6428" y="14"/>
                  <a:pt x="5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28" name="Google Shape;998;p37"/>
          <p:cNvSpPr/>
          <p:nvPr/>
        </p:nvSpPr>
        <p:spPr>
          <a:xfrm>
            <a:off x="618275" y="6181474"/>
            <a:ext cx="357344" cy="583429"/>
          </a:xfrm>
          <a:custGeom>
            <a:avLst/>
            <a:gdLst/>
            <a:ahLst/>
            <a:cxnLst/>
            <a:rect l="l" t="t" r="r" b="b"/>
            <a:pathLst>
              <a:path w="4277" h="6983" extrusionOk="0">
                <a:moveTo>
                  <a:pt x="1286" y="1"/>
                </a:moveTo>
                <a:cubicBezTo>
                  <a:pt x="1178" y="1"/>
                  <a:pt x="1083" y="28"/>
                  <a:pt x="989" y="55"/>
                </a:cubicBezTo>
                <a:cubicBezTo>
                  <a:pt x="880" y="96"/>
                  <a:pt x="786" y="163"/>
                  <a:pt x="704" y="231"/>
                </a:cubicBezTo>
                <a:cubicBezTo>
                  <a:pt x="447" y="461"/>
                  <a:pt x="285" y="786"/>
                  <a:pt x="244" y="1124"/>
                </a:cubicBezTo>
                <a:cubicBezTo>
                  <a:pt x="177" y="1503"/>
                  <a:pt x="136" y="1882"/>
                  <a:pt x="136" y="2261"/>
                </a:cubicBezTo>
                <a:lnTo>
                  <a:pt x="136" y="2423"/>
                </a:lnTo>
                <a:cubicBezTo>
                  <a:pt x="136" y="2545"/>
                  <a:pt x="136" y="2667"/>
                  <a:pt x="136" y="2788"/>
                </a:cubicBezTo>
                <a:cubicBezTo>
                  <a:pt x="136" y="2951"/>
                  <a:pt x="109" y="3100"/>
                  <a:pt x="95" y="3275"/>
                </a:cubicBezTo>
                <a:cubicBezTo>
                  <a:pt x="41" y="3668"/>
                  <a:pt x="1" y="4060"/>
                  <a:pt x="1" y="4453"/>
                </a:cubicBezTo>
                <a:cubicBezTo>
                  <a:pt x="1" y="4656"/>
                  <a:pt x="14" y="4859"/>
                  <a:pt x="41" y="5062"/>
                </a:cubicBezTo>
                <a:cubicBezTo>
                  <a:pt x="68" y="5251"/>
                  <a:pt x="123" y="5440"/>
                  <a:pt x="190" y="5630"/>
                </a:cubicBezTo>
                <a:cubicBezTo>
                  <a:pt x="339" y="6009"/>
                  <a:pt x="596" y="6333"/>
                  <a:pt x="921" y="6564"/>
                </a:cubicBezTo>
                <a:cubicBezTo>
                  <a:pt x="1070" y="6672"/>
                  <a:pt x="1246" y="6753"/>
                  <a:pt x="1422" y="6821"/>
                </a:cubicBezTo>
                <a:cubicBezTo>
                  <a:pt x="1706" y="6915"/>
                  <a:pt x="2003" y="6969"/>
                  <a:pt x="2301" y="6969"/>
                </a:cubicBezTo>
                <a:lnTo>
                  <a:pt x="2301" y="6983"/>
                </a:lnTo>
                <a:cubicBezTo>
                  <a:pt x="2409" y="6983"/>
                  <a:pt x="2518" y="6969"/>
                  <a:pt x="2612" y="6956"/>
                </a:cubicBezTo>
                <a:cubicBezTo>
                  <a:pt x="2815" y="6942"/>
                  <a:pt x="3005" y="6888"/>
                  <a:pt x="3194" y="6821"/>
                </a:cubicBezTo>
                <a:cubicBezTo>
                  <a:pt x="3573" y="6685"/>
                  <a:pt x="3898" y="6415"/>
                  <a:pt x="4101" y="6063"/>
                </a:cubicBezTo>
                <a:cubicBezTo>
                  <a:pt x="4195" y="5887"/>
                  <a:pt x="4250" y="5711"/>
                  <a:pt x="4263" y="5508"/>
                </a:cubicBezTo>
                <a:cubicBezTo>
                  <a:pt x="4277" y="5332"/>
                  <a:pt x="4250" y="5143"/>
                  <a:pt x="4209" y="4953"/>
                </a:cubicBezTo>
                <a:cubicBezTo>
                  <a:pt x="4141" y="4737"/>
                  <a:pt x="4047" y="4520"/>
                  <a:pt x="3925" y="4317"/>
                </a:cubicBezTo>
                <a:cubicBezTo>
                  <a:pt x="3857" y="4169"/>
                  <a:pt x="3762" y="4033"/>
                  <a:pt x="3668" y="3898"/>
                </a:cubicBezTo>
                <a:cubicBezTo>
                  <a:pt x="3614" y="3817"/>
                  <a:pt x="3559" y="3722"/>
                  <a:pt x="3505" y="3641"/>
                </a:cubicBezTo>
                <a:cubicBezTo>
                  <a:pt x="3221" y="3194"/>
                  <a:pt x="2978" y="2707"/>
                  <a:pt x="2802" y="2207"/>
                </a:cubicBezTo>
                <a:lnTo>
                  <a:pt x="2802" y="2193"/>
                </a:lnTo>
                <a:cubicBezTo>
                  <a:pt x="2599" y="1598"/>
                  <a:pt x="2463" y="989"/>
                  <a:pt x="2396" y="366"/>
                </a:cubicBezTo>
                <a:cubicBezTo>
                  <a:pt x="2382" y="299"/>
                  <a:pt x="2328" y="258"/>
                  <a:pt x="2260" y="258"/>
                </a:cubicBezTo>
                <a:lnTo>
                  <a:pt x="2233" y="258"/>
                </a:lnTo>
                <a:cubicBezTo>
                  <a:pt x="2206" y="272"/>
                  <a:pt x="2179" y="285"/>
                  <a:pt x="2152" y="312"/>
                </a:cubicBezTo>
                <a:cubicBezTo>
                  <a:pt x="2139" y="339"/>
                  <a:pt x="2139" y="380"/>
                  <a:pt x="2139" y="407"/>
                </a:cubicBezTo>
                <a:lnTo>
                  <a:pt x="2139" y="461"/>
                </a:lnTo>
                <a:lnTo>
                  <a:pt x="2139" y="502"/>
                </a:lnTo>
                <a:cubicBezTo>
                  <a:pt x="2044" y="366"/>
                  <a:pt x="1922" y="258"/>
                  <a:pt x="1787" y="163"/>
                </a:cubicBezTo>
                <a:cubicBezTo>
                  <a:pt x="1638" y="55"/>
                  <a:pt x="1462" y="1"/>
                  <a:pt x="1286" y="1"/>
                </a:cubicBezTo>
                <a:close/>
              </a:path>
            </a:pathLst>
          </a:custGeom>
          <a:solidFill>
            <a:srgbClr val="F2E2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29" name="Google Shape;999;p37"/>
          <p:cNvSpPr/>
          <p:nvPr/>
        </p:nvSpPr>
        <p:spPr>
          <a:xfrm>
            <a:off x="619445" y="6180389"/>
            <a:ext cx="237449" cy="583429"/>
          </a:xfrm>
          <a:custGeom>
            <a:avLst/>
            <a:gdLst/>
            <a:ahLst/>
            <a:cxnLst/>
            <a:rect l="l" t="t" r="r" b="b"/>
            <a:pathLst>
              <a:path w="2842" h="6983" extrusionOk="0">
                <a:moveTo>
                  <a:pt x="1272" y="0"/>
                </a:moveTo>
                <a:cubicBezTo>
                  <a:pt x="1177" y="0"/>
                  <a:pt x="1069" y="27"/>
                  <a:pt x="975" y="68"/>
                </a:cubicBezTo>
                <a:cubicBezTo>
                  <a:pt x="880" y="109"/>
                  <a:pt x="785" y="163"/>
                  <a:pt x="704" y="230"/>
                </a:cubicBezTo>
                <a:cubicBezTo>
                  <a:pt x="447" y="474"/>
                  <a:pt x="284" y="785"/>
                  <a:pt x="230" y="1137"/>
                </a:cubicBezTo>
                <a:cubicBezTo>
                  <a:pt x="163" y="1502"/>
                  <a:pt x="136" y="1895"/>
                  <a:pt x="136" y="2274"/>
                </a:cubicBezTo>
                <a:lnTo>
                  <a:pt x="136" y="2422"/>
                </a:lnTo>
                <a:lnTo>
                  <a:pt x="136" y="2504"/>
                </a:lnTo>
                <a:lnTo>
                  <a:pt x="136" y="2801"/>
                </a:lnTo>
                <a:cubicBezTo>
                  <a:pt x="136" y="2964"/>
                  <a:pt x="109" y="3140"/>
                  <a:pt x="95" y="3288"/>
                </a:cubicBezTo>
                <a:cubicBezTo>
                  <a:pt x="41" y="3681"/>
                  <a:pt x="14" y="4073"/>
                  <a:pt x="0" y="4466"/>
                </a:cubicBezTo>
                <a:cubicBezTo>
                  <a:pt x="0" y="4669"/>
                  <a:pt x="14" y="4872"/>
                  <a:pt x="41" y="5075"/>
                </a:cubicBezTo>
                <a:cubicBezTo>
                  <a:pt x="81" y="5264"/>
                  <a:pt x="122" y="5453"/>
                  <a:pt x="203" y="5643"/>
                </a:cubicBezTo>
                <a:cubicBezTo>
                  <a:pt x="406" y="6198"/>
                  <a:pt x="866" y="6631"/>
                  <a:pt x="1435" y="6834"/>
                </a:cubicBezTo>
                <a:cubicBezTo>
                  <a:pt x="1624" y="6901"/>
                  <a:pt x="1813" y="6942"/>
                  <a:pt x="2016" y="6969"/>
                </a:cubicBezTo>
                <a:cubicBezTo>
                  <a:pt x="2125" y="6969"/>
                  <a:pt x="2219" y="6982"/>
                  <a:pt x="2301" y="6982"/>
                </a:cubicBezTo>
                <a:cubicBezTo>
                  <a:pt x="2395" y="6982"/>
                  <a:pt x="2517" y="6982"/>
                  <a:pt x="2625" y="6969"/>
                </a:cubicBezTo>
                <a:lnTo>
                  <a:pt x="2625" y="6969"/>
                </a:lnTo>
                <a:lnTo>
                  <a:pt x="2598" y="6982"/>
                </a:lnTo>
                <a:cubicBezTo>
                  <a:pt x="2679" y="6969"/>
                  <a:pt x="2761" y="6955"/>
                  <a:pt x="2842" y="6942"/>
                </a:cubicBezTo>
                <a:lnTo>
                  <a:pt x="2788" y="6928"/>
                </a:lnTo>
                <a:cubicBezTo>
                  <a:pt x="2476" y="6847"/>
                  <a:pt x="2179" y="6712"/>
                  <a:pt x="1922" y="6509"/>
                </a:cubicBezTo>
                <a:cubicBezTo>
                  <a:pt x="1786" y="6414"/>
                  <a:pt x="1665" y="6306"/>
                  <a:pt x="1556" y="6198"/>
                </a:cubicBezTo>
                <a:cubicBezTo>
                  <a:pt x="1489" y="6116"/>
                  <a:pt x="1421" y="6022"/>
                  <a:pt x="1353" y="5941"/>
                </a:cubicBezTo>
                <a:cubicBezTo>
                  <a:pt x="1218" y="5724"/>
                  <a:pt x="1096" y="5508"/>
                  <a:pt x="1002" y="5264"/>
                </a:cubicBezTo>
                <a:cubicBezTo>
                  <a:pt x="934" y="5102"/>
                  <a:pt x="880" y="4926"/>
                  <a:pt x="826" y="4750"/>
                </a:cubicBezTo>
                <a:cubicBezTo>
                  <a:pt x="785" y="4574"/>
                  <a:pt x="744" y="4398"/>
                  <a:pt x="731" y="4209"/>
                </a:cubicBezTo>
                <a:cubicBezTo>
                  <a:pt x="704" y="4033"/>
                  <a:pt x="704" y="3857"/>
                  <a:pt x="717" y="3681"/>
                </a:cubicBezTo>
                <a:cubicBezTo>
                  <a:pt x="717" y="3518"/>
                  <a:pt x="758" y="3356"/>
                  <a:pt x="812" y="3194"/>
                </a:cubicBezTo>
                <a:cubicBezTo>
                  <a:pt x="866" y="3058"/>
                  <a:pt x="934" y="2923"/>
                  <a:pt x="1029" y="2801"/>
                </a:cubicBezTo>
                <a:cubicBezTo>
                  <a:pt x="1083" y="2720"/>
                  <a:pt x="1150" y="2653"/>
                  <a:pt x="1232" y="2598"/>
                </a:cubicBezTo>
                <a:cubicBezTo>
                  <a:pt x="1299" y="2544"/>
                  <a:pt x="1380" y="2504"/>
                  <a:pt x="1448" y="2463"/>
                </a:cubicBezTo>
                <a:cubicBezTo>
                  <a:pt x="1624" y="2382"/>
                  <a:pt x="1813" y="2314"/>
                  <a:pt x="2003" y="2274"/>
                </a:cubicBezTo>
                <a:cubicBezTo>
                  <a:pt x="2192" y="2220"/>
                  <a:pt x="2395" y="2165"/>
                  <a:pt x="2585" y="2098"/>
                </a:cubicBezTo>
                <a:cubicBezTo>
                  <a:pt x="2625" y="2084"/>
                  <a:pt x="2679" y="2057"/>
                  <a:pt x="2734" y="2044"/>
                </a:cubicBezTo>
                <a:cubicBezTo>
                  <a:pt x="2558" y="1502"/>
                  <a:pt x="2449" y="948"/>
                  <a:pt x="2382" y="379"/>
                </a:cubicBezTo>
                <a:cubicBezTo>
                  <a:pt x="2368" y="312"/>
                  <a:pt x="2314" y="271"/>
                  <a:pt x="2246" y="271"/>
                </a:cubicBezTo>
                <a:lnTo>
                  <a:pt x="2219" y="271"/>
                </a:lnTo>
                <a:cubicBezTo>
                  <a:pt x="2192" y="271"/>
                  <a:pt x="2165" y="298"/>
                  <a:pt x="2138" y="325"/>
                </a:cubicBezTo>
                <a:cubicBezTo>
                  <a:pt x="2125" y="352"/>
                  <a:pt x="2111" y="393"/>
                  <a:pt x="2125" y="420"/>
                </a:cubicBezTo>
                <a:lnTo>
                  <a:pt x="2125" y="474"/>
                </a:lnTo>
                <a:lnTo>
                  <a:pt x="2125" y="528"/>
                </a:lnTo>
                <a:cubicBezTo>
                  <a:pt x="2030" y="379"/>
                  <a:pt x="1922" y="271"/>
                  <a:pt x="1786" y="176"/>
                </a:cubicBezTo>
                <a:cubicBezTo>
                  <a:pt x="1638" y="68"/>
                  <a:pt x="1462" y="14"/>
                  <a:pt x="1272" y="0"/>
                </a:cubicBezTo>
                <a:close/>
              </a:path>
            </a:pathLst>
          </a:custGeom>
          <a:solidFill>
            <a:srgbClr val="E7D8B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30" name="Google Shape;1000;p37"/>
          <p:cNvSpPr/>
          <p:nvPr/>
        </p:nvSpPr>
        <p:spPr>
          <a:xfrm>
            <a:off x="272374" y="5774498"/>
            <a:ext cx="811772" cy="604901"/>
          </a:xfrm>
          <a:custGeom>
            <a:avLst/>
            <a:gdLst/>
            <a:ahLst/>
            <a:cxnLst/>
            <a:rect l="l" t="t" r="r" b="b"/>
            <a:pathLst>
              <a:path w="9716" h="7240" extrusionOk="0">
                <a:moveTo>
                  <a:pt x="4912" y="6726"/>
                </a:moveTo>
                <a:lnTo>
                  <a:pt x="4844" y="6739"/>
                </a:lnTo>
                <a:lnTo>
                  <a:pt x="4831" y="6739"/>
                </a:lnTo>
                <a:lnTo>
                  <a:pt x="4912" y="6726"/>
                </a:lnTo>
                <a:close/>
                <a:moveTo>
                  <a:pt x="5034" y="1"/>
                </a:moveTo>
                <a:cubicBezTo>
                  <a:pt x="4709" y="1"/>
                  <a:pt x="4398" y="28"/>
                  <a:pt x="4073" y="82"/>
                </a:cubicBezTo>
                <a:cubicBezTo>
                  <a:pt x="3694" y="150"/>
                  <a:pt x="3329" y="258"/>
                  <a:pt x="2977" y="393"/>
                </a:cubicBezTo>
                <a:cubicBezTo>
                  <a:pt x="2652" y="528"/>
                  <a:pt x="2341" y="704"/>
                  <a:pt x="2057" y="921"/>
                </a:cubicBezTo>
                <a:cubicBezTo>
                  <a:pt x="1773" y="1124"/>
                  <a:pt x="1529" y="1354"/>
                  <a:pt x="1299" y="1611"/>
                </a:cubicBezTo>
                <a:cubicBezTo>
                  <a:pt x="866" y="2125"/>
                  <a:pt x="528" y="2734"/>
                  <a:pt x="338" y="3384"/>
                </a:cubicBezTo>
                <a:cubicBezTo>
                  <a:pt x="41" y="4371"/>
                  <a:pt x="0" y="5413"/>
                  <a:pt x="217" y="6414"/>
                </a:cubicBezTo>
                <a:cubicBezTo>
                  <a:pt x="257" y="6563"/>
                  <a:pt x="284" y="6699"/>
                  <a:pt x="325" y="6834"/>
                </a:cubicBezTo>
                <a:cubicBezTo>
                  <a:pt x="352" y="6875"/>
                  <a:pt x="366" y="6915"/>
                  <a:pt x="379" y="6956"/>
                </a:cubicBezTo>
                <a:cubicBezTo>
                  <a:pt x="393" y="6969"/>
                  <a:pt x="406" y="6969"/>
                  <a:pt x="420" y="6983"/>
                </a:cubicBezTo>
                <a:lnTo>
                  <a:pt x="447" y="6996"/>
                </a:lnTo>
                <a:cubicBezTo>
                  <a:pt x="1164" y="7159"/>
                  <a:pt x="1908" y="7240"/>
                  <a:pt x="2652" y="7240"/>
                </a:cubicBezTo>
                <a:lnTo>
                  <a:pt x="2828" y="7240"/>
                </a:lnTo>
                <a:cubicBezTo>
                  <a:pt x="3654" y="7213"/>
                  <a:pt x="4479" y="7105"/>
                  <a:pt x="5291" y="6902"/>
                </a:cubicBezTo>
                <a:cubicBezTo>
                  <a:pt x="6103" y="6699"/>
                  <a:pt x="6874" y="6387"/>
                  <a:pt x="7605" y="5995"/>
                </a:cubicBezTo>
                <a:cubicBezTo>
                  <a:pt x="7957" y="5792"/>
                  <a:pt x="8295" y="5576"/>
                  <a:pt x="8620" y="5332"/>
                </a:cubicBezTo>
                <a:cubicBezTo>
                  <a:pt x="8958" y="5061"/>
                  <a:pt x="9269" y="4777"/>
                  <a:pt x="9540" y="4452"/>
                </a:cubicBezTo>
                <a:cubicBezTo>
                  <a:pt x="9580" y="4398"/>
                  <a:pt x="9621" y="4358"/>
                  <a:pt x="9661" y="4304"/>
                </a:cubicBezTo>
                <a:lnTo>
                  <a:pt x="9716" y="4236"/>
                </a:lnTo>
                <a:cubicBezTo>
                  <a:pt x="9716" y="4114"/>
                  <a:pt x="9702" y="3979"/>
                  <a:pt x="9688" y="3857"/>
                </a:cubicBezTo>
                <a:cubicBezTo>
                  <a:pt x="9634" y="3546"/>
                  <a:pt x="9553" y="3235"/>
                  <a:pt x="9431" y="2937"/>
                </a:cubicBezTo>
                <a:cubicBezTo>
                  <a:pt x="9310" y="2599"/>
                  <a:pt x="9134" y="2274"/>
                  <a:pt x="8931" y="1963"/>
                </a:cubicBezTo>
                <a:cubicBezTo>
                  <a:pt x="8538" y="1381"/>
                  <a:pt x="7997" y="907"/>
                  <a:pt x="7375" y="569"/>
                </a:cubicBezTo>
                <a:cubicBezTo>
                  <a:pt x="7063" y="393"/>
                  <a:pt x="6725" y="258"/>
                  <a:pt x="6373" y="177"/>
                </a:cubicBezTo>
                <a:cubicBezTo>
                  <a:pt x="6022" y="68"/>
                  <a:pt x="5643" y="14"/>
                  <a:pt x="5264" y="1"/>
                </a:cubicBezTo>
                <a:close/>
              </a:path>
            </a:pathLst>
          </a:custGeom>
          <a:solidFill>
            <a:srgbClr val="E2102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31" name="Google Shape;1002;p37"/>
          <p:cNvSpPr/>
          <p:nvPr/>
        </p:nvSpPr>
        <p:spPr>
          <a:xfrm>
            <a:off x="635236" y="6006269"/>
            <a:ext cx="83717" cy="62245"/>
          </a:xfrm>
          <a:custGeom>
            <a:avLst/>
            <a:gdLst/>
            <a:ahLst/>
            <a:cxnLst/>
            <a:rect l="l" t="t" r="r" b="b"/>
            <a:pathLst>
              <a:path w="1002" h="745" extrusionOk="0">
                <a:moveTo>
                  <a:pt x="407" y="1"/>
                </a:moveTo>
                <a:cubicBezTo>
                  <a:pt x="380" y="1"/>
                  <a:pt x="353" y="14"/>
                  <a:pt x="325" y="14"/>
                </a:cubicBezTo>
                <a:lnTo>
                  <a:pt x="271" y="28"/>
                </a:lnTo>
                <a:lnTo>
                  <a:pt x="231" y="41"/>
                </a:lnTo>
                <a:lnTo>
                  <a:pt x="177" y="68"/>
                </a:lnTo>
                <a:lnTo>
                  <a:pt x="163" y="82"/>
                </a:lnTo>
                <a:lnTo>
                  <a:pt x="122" y="109"/>
                </a:lnTo>
                <a:lnTo>
                  <a:pt x="95" y="122"/>
                </a:lnTo>
                <a:lnTo>
                  <a:pt x="82" y="149"/>
                </a:lnTo>
                <a:lnTo>
                  <a:pt x="68" y="163"/>
                </a:lnTo>
                <a:lnTo>
                  <a:pt x="41" y="190"/>
                </a:lnTo>
                <a:cubicBezTo>
                  <a:pt x="28" y="204"/>
                  <a:pt x="28" y="204"/>
                  <a:pt x="14" y="231"/>
                </a:cubicBezTo>
                <a:cubicBezTo>
                  <a:pt x="14" y="244"/>
                  <a:pt x="1" y="244"/>
                  <a:pt x="1" y="258"/>
                </a:cubicBezTo>
                <a:cubicBezTo>
                  <a:pt x="1" y="258"/>
                  <a:pt x="1" y="258"/>
                  <a:pt x="1" y="271"/>
                </a:cubicBezTo>
                <a:lnTo>
                  <a:pt x="1" y="285"/>
                </a:lnTo>
                <a:lnTo>
                  <a:pt x="1" y="298"/>
                </a:lnTo>
                <a:cubicBezTo>
                  <a:pt x="1" y="298"/>
                  <a:pt x="1" y="312"/>
                  <a:pt x="1" y="312"/>
                </a:cubicBezTo>
                <a:cubicBezTo>
                  <a:pt x="1" y="325"/>
                  <a:pt x="1" y="339"/>
                  <a:pt x="1" y="352"/>
                </a:cubicBezTo>
                <a:lnTo>
                  <a:pt x="1" y="366"/>
                </a:lnTo>
                <a:cubicBezTo>
                  <a:pt x="1" y="379"/>
                  <a:pt x="1" y="379"/>
                  <a:pt x="1" y="379"/>
                </a:cubicBezTo>
                <a:cubicBezTo>
                  <a:pt x="1" y="393"/>
                  <a:pt x="14" y="420"/>
                  <a:pt x="14" y="434"/>
                </a:cubicBezTo>
                <a:lnTo>
                  <a:pt x="28" y="461"/>
                </a:lnTo>
                <a:lnTo>
                  <a:pt x="41" y="488"/>
                </a:lnTo>
                <a:lnTo>
                  <a:pt x="55" y="501"/>
                </a:lnTo>
                <a:lnTo>
                  <a:pt x="82" y="528"/>
                </a:lnTo>
                <a:cubicBezTo>
                  <a:pt x="95" y="542"/>
                  <a:pt x="109" y="555"/>
                  <a:pt x="122" y="569"/>
                </a:cubicBezTo>
                <a:cubicBezTo>
                  <a:pt x="136" y="582"/>
                  <a:pt x="163" y="596"/>
                  <a:pt x="177" y="610"/>
                </a:cubicBezTo>
                <a:lnTo>
                  <a:pt x="217" y="637"/>
                </a:lnTo>
                <a:cubicBezTo>
                  <a:pt x="258" y="650"/>
                  <a:pt x="285" y="650"/>
                  <a:pt x="325" y="664"/>
                </a:cubicBezTo>
                <a:lnTo>
                  <a:pt x="380" y="677"/>
                </a:lnTo>
                <a:cubicBezTo>
                  <a:pt x="420" y="677"/>
                  <a:pt x="447" y="691"/>
                  <a:pt x="488" y="691"/>
                </a:cubicBezTo>
                <a:lnTo>
                  <a:pt x="447" y="745"/>
                </a:lnTo>
                <a:lnTo>
                  <a:pt x="542" y="745"/>
                </a:lnTo>
                <a:cubicBezTo>
                  <a:pt x="569" y="745"/>
                  <a:pt x="610" y="731"/>
                  <a:pt x="650" y="731"/>
                </a:cubicBezTo>
                <a:lnTo>
                  <a:pt x="731" y="691"/>
                </a:lnTo>
                <a:lnTo>
                  <a:pt x="718" y="691"/>
                </a:lnTo>
                <a:cubicBezTo>
                  <a:pt x="745" y="691"/>
                  <a:pt x="772" y="677"/>
                  <a:pt x="786" y="664"/>
                </a:cubicBezTo>
                <a:lnTo>
                  <a:pt x="853" y="623"/>
                </a:lnTo>
                <a:cubicBezTo>
                  <a:pt x="867" y="610"/>
                  <a:pt x="894" y="596"/>
                  <a:pt x="907" y="569"/>
                </a:cubicBezTo>
                <a:lnTo>
                  <a:pt x="934" y="542"/>
                </a:lnTo>
                <a:cubicBezTo>
                  <a:pt x="948" y="528"/>
                  <a:pt x="948" y="515"/>
                  <a:pt x="961" y="515"/>
                </a:cubicBezTo>
                <a:cubicBezTo>
                  <a:pt x="961" y="488"/>
                  <a:pt x="975" y="474"/>
                  <a:pt x="988" y="461"/>
                </a:cubicBezTo>
                <a:cubicBezTo>
                  <a:pt x="988" y="447"/>
                  <a:pt x="1002" y="420"/>
                  <a:pt x="1002" y="407"/>
                </a:cubicBezTo>
                <a:lnTo>
                  <a:pt x="1002" y="393"/>
                </a:lnTo>
                <a:cubicBezTo>
                  <a:pt x="1002" y="366"/>
                  <a:pt x="1002" y="352"/>
                  <a:pt x="1002" y="339"/>
                </a:cubicBezTo>
                <a:cubicBezTo>
                  <a:pt x="1002" y="330"/>
                  <a:pt x="1002" y="321"/>
                  <a:pt x="1002" y="312"/>
                </a:cubicBezTo>
                <a:cubicBezTo>
                  <a:pt x="1002" y="298"/>
                  <a:pt x="988" y="271"/>
                  <a:pt x="988" y="258"/>
                </a:cubicBezTo>
                <a:lnTo>
                  <a:pt x="988" y="244"/>
                </a:lnTo>
                <a:cubicBezTo>
                  <a:pt x="988" y="231"/>
                  <a:pt x="975" y="217"/>
                  <a:pt x="961" y="204"/>
                </a:cubicBezTo>
                <a:lnTo>
                  <a:pt x="934" y="163"/>
                </a:lnTo>
                <a:lnTo>
                  <a:pt x="934" y="177"/>
                </a:lnTo>
                <a:cubicBezTo>
                  <a:pt x="934" y="163"/>
                  <a:pt x="921" y="149"/>
                  <a:pt x="907" y="136"/>
                </a:cubicBezTo>
                <a:cubicBezTo>
                  <a:pt x="894" y="122"/>
                  <a:pt x="880" y="109"/>
                  <a:pt x="880" y="109"/>
                </a:cubicBezTo>
                <a:lnTo>
                  <a:pt x="813" y="68"/>
                </a:lnTo>
                <a:lnTo>
                  <a:pt x="758" y="41"/>
                </a:lnTo>
                <a:cubicBezTo>
                  <a:pt x="731" y="28"/>
                  <a:pt x="704" y="14"/>
                  <a:pt x="677" y="14"/>
                </a:cubicBezTo>
                <a:lnTo>
                  <a:pt x="61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32" name="Google Shape;1003;p37"/>
          <p:cNvSpPr/>
          <p:nvPr/>
        </p:nvSpPr>
        <p:spPr>
          <a:xfrm>
            <a:off x="640918" y="6058321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33" name="Google Shape;1004;p37"/>
          <p:cNvSpPr/>
          <p:nvPr/>
        </p:nvSpPr>
        <p:spPr>
          <a:xfrm>
            <a:off x="631894" y="6042446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34" name="Google Shape;1005;p37"/>
          <p:cNvSpPr/>
          <p:nvPr/>
        </p:nvSpPr>
        <p:spPr>
          <a:xfrm>
            <a:off x="632981" y="6029997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35" name="Google Shape;1006;p37"/>
          <p:cNvSpPr/>
          <p:nvPr/>
        </p:nvSpPr>
        <p:spPr>
          <a:xfrm>
            <a:off x="634150" y="6028910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36" name="Google Shape;1007;p37"/>
          <p:cNvSpPr/>
          <p:nvPr/>
        </p:nvSpPr>
        <p:spPr>
          <a:xfrm>
            <a:off x="634150" y="6028910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37" name="Google Shape;1008;p37"/>
          <p:cNvSpPr/>
          <p:nvPr/>
        </p:nvSpPr>
        <p:spPr>
          <a:xfrm>
            <a:off x="708762" y="6014206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38" name="Google Shape;1009;p37"/>
          <p:cNvSpPr/>
          <p:nvPr/>
        </p:nvSpPr>
        <p:spPr>
          <a:xfrm>
            <a:off x="374139" y="6102352"/>
            <a:ext cx="142453" cy="183225"/>
          </a:xfrm>
          <a:custGeom>
            <a:avLst/>
            <a:gdLst/>
            <a:ahLst/>
            <a:cxnLst/>
            <a:rect l="l" t="t" r="r" b="b"/>
            <a:pathLst>
              <a:path w="1705" h="2193" extrusionOk="0">
                <a:moveTo>
                  <a:pt x="1015" y="1"/>
                </a:moveTo>
                <a:cubicBezTo>
                  <a:pt x="988" y="1"/>
                  <a:pt x="961" y="14"/>
                  <a:pt x="934" y="14"/>
                </a:cubicBezTo>
                <a:lnTo>
                  <a:pt x="920" y="14"/>
                </a:lnTo>
                <a:lnTo>
                  <a:pt x="798" y="55"/>
                </a:lnTo>
                <a:lnTo>
                  <a:pt x="758" y="68"/>
                </a:lnTo>
                <a:lnTo>
                  <a:pt x="731" y="68"/>
                </a:lnTo>
                <a:lnTo>
                  <a:pt x="690" y="95"/>
                </a:lnTo>
                <a:cubicBezTo>
                  <a:pt x="663" y="95"/>
                  <a:pt x="650" y="109"/>
                  <a:pt x="636" y="123"/>
                </a:cubicBezTo>
                <a:cubicBezTo>
                  <a:pt x="622" y="136"/>
                  <a:pt x="609" y="136"/>
                  <a:pt x="595" y="150"/>
                </a:cubicBezTo>
                <a:lnTo>
                  <a:pt x="541" y="190"/>
                </a:lnTo>
                <a:lnTo>
                  <a:pt x="528" y="190"/>
                </a:lnTo>
                <a:lnTo>
                  <a:pt x="514" y="204"/>
                </a:lnTo>
                <a:lnTo>
                  <a:pt x="514" y="217"/>
                </a:lnTo>
                <a:lnTo>
                  <a:pt x="501" y="231"/>
                </a:lnTo>
                <a:lnTo>
                  <a:pt x="474" y="244"/>
                </a:lnTo>
                <a:cubicBezTo>
                  <a:pt x="447" y="285"/>
                  <a:pt x="406" y="312"/>
                  <a:pt x="365" y="353"/>
                </a:cubicBezTo>
                <a:cubicBezTo>
                  <a:pt x="325" y="407"/>
                  <a:pt x="284" y="461"/>
                  <a:pt x="257" y="528"/>
                </a:cubicBezTo>
                <a:cubicBezTo>
                  <a:pt x="217" y="583"/>
                  <a:pt x="176" y="650"/>
                  <a:pt x="149" y="704"/>
                </a:cubicBezTo>
                <a:cubicBezTo>
                  <a:pt x="122" y="772"/>
                  <a:pt x="95" y="840"/>
                  <a:pt x="68" y="907"/>
                </a:cubicBezTo>
                <a:cubicBezTo>
                  <a:pt x="54" y="961"/>
                  <a:pt x="41" y="1029"/>
                  <a:pt x="27" y="1097"/>
                </a:cubicBezTo>
                <a:cubicBezTo>
                  <a:pt x="14" y="1164"/>
                  <a:pt x="0" y="1232"/>
                  <a:pt x="0" y="1300"/>
                </a:cubicBezTo>
                <a:cubicBezTo>
                  <a:pt x="0" y="1354"/>
                  <a:pt x="0" y="1422"/>
                  <a:pt x="0" y="1476"/>
                </a:cubicBezTo>
                <a:cubicBezTo>
                  <a:pt x="14" y="1516"/>
                  <a:pt x="14" y="1557"/>
                  <a:pt x="27" y="1611"/>
                </a:cubicBezTo>
                <a:cubicBezTo>
                  <a:pt x="41" y="1652"/>
                  <a:pt x="54" y="1692"/>
                  <a:pt x="68" y="1719"/>
                </a:cubicBezTo>
                <a:cubicBezTo>
                  <a:pt x="81" y="1760"/>
                  <a:pt x="95" y="1800"/>
                  <a:pt x="108" y="1827"/>
                </a:cubicBezTo>
                <a:cubicBezTo>
                  <a:pt x="122" y="1868"/>
                  <a:pt x="149" y="1895"/>
                  <a:pt x="162" y="1922"/>
                </a:cubicBezTo>
                <a:cubicBezTo>
                  <a:pt x="176" y="1936"/>
                  <a:pt x="189" y="1963"/>
                  <a:pt x="203" y="1976"/>
                </a:cubicBezTo>
                <a:lnTo>
                  <a:pt x="271" y="2030"/>
                </a:lnTo>
                <a:cubicBezTo>
                  <a:pt x="284" y="2044"/>
                  <a:pt x="298" y="2057"/>
                  <a:pt x="325" y="2071"/>
                </a:cubicBezTo>
                <a:lnTo>
                  <a:pt x="392" y="2112"/>
                </a:lnTo>
                <a:cubicBezTo>
                  <a:pt x="419" y="2125"/>
                  <a:pt x="433" y="2139"/>
                  <a:pt x="460" y="2139"/>
                </a:cubicBezTo>
                <a:cubicBezTo>
                  <a:pt x="487" y="2152"/>
                  <a:pt x="514" y="2152"/>
                  <a:pt x="541" y="2166"/>
                </a:cubicBezTo>
                <a:lnTo>
                  <a:pt x="717" y="2166"/>
                </a:lnTo>
                <a:lnTo>
                  <a:pt x="704" y="2193"/>
                </a:lnTo>
                <a:cubicBezTo>
                  <a:pt x="731" y="2193"/>
                  <a:pt x="758" y="2179"/>
                  <a:pt x="785" y="2179"/>
                </a:cubicBezTo>
                <a:lnTo>
                  <a:pt x="866" y="2152"/>
                </a:lnTo>
                <a:cubicBezTo>
                  <a:pt x="907" y="2139"/>
                  <a:pt x="961" y="2112"/>
                  <a:pt x="1001" y="2085"/>
                </a:cubicBezTo>
                <a:cubicBezTo>
                  <a:pt x="1028" y="2071"/>
                  <a:pt x="1069" y="2044"/>
                  <a:pt x="1096" y="2030"/>
                </a:cubicBezTo>
                <a:cubicBezTo>
                  <a:pt x="1150" y="1990"/>
                  <a:pt x="1191" y="1949"/>
                  <a:pt x="1245" y="1909"/>
                </a:cubicBezTo>
                <a:cubicBezTo>
                  <a:pt x="1285" y="1882"/>
                  <a:pt x="1313" y="1841"/>
                  <a:pt x="1353" y="1800"/>
                </a:cubicBezTo>
                <a:cubicBezTo>
                  <a:pt x="1394" y="1746"/>
                  <a:pt x="1434" y="1692"/>
                  <a:pt x="1475" y="1624"/>
                </a:cubicBezTo>
                <a:cubicBezTo>
                  <a:pt x="1502" y="1570"/>
                  <a:pt x="1543" y="1503"/>
                  <a:pt x="1570" y="1435"/>
                </a:cubicBezTo>
                <a:cubicBezTo>
                  <a:pt x="1597" y="1367"/>
                  <a:pt x="1624" y="1300"/>
                  <a:pt x="1651" y="1232"/>
                </a:cubicBezTo>
                <a:cubicBezTo>
                  <a:pt x="1664" y="1178"/>
                  <a:pt x="1678" y="1110"/>
                  <a:pt x="1691" y="1056"/>
                </a:cubicBezTo>
                <a:cubicBezTo>
                  <a:pt x="1705" y="989"/>
                  <a:pt x="1705" y="921"/>
                  <a:pt x="1705" y="853"/>
                </a:cubicBezTo>
                <a:cubicBezTo>
                  <a:pt x="1705" y="799"/>
                  <a:pt x="1705" y="745"/>
                  <a:pt x="1705" y="691"/>
                </a:cubicBezTo>
                <a:cubicBezTo>
                  <a:pt x="1705" y="650"/>
                  <a:pt x="1691" y="610"/>
                  <a:pt x="1691" y="569"/>
                </a:cubicBezTo>
                <a:cubicBezTo>
                  <a:pt x="1678" y="515"/>
                  <a:pt x="1664" y="474"/>
                  <a:pt x="1651" y="434"/>
                </a:cubicBezTo>
                <a:cubicBezTo>
                  <a:pt x="1637" y="407"/>
                  <a:pt x="1624" y="366"/>
                  <a:pt x="1597" y="339"/>
                </a:cubicBezTo>
                <a:cubicBezTo>
                  <a:pt x="1583" y="312"/>
                  <a:pt x="1570" y="285"/>
                  <a:pt x="1556" y="258"/>
                </a:cubicBezTo>
                <a:cubicBezTo>
                  <a:pt x="1529" y="231"/>
                  <a:pt x="1516" y="204"/>
                  <a:pt x="1488" y="190"/>
                </a:cubicBezTo>
                <a:cubicBezTo>
                  <a:pt x="1475" y="163"/>
                  <a:pt x="1461" y="150"/>
                  <a:pt x="1448" y="136"/>
                </a:cubicBezTo>
                <a:cubicBezTo>
                  <a:pt x="1421" y="123"/>
                  <a:pt x="1407" y="109"/>
                  <a:pt x="1380" y="95"/>
                </a:cubicBezTo>
                <a:lnTo>
                  <a:pt x="1313" y="55"/>
                </a:lnTo>
                <a:cubicBezTo>
                  <a:pt x="1299" y="41"/>
                  <a:pt x="1272" y="28"/>
                  <a:pt x="1245" y="28"/>
                </a:cubicBezTo>
                <a:cubicBezTo>
                  <a:pt x="1231" y="14"/>
                  <a:pt x="1204" y="14"/>
                  <a:pt x="1177" y="1"/>
                </a:cubicBez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39" name="Google Shape;1010;p37"/>
          <p:cNvSpPr/>
          <p:nvPr/>
        </p:nvSpPr>
        <p:spPr>
          <a:xfrm>
            <a:off x="431790" y="6285496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40" name="Google Shape;1011;p37"/>
          <p:cNvSpPr/>
          <p:nvPr/>
        </p:nvSpPr>
        <p:spPr>
          <a:xfrm>
            <a:off x="418171" y="6285496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41" name="Google Shape;1012;p37"/>
          <p:cNvSpPr/>
          <p:nvPr/>
        </p:nvSpPr>
        <p:spPr>
          <a:xfrm>
            <a:off x="404635" y="6280984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42" name="Google Shape;1013;p37"/>
          <p:cNvSpPr/>
          <p:nvPr/>
        </p:nvSpPr>
        <p:spPr>
          <a:xfrm>
            <a:off x="404635" y="6280984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43" name="Google Shape;1014;p37"/>
          <p:cNvSpPr/>
          <p:nvPr/>
        </p:nvSpPr>
        <p:spPr>
          <a:xfrm>
            <a:off x="386504" y="6265193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44" name="Google Shape;1015;p37"/>
          <p:cNvSpPr/>
          <p:nvPr/>
        </p:nvSpPr>
        <p:spPr>
          <a:xfrm>
            <a:off x="386504" y="6265193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45" name="Google Shape;1016;p37"/>
          <p:cNvSpPr/>
          <p:nvPr/>
        </p:nvSpPr>
        <p:spPr>
          <a:xfrm>
            <a:off x="385417" y="6265193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46" name="Google Shape;1017;p37"/>
          <p:cNvSpPr/>
          <p:nvPr/>
        </p:nvSpPr>
        <p:spPr>
          <a:xfrm>
            <a:off x="422681" y="6115970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47" name="Google Shape;1018;p37"/>
          <p:cNvSpPr/>
          <p:nvPr/>
        </p:nvSpPr>
        <p:spPr>
          <a:xfrm>
            <a:off x="423852" y="6115970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48" name="Google Shape;1019;p37"/>
          <p:cNvSpPr/>
          <p:nvPr/>
        </p:nvSpPr>
        <p:spPr>
          <a:xfrm>
            <a:off x="423852" y="6115970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49" name="Google Shape;1020;p37"/>
          <p:cNvSpPr/>
          <p:nvPr/>
        </p:nvSpPr>
        <p:spPr>
          <a:xfrm>
            <a:off x="483758" y="6106864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50" name="Google Shape;1021;p37"/>
          <p:cNvSpPr/>
          <p:nvPr/>
        </p:nvSpPr>
        <p:spPr>
          <a:xfrm>
            <a:off x="483758" y="6106864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51" name="Google Shape;1022;p37"/>
          <p:cNvSpPr/>
          <p:nvPr/>
        </p:nvSpPr>
        <p:spPr>
          <a:xfrm>
            <a:off x="365033" y="5823125"/>
            <a:ext cx="175372" cy="183225"/>
          </a:xfrm>
          <a:custGeom>
            <a:avLst/>
            <a:gdLst/>
            <a:ahLst/>
            <a:cxnLst/>
            <a:rect l="l" t="t" r="r" b="b"/>
            <a:pathLst>
              <a:path w="2099" h="2193" extrusionOk="0">
                <a:moveTo>
                  <a:pt x="1435" y="1"/>
                </a:moveTo>
                <a:cubicBezTo>
                  <a:pt x="1259" y="95"/>
                  <a:pt x="1097" y="204"/>
                  <a:pt x="934" y="312"/>
                </a:cubicBezTo>
                <a:cubicBezTo>
                  <a:pt x="664" y="515"/>
                  <a:pt x="407" y="758"/>
                  <a:pt x="190" y="1015"/>
                </a:cubicBezTo>
                <a:cubicBezTo>
                  <a:pt x="136" y="1083"/>
                  <a:pt x="68" y="1151"/>
                  <a:pt x="14" y="1218"/>
                </a:cubicBezTo>
                <a:cubicBezTo>
                  <a:pt x="1" y="1273"/>
                  <a:pt x="1" y="1340"/>
                  <a:pt x="1" y="1394"/>
                </a:cubicBezTo>
                <a:cubicBezTo>
                  <a:pt x="1" y="1475"/>
                  <a:pt x="14" y="1543"/>
                  <a:pt x="41" y="1611"/>
                </a:cubicBezTo>
                <a:cubicBezTo>
                  <a:pt x="55" y="1665"/>
                  <a:pt x="82" y="1733"/>
                  <a:pt x="109" y="1787"/>
                </a:cubicBezTo>
                <a:cubicBezTo>
                  <a:pt x="150" y="1841"/>
                  <a:pt x="204" y="1908"/>
                  <a:pt x="258" y="1949"/>
                </a:cubicBezTo>
                <a:cubicBezTo>
                  <a:pt x="312" y="2003"/>
                  <a:pt x="380" y="2057"/>
                  <a:pt x="447" y="2098"/>
                </a:cubicBezTo>
                <a:cubicBezTo>
                  <a:pt x="501" y="2125"/>
                  <a:pt x="569" y="2152"/>
                  <a:pt x="637" y="2166"/>
                </a:cubicBezTo>
                <a:lnTo>
                  <a:pt x="650" y="2166"/>
                </a:lnTo>
                <a:cubicBezTo>
                  <a:pt x="718" y="2179"/>
                  <a:pt x="786" y="2193"/>
                  <a:pt x="867" y="2193"/>
                </a:cubicBezTo>
                <a:cubicBezTo>
                  <a:pt x="907" y="2193"/>
                  <a:pt x="948" y="2179"/>
                  <a:pt x="989" y="2179"/>
                </a:cubicBezTo>
                <a:lnTo>
                  <a:pt x="989" y="2193"/>
                </a:lnTo>
                <a:cubicBezTo>
                  <a:pt x="1029" y="2179"/>
                  <a:pt x="1070" y="2166"/>
                  <a:pt x="1110" y="2166"/>
                </a:cubicBezTo>
                <a:cubicBezTo>
                  <a:pt x="1192" y="2138"/>
                  <a:pt x="1286" y="2098"/>
                  <a:pt x="1354" y="2057"/>
                </a:cubicBezTo>
                <a:cubicBezTo>
                  <a:pt x="1435" y="1990"/>
                  <a:pt x="1530" y="1922"/>
                  <a:pt x="1597" y="1841"/>
                </a:cubicBezTo>
                <a:cubicBezTo>
                  <a:pt x="1719" y="1719"/>
                  <a:pt x="1814" y="1584"/>
                  <a:pt x="1895" y="1435"/>
                </a:cubicBezTo>
                <a:cubicBezTo>
                  <a:pt x="1976" y="1300"/>
                  <a:pt x="2030" y="1137"/>
                  <a:pt x="2071" y="988"/>
                </a:cubicBezTo>
                <a:cubicBezTo>
                  <a:pt x="2084" y="883"/>
                  <a:pt x="2097" y="777"/>
                  <a:pt x="2098" y="672"/>
                </a:cubicBezTo>
                <a:lnTo>
                  <a:pt x="2098" y="672"/>
                </a:lnTo>
                <a:cubicBezTo>
                  <a:pt x="2098" y="674"/>
                  <a:pt x="2098" y="675"/>
                  <a:pt x="2098" y="677"/>
                </a:cubicBezTo>
                <a:lnTo>
                  <a:pt x="2098" y="664"/>
                </a:lnTo>
                <a:cubicBezTo>
                  <a:pt x="2098" y="666"/>
                  <a:pt x="2098" y="669"/>
                  <a:pt x="2098" y="672"/>
                </a:cubicBezTo>
                <a:lnTo>
                  <a:pt x="2098" y="672"/>
                </a:lnTo>
                <a:cubicBezTo>
                  <a:pt x="2097" y="606"/>
                  <a:pt x="2084" y="540"/>
                  <a:pt x="2071" y="474"/>
                </a:cubicBezTo>
                <a:cubicBezTo>
                  <a:pt x="2044" y="420"/>
                  <a:pt x="2030" y="366"/>
                  <a:pt x="2003" y="325"/>
                </a:cubicBezTo>
                <a:cubicBezTo>
                  <a:pt x="1990" y="298"/>
                  <a:pt x="1976" y="285"/>
                  <a:pt x="1949" y="258"/>
                </a:cubicBezTo>
                <a:cubicBezTo>
                  <a:pt x="1936" y="231"/>
                  <a:pt x="1922" y="217"/>
                  <a:pt x="1895" y="190"/>
                </a:cubicBezTo>
                <a:cubicBezTo>
                  <a:pt x="1868" y="163"/>
                  <a:pt x="1841" y="149"/>
                  <a:pt x="1827" y="136"/>
                </a:cubicBezTo>
                <a:lnTo>
                  <a:pt x="1746" y="82"/>
                </a:lnTo>
                <a:cubicBezTo>
                  <a:pt x="1719" y="68"/>
                  <a:pt x="1679" y="55"/>
                  <a:pt x="1652" y="41"/>
                </a:cubicBezTo>
                <a:lnTo>
                  <a:pt x="1584" y="28"/>
                </a:lnTo>
                <a:cubicBezTo>
                  <a:pt x="1557" y="28"/>
                  <a:pt x="1516" y="14"/>
                  <a:pt x="1489" y="1"/>
                </a:cubicBez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52" name="Google Shape;1023;p37"/>
          <p:cNvSpPr/>
          <p:nvPr/>
        </p:nvSpPr>
        <p:spPr>
          <a:xfrm>
            <a:off x="419340" y="6005182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53" name="Google Shape;1024;p37"/>
          <p:cNvSpPr/>
          <p:nvPr/>
        </p:nvSpPr>
        <p:spPr>
          <a:xfrm>
            <a:off x="418171" y="6005182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54" name="Google Shape;1025;p37"/>
          <p:cNvSpPr/>
          <p:nvPr/>
        </p:nvSpPr>
        <p:spPr>
          <a:xfrm>
            <a:off x="418171" y="6005182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55" name="Google Shape;1026;p37"/>
          <p:cNvSpPr/>
          <p:nvPr/>
        </p:nvSpPr>
        <p:spPr>
          <a:xfrm>
            <a:off x="418171" y="6005182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56" name="Google Shape;1027;p37"/>
          <p:cNvSpPr/>
          <p:nvPr/>
        </p:nvSpPr>
        <p:spPr>
          <a:xfrm>
            <a:off x="374139" y="5972348"/>
            <a:ext cx="0" cy="84"/>
          </a:xfrm>
          <a:custGeom>
            <a:avLst/>
            <a:gdLst/>
            <a:ahLst/>
            <a:cxnLst/>
            <a:rect l="l" t="t" r="r" b="b"/>
            <a:pathLst>
              <a:path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57" name="Google Shape;1028;p37"/>
          <p:cNvSpPr/>
          <p:nvPr/>
        </p:nvSpPr>
        <p:spPr>
          <a:xfrm>
            <a:off x="538065" y="5863814"/>
            <a:ext cx="0" cy="84"/>
          </a:xfrm>
          <a:custGeom>
            <a:avLst/>
            <a:gdLst/>
            <a:ahLst/>
            <a:cxnLst/>
            <a:rect l="l" t="t" r="r" b="b"/>
            <a:pathLst>
              <a:path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58" name="Google Shape;1029;p37"/>
          <p:cNvSpPr/>
          <p:nvPr/>
        </p:nvSpPr>
        <p:spPr>
          <a:xfrm>
            <a:off x="498463" y="5826550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59" name="Google Shape;1030;p37"/>
          <p:cNvSpPr/>
          <p:nvPr/>
        </p:nvSpPr>
        <p:spPr>
          <a:xfrm>
            <a:off x="499550" y="5826550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60" name="Google Shape;1031;p37"/>
          <p:cNvSpPr/>
          <p:nvPr/>
        </p:nvSpPr>
        <p:spPr>
          <a:xfrm>
            <a:off x="499550" y="5826550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61" name="Google Shape;1032;p37"/>
          <p:cNvSpPr/>
          <p:nvPr/>
        </p:nvSpPr>
        <p:spPr>
          <a:xfrm>
            <a:off x="672583" y="5773412"/>
            <a:ext cx="333532" cy="220488"/>
          </a:xfrm>
          <a:custGeom>
            <a:avLst/>
            <a:gdLst/>
            <a:ahLst/>
            <a:cxnLst/>
            <a:rect l="l" t="t" r="r" b="b"/>
            <a:pathLst>
              <a:path w="3992" h="2639" extrusionOk="0">
                <a:moveTo>
                  <a:pt x="136" y="0"/>
                </a:moveTo>
                <a:cubicBezTo>
                  <a:pt x="108" y="81"/>
                  <a:pt x="81" y="163"/>
                  <a:pt x="54" y="257"/>
                </a:cubicBezTo>
                <a:cubicBezTo>
                  <a:pt x="27" y="406"/>
                  <a:pt x="0" y="569"/>
                  <a:pt x="14" y="731"/>
                </a:cubicBezTo>
                <a:cubicBezTo>
                  <a:pt x="14" y="880"/>
                  <a:pt x="41" y="1029"/>
                  <a:pt x="81" y="1177"/>
                </a:cubicBezTo>
                <a:cubicBezTo>
                  <a:pt x="122" y="1313"/>
                  <a:pt x="176" y="1448"/>
                  <a:pt x="257" y="1570"/>
                </a:cubicBezTo>
                <a:cubicBezTo>
                  <a:pt x="352" y="1719"/>
                  <a:pt x="460" y="1854"/>
                  <a:pt x="582" y="1976"/>
                </a:cubicBezTo>
                <a:cubicBezTo>
                  <a:pt x="731" y="2111"/>
                  <a:pt x="893" y="2233"/>
                  <a:pt x="1083" y="2328"/>
                </a:cubicBezTo>
                <a:lnTo>
                  <a:pt x="1069" y="2328"/>
                </a:lnTo>
                <a:cubicBezTo>
                  <a:pt x="1259" y="2436"/>
                  <a:pt x="1475" y="2517"/>
                  <a:pt x="1692" y="2571"/>
                </a:cubicBezTo>
                <a:cubicBezTo>
                  <a:pt x="1881" y="2612"/>
                  <a:pt x="2070" y="2639"/>
                  <a:pt x="2273" y="2639"/>
                </a:cubicBezTo>
                <a:lnTo>
                  <a:pt x="2328" y="2639"/>
                </a:lnTo>
                <a:cubicBezTo>
                  <a:pt x="2517" y="2625"/>
                  <a:pt x="2720" y="2598"/>
                  <a:pt x="2923" y="2544"/>
                </a:cubicBezTo>
                <a:cubicBezTo>
                  <a:pt x="3085" y="2490"/>
                  <a:pt x="3261" y="2409"/>
                  <a:pt x="3410" y="2314"/>
                </a:cubicBezTo>
                <a:cubicBezTo>
                  <a:pt x="3491" y="2260"/>
                  <a:pt x="3559" y="2206"/>
                  <a:pt x="3640" y="2152"/>
                </a:cubicBezTo>
                <a:cubicBezTo>
                  <a:pt x="3708" y="2084"/>
                  <a:pt x="3775" y="2030"/>
                  <a:pt x="3843" y="1962"/>
                </a:cubicBezTo>
                <a:cubicBezTo>
                  <a:pt x="3884" y="1908"/>
                  <a:pt x="3938" y="1854"/>
                  <a:pt x="3978" y="1800"/>
                </a:cubicBezTo>
                <a:lnTo>
                  <a:pt x="3992" y="1773"/>
                </a:lnTo>
                <a:cubicBezTo>
                  <a:pt x="3613" y="1272"/>
                  <a:pt x="3139" y="853"/>
                  <a:pt x="2585" y="569"/>
                </a:cubicBezTo>
                <a:cubicBezTo>
                  <a:pt x="2273" y="393"/>
                  <a:pt x="1935" y="257"/>
                  <a:pt x="1583" y="163"/>
                </a:cubicBezTo>
                <a:cubicBezTo>
                  <a:pt x="1218" y="68"/>
                  <a:pt x="853" y="14"/>
                  <a:pt x="474" y="0"/>
                </a:cubicBez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62" name="Google Shape;1033;p37"/>
          <p:cNvSpPr/>
          <p:nvPr/>
        </p:nvSpPr>
        <p:spPr>
          <a:xfrm>
            <a:off x="812782" y="5989308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63" name="Google Shape;1034;p37"/>
          <p:cNvSpPr/>
          <p:nvPr/>
        </p:nvSpPr>
        <p:spPr>
          <a:xfrm>
            <a:off x="812782" y="5988222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64" name="Google Shape;1035;p37"/>
          <p:cNvSpPr/>
          <p:nvPr/>
        </p:nvSpPr>
        <p:spPr>
          <a:xfrm>
            <a:off x="957493" y="5966749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65" name="Google Shape;1036;p37"/>
          <p:cNvSpPr/>
          <p:nvPr/>
        </p:nvSpPr>
        <p:spPr>
          <a:xfrm>
            <a:off x="595717" y="6137444"/>
            <a:ext cx="350492" cy="235193"/>
          </a:xfrm>
          <a:custGeom>
            <a:avLst/>
            <a:gdLst/>
            <a:ahLst/>
            <a:cxnLst/>
            <a:rect l="l" t="t" r="r" b="b"/>
            <a:pathLst>
              <a:path w="4195" h="2815" extrusionOk="0">
                <a:moveTo>
                  <a:pt x="2138" y="0"/>
                </a:moveTo>
                <a:cubicBezTo>
                  <a:pt x="2030" y="14"/>
                  <a:pt x="1922" y="27"/>
                  <a:pt x="1800" y="41"/>
                </a:cubicBezTo>
                <a:cubicBezTo>
                  <a:pt x="1705" y="54"/>
                  <a:pt x="1597" y="81"/>
                  <a:pt x="1502" y="108"/>
                </a:cubicBezTo>
                <a:cubicBezTo>
                  <a:pt x="1407" y="149"/>
                  <a:pt x="1313" y="176"/>
                  <a:pt x="1218" y="217"/>
                </a:cubicBezTo>
                <a:cubicBezTo>
                  <a:pt x="1123" y="257"/>
                  <a:pt x="1042" y="311"/>
                  <a:pt x="947" y="352"/>
                </a:cubicBezTo>
                <a:lnTo>
                  <a:pt x="961" y="352"/>
                </a:lnTo>
                <a:cubicBezTo>
                  <a:pt x="880" y="406"/>
                  <a:pt x="798" y="460"/>
                  <a:pt x="731" y="528"/>
                </a:cubicBezTo>
                <a:cubicBezTo>
                  <a:pt x="663" y="582"/>
                  <a:pt x="595" y="636"/>
                  <a:pt x="528" y="704"/>
                </a:cubicBezTo>
                <a:lnTo>
                  <a:pt x="528" y="690"/>
                </a:lnTo>
                <a:cubicBezTo>
                  <a:pt x="433" y="799"/>
                  <a:pt x="352" y="907"/>
                  <a:pt x="284" y="1029"/>
                </a:cubicBezTo>
                <a:cubicBezTo>
                  <a:pt x="190" y="1218"/>
                  <a:pt x="122" y="1407"/>
                  <a:pt x="81" y="1597"/>
                </a:cubicBezTo>
                <a:lnTo>
                  <a:pt x="81" y="1610"/>
                </a:lnTo>
                <a:cubicBezTo>
                  <a:pt x="27" y="1813"/>
                  <a:pt x="0" y="2043"/>
                  <a:pt x="0" y="2260"/>
                </a:cubicBezTo>
                <a:cubicBezTo>
                  <a:pt x="14" y="2382"/>
                  <a:pt x="27" y="2517"/>
                  <a:pt x="68" y="2639"/>
                </a:cubicBezTo>
                <a:cubicBezTo>
                  <a:pt x="81" y="2693"/>
                  <a:pt x="108" y="2761"/>
                  <a:pt x="135" y="2815"/>
                </a:cubicBezTo>
                <a:cubicBezTo>
                  <a:pt x="568" y="2761"/>
                  <a:pt x="988" y="2679"/>
                  <a:pt x="1407" y="2571"/>
                </a:cubicBezTo>
                <a:lnTo>
                  <a:pt x="1421" y="2558"/>
                </a:lnTo>
                <a:cubicBezTo>
                  <a:pt x="2233" y="2355"/>
                  <a:pt x="3004" y="2057"/>
                  <a:pt x="3735" y="1651"/>
                </a:cubicBezTo>
                <a:cubicBezTo>
                  <a:pt x="3897" y="1570"/>
                  <a:pt x="4046" y="1475"/>
                  <a:pt x="4195" y="1367"/>
                </a:cubicBezTo>
                <a:cubicBezTo>
                  <a:pt x="4195" y="1340"/>
                  <a:pt x="4181" y="1313"/>
                  <a:pt x="4168" y="1286"/>
                </a:cubicBezTo>
                <a:cubicBezTo>
                  <a:pt x="4127" y="1218"/>
                  <a:pt x="4100" y="1164"/>
                  <a:pt x="4059" y="1110"/>
                </a:cubicBezTo>
                <a:cubicBezTo>
                  <a:pt x="4005" y="1015"/>
                  <a:pt x="3938" y="920"/>
                  <a:pt x="3870" y="839"/>
                </a:cubicBezTo>
                <a:cubicBezTo>
                  <a:pt x="3802" y="758"/>
                  <a:pt x="3735" y="677"/>
                  <a:pt x="3667" y="609"/>
                </a:cubicBezTo>
                <a:cubicBezTo>
                  <a:pt x="3518" y="460"/>
                  <a:pt x="3342" y="339"/>
                  <a:pt x="3166" y="230"/>
                </a:cubicBezTo>
                <a:cubicBezTo>
                  <a:pt x="3085" y="190"/>
                  <a:pt x="3004" y="163"/>
                  <a:pt x="2923" y="122"/>
                </a:cubicBezTo>
                <a:cubicBezTo>
                  <a:pt x="2855" y="95"/>
                  <a:pt x="2788" y="81"/>
                  <a:pt x="2706" y="54"/>
                </a:cubicBezTo>
                <a:lnTo>
                  <a:pt x="2693" y="54"/>
                </a:lnTo>
                <a:cubicBezTo>
                  <a:pt x="2612" y="41"/>
                  <a:pt x="2517" y="27"/>
                  <a:pt x="2422" y="14"/>
                </a:cubicBezTo>
                <a:cubicBezTo>
                  <a:pt x="2327" y="0"/>
                  <a:pt x="2233" y="0"/>
                  <a:pt x="2138" y="0"/>
                </a:cubicBez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66" name="Google Shape;1037;p37"/>
          <p:cNvSpPr/>
          <p:nvPr/>
        </p:nvSpPr>
        <p:spPr>
          <a:xfrm>
            <a:off x="620531" y="6223334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67" name="Google Shape;1038;p37"/>
          <p:cNvSpPr/>
          <p:nvPr/>
        </p:nvSpPr>
        <p:spPr>
          <a:xfrm>
            <a:off x="821806" y="6143041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68" name="Google Shape;1039;p37"/>
          <p:cNvSpPr/>
          <p:nvPr/>
        </p:nvSpPr>
        <p:spPr>
          <a:xfrm>
            <a:off x="821806" y="6143041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69" name="Google Shape;1040;p37"/>
          <p:cNvSpPr/>
          <p:nvPr/>
        </p:nvSpPr>
        <p:spPr>
          <a:xfrm>
            <a:off x="821806" y="6143041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70" name="Google Shape;1041;p37"/>
          <p:cNvSpPr/>
          <p:nvPr/>
        </p:nvSpPr>
        <p:spPr>
          <a:xfrm>
            <a:off x="271204" y="5791460"/>
            <a:ext cx="611669" cy="588108"/>
          </a:xfrm>
          <a:custGeom>
            <a:avLst/>
            <a:gdLst/>
            <a:ahLst/>
            <a:cxnLst/>
            <a:rect l="l" t="t" r="r" b="b"/>
            <a:pathLst>
              <a:path w="7321" h="7039" extrusionOk="0">
                <a:moveTo>
                  <a:pt x="3573" y="1"/>
                </a:moveTo>
                <a:cubicBezTo>
                  <a:pt x="3370" y="55"/>
                  <a:pt x="3180" y="109"/>
                  <a:pt x="2978" y="190"/>
                </a:cubicBezTo>
                <a:cubicBezTo>
                  <a:pt x="2653" y="339"/>
                  <a:pt x="2342" y="501"/>
                  <a:pt x="2057" y="718"/>
                </a:cubicBezTo>
                <a:cubicBezTo>
                  <a:pt x="1773" y="921"/>
                  <a:pt x="1530" y="1151"/>
                  <a:pt x="1300" y="1408"/>
                </a:cubicBezTo>
                <a:cubicBezTo>
                  <a:pt x="867" y="1936"/>
                  <a:pt x="528" y="2531"/>
                  <a:pt x="339" y="3194"/>
                </a:cubicBezTo>
                <a:cubicBezTo>
                  <a:pt x="41" y="4168"/>
                  <a:pt x="1" y="5210"/>
                  <a:pt x="217" y="6225"/>
                </a:cubicBezTo>
                <a:cubicBezTo>
                  <a:pt x="258" y="6360"/>
                  <a:pt x="298" y="6496"/>
                  <a:pt x="339" y="6644"/>
                </a:cubicBezTo>
                <a:lnTo>
                  <a:pt x="352" y="6699"/>
                </a:lnTo>
                <a:lnTo>
                  <a:pt x="380" y="6766"/>
                </a:lnTo>
                <a:cubicBezTo>
                  <a:pt x="393" y="6780"/>
                  <a:pt x="407" y="6780"/>
                  <a:pt x="420" y="6780"/>
                </a:cubicBezTo>
                <a:cubicBezTo>
                  <a:pt x="434" y="6793"/>
                  <a:pt x="434" y="6793"/>
                  <a:pt x="447" y="6793"/>
                </a:cubicBezTo>
                <a:cubicBezTo>
                  <a:pt x="1126" y="6957"/>
                  <a:pt x="1804" y="7038"/>
                  <a:pt x="2494" y="7038"/>
                </a:cubicBezTo>
                <a:cubicBezTo>
                  <a:pt x="2547" y="7038"/>
                  <a:pt x="2600" y="7038"/>
                  <a:pt x="2653" y="7037"/>
                </a:cubicBezTo>
                <a:lnTo>
                  <a:pt x="2842" y="7037"/>
                </a:lnTo>
                <a:cubicBezTo>
                  <a:pt x="3668" y="7023"/>
                  <a:pt x="4493" y="6902"/>
                  <a:pt x="5305" y="6699"/>
                </a:cubicBezTo>
                <a:cubicBezTo>
                  <a:pt x="6009" y="6523"/>
                  <a:pt x="6672" y="6266"/>
                  <a:pt x="7321" y="5954"/>
                </a:cubicBezTo>
                <a:lnTo>
                  <a:pt x="7321" y="5954"/>
                </a:lnTo>
                <a:cubicBezTo>
                  <a:pt x="7213" y="5981"/>
                  <a:pt x="7105" y="6022"/>
                  <a:pt x="6996" y="6049"/>
                </a:cubicBezTo>
                <a:cubicBezTo>
                  <a:pt x="6658" y="6144"/>
                  <a:pt x="6320" y="6211"/>
                  <a:pt x="5968" y="6266"/>
                </a:cubicBezTo>
                <a:cubicBezTo>
                  <a:pt x="5670" y="6306"/>
                  <a:pt x="5359" y="6320"/>
                  <a:pt x="5061" y="6333"/>
                </a:cubicBezTo>
                <a:cubicBezTo>
                  <a:pt x="4940" y="6333"/>
                  <a:pt x="4818" y="6333"/>
                  <a:pt x="4710" y="6320"/>
                </a:cubicBezTo>
                <a:cubicBezTo>
                  <a:pt x="4304" y="6293"/>
                  <a:pt x="3898" y="6211"/>
                  <a:pt x="3519" y="6090"/>
                </a:cubicBezTo>
                <a:cubicBezTo>
                  <a:pt x="3221" y="5995"/>
                  <a:pt x="2950" y="5846"/>
                  <a:pt x="2707" y="5657"/>
                </a:cubicBezTo>
                <a:cubicBezTo>
                  <a:pt x="2599" y="5576"/>
                  <a:pt x="2490" y="5481"/>
                  <a:pt x="2396" y="5386"/>
                </a:cubicBezTo>
                <a:cubicBezTo>
                  <a:pt x="2315" y="5291"/>
                  <a:pt x="2220" y="5183"/>
                  <a:pt x="2152" y="5075"/>
                </a:cubicBezTo>
                <a:cubicBezTo>
                  <a:pt x="2003" y="4845"/>
                  <a:pt x="1895" y="4601"/>
                  <a:pt x="1827" y="4358"/>
                </a:cubicBezTo>
                <a:cubicBezTo>
                  <a:pt x="1760" y="4087"/>
                  <a:pt x="1719" y="3816"/>
                  <a:pt x="1719" y="3546"/>
                </a:cubicBezTo>
                <a:cubicBezTo>
                  <a:pt x="1719" y="3275"/>
                  <a:pt x="1746" y="2991"/>
                  <a:pt x="1800" y="2720"/>
                </a:cubicBezTo>
                <a:cubicBezTo>
                  <a:pt x="1854" y="2436"/>
                  <a:pt x="1949" y="2152"/>
                  <a:pt x="2057" y="1882"/>
                </a:cubicBezTo>
                <a:cubicBezTo>
                  <a:pt x="2166" y="1611"/>
                  <a:pt x="2315" y="1354"/>
                  <a:pt x="2463" y="1110"/>
                </a:cubicBezTo>
                <a:cubicBezTo>
                  <a:pt x="2626" y="867"/>
                  <a:pt x="2802" y="650"/>
                  <a:pt x="3018" y="434"/>
                </a:cubicBezTo>
                <a:cubicBezTo>
                  <a:pt x="3180" y="271"/>
                  <a:pt x="3370" y="122"/>
                  <a:pt x="3573" y="1"/>
                </a:cubicBezTo>
                <a:close/>
              </a:path>
            </a:pathLst>
          </a:custGeom>
          <a:solidFill>
            <a:srgbClr val="A2151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grpSp>
        <p:nvGrpSpPr>
          <p:cNvPr id="71" name="Google Shape;1042;p37"/>
          <p:cNvGrpSpPr/>
          <p:nvPr/>
        </p:nvGrpSpPr>
        <p:grpSpPr>
          <a:xfrm rot="-784983">
            <a:off x="10960578" y="4614395"/>
            <a:ext cx="959497" cy="1494568"/>
            <a:chOff x="8424000" y="2335625"/>
            <a:chExt cx="981301" cy="1528532"/>
          </a:xfrm>
        </p:grpSpPr>
        <p:sp>
          <p:nvSpPr>
            <p:cNvPr id="72" name="Google Shape;1043;p37"/>
            <p:cNvSpPr/>
            <p:nvPr/>
          </p:nvSpPr>
          <p:spPr>
            <a:xfrm>
              <a:off x="9155054" y="2569286"/>
              <a:ext cx="250248" cy="432683"/>
            </a:xfrm>
            <a:custGeom>
              <a:avLst/>
              <a:gdLst/>
              <a:ahLst/>
              <a:cxnLst/>
              <a:rect l="l" t="t" r="r" b="b"/>
              <a:pathLst>
                <a:path w="3229" h="5583" extrusionOk="0">
                  <a:moveTo>
                    <a:pt x="1323" y="1"/>
                  </a:moveTo>
                  <a:cubicBezTo>
                    <a:pt x="1109" y="1"/>
                    <a:pt x="914" y="59"/>
                    <a:pt x="720" y="156"/>
                  </a:cubicBezTo>
                  <a:cubicBezTo>
                    <a:pt x="584" y="215"/>
                    <a:pt x="428" y="351"/>
                    <a:pt x="331" y="506"/>
                  </a:cubicBezTo>
                  <a:cubicBezTo>
                    <a:pt x="234" y="662"/>
                    <a:pt x="156" y="837"/>
                    <a:pt x="117" y="1012"/>
                  </a:cubicBezTo>
                  <a:cubicBezTo>
                    <a:pt x="0" y="1479"/>
                    <a:pt x="39" y="1984"/>
                    <a:pt x="59" y="2373"/>
                  </a:cubicBezTo>
                  <a:cubicBezTo>
                    <a:pt x="117" y="2821"/>
                    <a:pt x="214" y="3288"/>
                    <a:pt x="389" y="3891"/>
                  </a:cubicBezTo>
                  <a:cubicBezTo>
                    <a:pt x="448" y="4182"/>
                    <a:pt x="545" y="4474"/>
                    <a:pt x="700" y="4844"/>
                  </a:cubicBezTo>
                  <a:cubicBezTo>
                    <a:pt x="778" y="5038"/>
                    <a:pt x="837" y="5213"/>
                    <a:pt x="914" y="5388"/>
                  </a:cubicBezTo>
                  <a:cubicBezTo>
                    <a:pt x="895" y="5466"/>
                    <a:pt x="934" y="5544"/>
                    <a:pt x="992" y="5563"/>
                  </a:cubicBezTo>
                  <a:cubicBezTo>
                    <a:pt x="1012" y="5583"/>
                    <a:pt x="1070" y="5583"/>
                    <a:pt x="1089" y="5583"/>
                  </a:cubicBezTo>
                  <a:cubicBezTo>
                    <a:pt x="1128" y="5583"/>
                    <a:pt x="1187" y="5563"/>
                    <a:pt x="1226" y="5524"/>
                  </a:cubicBezTo>
                  <a:lnTo>
                    <a:pt x="1303" y="5446"/>
                  </a:lnTo>
                  <a:lnTo>
                    <a:pt x="1595" y="5077"/>
                  </a:lnTo>
                  <a:cubicBezTo>
                    <a:pt x="1673" y="5019"/>
                    <a:pt x="1712" y="4902"/>
                    <a:pt x="1790" y="4844"/>
                  </a:cubicBezTo>
                  <a:cubicBezTo>
                    <a:pt x="1945" y="4649"/>
                    <a:pt x="2081" y="4455"/>
                    <a:pt x="2237" y="4241"/>
                  </a:cubicBezTo>
                  <a:cubicBezTo>
                    <a:pt x="2373" y="4007"/>
                    <a:pt x="2529" y="3754"/>
                    <a:pt x="2665" y="3482"/>
                  </a:cubicBezTo>
                  <a:cubicBezTo>
                    <a:pt x="2820" y="3210"/>
                    <a:pt x="2918" y="2937"/>
                    <a:pt x="3015" y="2685"/>
                  </a:cubicBezTo>
                  <a:cubicBezTo>
                    <a:pt x="3112" y="2412"/>
                    <a:pt x="3171" y="2140"/>
                    <a:pt x="3209" y="1868"/>
                  </a:cubicBezTo>
                  <a:cubicBezTo>
                    <a:pt x="3229" y="1615"/>
                    <a:pt x="3229" y="1362"/>
                    <a:pt x="3171" y="1148"/>
                  </a:cubicBezTo>
                  <a:cubicBezTo>
                    <a:pt x="3132" y="934"/>
                    <a:pt x="3015" y="701"/>
                    <a:pt x="2859" y="545"/>
                  </a:cubicBezTo>
                  <a:cubicBezTo>
                    <a:pt x="2684" y="370"/>
                    <a:pt x="2470" y="215"/>
                    <a:pt x="2179" y="117"/>
                  </a:cubicBezTo>
                  <a:cubicBezTo>
                    <a:pt x="2042" y="78"/>
                    <a:pt x="1867" y="59"/>
                    <a:pt x="1751" y="20"/>
                  </a:cubicBezTo>
                  <a:cubicBezTo>
                    <a:pt x="1634" y="20"/>
                    <a:pt x="1498" y="1"/>
                    <a:pt x="1381" y="1"/>
                  </a:cubicBezTo>
                  <a:close/>
                </a:path>
              </a:pathLst>
            </a:custGeom>
            <a:solidFill>
              <a:srgbClr val="EE74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73" name="Google Shape;1044;p37"/>
            <p:cNvSpPr/>
            <p:nvPr/>
          </p:nvSpPr>
          <p:spPr>
            <a:xfrm>
              <a:off x="8424000" y="3007934"/>
              <a:ext cx="521575" cy="284967"/>
            </a:xfrm>
            <a:custGeom>
              <a:avLst/>
              <a:gdLst/>
              <a:ahLst/>
              <a:cxnLst/>
              <a:rect l="l" t="t" r="r" b="b"/>
              <a:pathLst>
                <a:path w="6730" h="3677" extrusionOk="0">
                  <a:moveTo>
                    <a:pt x="2801" y="0"/>
                  </a:moveTo>
                  <a:cubicBezTo>
                    <a:pt x="2529" y="0"/>
                    <a:pt x="2237" y="39"/>
                    <a:pt x="1965" y="59"/>
                  </a:cubicBezTo>
                  <a:cubicBezTo>
                    <a:pt x="1692" y="78"/>
                    <a:pt x="1459" y="156"/>
                    <a:pt x="1245" y="234"/>
                  </a:cubicBezTo>
                  <a:cubicBezTo>
                    <a:pt x="992" y="331"/>
                    <a:pt x="778" y="428"/>
                    <a:pt x="603" y="545"/>
                  </a:cubicBezTo>
                  <a:cubicBezTo>
                    <a:pt x="506" y="623"/>
                    <a:pt x="409" y="681"/>
                    <a:pt x="370" y="759"/>
                  </a:cubicBezTo>
                  <a:cubicBezTo>
                    <a:pt x="292" y="837"/>
                    <a:pt x="214" y="934"/>
                    <a:pt x="175" y="1031"/>
                  </a:cubicBezTo>
                  <a:cubicBezTo>
                    <a:pt x="78" y="1226"/>
                    <a:pt x="0" y="1440"/>
                    <a:pt x="0" y="1654"/>
                  </a:cubicBezTo>
                  <a:cubicBezTo>
                    <a:pt x="0" y="1906"/>
                    <a:pt x="39" y="2140"/>
                    <a:pt x="175" y="2432"/>
                  </a:cubicBezTo>
                  <a:cubicBezTo>
                    <a:pt x="292" y="2723"/>
                    <a:pt x="467" y="2976"/>
                    <a:pt x="681" y="3171"/>
                  </a:cubicBezTo>
                  <a:cubicBezTo>
                    <a:pt x="876" y="3326"/>
                    <a:pt x="1090" y="3482"/>
                    <a:pt x="1381" y="3560"/>
                  </a:cubicBezTo>
                  <a:cubicBezTo>
                    <a:pt x="1595" y="3618"/>
                    <a:pt x="1867" y="3676"/>
                    <a:pt x="2159" y="3676"/>
                  </a:cubicBezTo>
                  <a:lnTo>
                    <a:pt x="2179" y="3676"/>
                  </a:lnTo>
                  <a:cubicBezTo>
                    <a:pt x="2451" y="3676"/>
                    <a:pt x="2743" y="3657"/>
                    <a:pt x="3093" y="3579"/>
                  </a:cubicBezTo>
                  <a:cubicBezTo>
                    <a:pt x="3346" y="3521"/>
                    <a:pt x="3676" y="3462"/>
                    <a:pt x="4026" y="3326"/>
                  </a:cubicBezTo>
                  <a:cubicBezTo>
                    <a:pt x="4299" y="3268"/>
                    <a:pt x="4571" y="3171"/>
                    <a:pt x="4843" y="3093"/>
                  </a:cubicBezTo>
                  <a:cubicBezTo>
                    <a:pt x="4999" y="3034"/>
                    <a:pt x="5154" y="2996"/>
                    <a:pt x="5329" y="2937"/>
                  </a:cubicBezTo>
                  <a:cubicBezTo>
                    <a:pt x="5738" y="2821"/>
                    <a:pt x="6049" y="2723"/>
                    <a:pt x="6419" y="2684"/>
                  </a:cubicBezTo>
                  <a:cubicBezTo>
                    <a:pt x="6438" y="2684"/>
                    <a:pt x="6458" y="2684"/>
                    <a:pt x="6496" y="2645"/>
                  </a:cubicBezTo>
                  <a:lnTo>
                    <a:pt x="6516" y="2645"/>
                  </a:lnTo>
                  <a:cubicBezTo>
                    <a:pt x="6555" y="2645"/>
                    <a:pt x="6594" y="2645"/>
                    <a:pt x="6613" y="2626"/>
                  </a:cubicBezTo>
                  <a:cubicBezTo>
                    <a:pt x="6710" y="2587"/>
                    <a:pt x="6730" y="2490"/>
                    <a:pt x="6691" y="2393"/>
                  </a:cubicBezTo>
                  <a:cubicBezTo>
                    <a:pt x="6613" y="2237"/>
                    <a:pt x="6516" y="2062"/>
                    <a:pt x="6380" y="1887"/>
                  </a:cubicBezTo>
                  <a:cubicBezTo>
                    <a:pt x="6263" y="1712"/>
                    <a:pt x="6146" y="1537"/>
                    <a:pt x="6030" y="1401"/>
                  </a:cubicBezTo>
                  <a:cubicBezTo>
                    <a:pt x="5777" y="1109"/>
                    <a:pt x="5485" y="856"/>
                    <a:pt x="5154" y="623"/>
                  </a:cubicBezTo>
                  <a:cubicBezTo>
                    <a:pt x="4999" y="526"/>
                    <a:pt x="4843" y="428"/>
                    <a:pt x="4629" y="331"/>
                  </a:cubicBezTo>
                  <a:cubicBezTo>
                    <a:pt x="4474" y="253"/>
                    <a:pt x="4338" y="175"/>
                    <a:pt x="4201" y="156"/>
                  </a:cubicBezTo>
                  <a:cubicBezTo>
                    <a:pt x="3987" y="78"/>
                    <a:pt x="3735" y="39"/>
                    <a:pt x="3540" y="0"/>
                  </a:cubicBezTo>
                  <a:cubicBezTo>
                    <a:pt x="3462" y="13"/>
                    <a:pt x="3382" y="18"/>
                    <a:pt x="3301" y="18"/>
                  </a:cubicBezTo>
                  <a:cubicBezTo>
                    <a:pt x="3138" y="18"/>
                    <a:pt x="2970" y="0"/>
                    <a:pt x="2801" y="0"/>
                  </a:cubicBezTo>
                  <a:close/>
                </a:path>
              </a:pathLst>
            </a:custGeom>
            <a:solidFill>
              <a:srgbClr val="EE74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74" name="Google Shape;1045;p37"/>
            <p:cNvSpPr/>
            <p:nvPr/>
          </p:nvSpPr>
          <p:spPr>
            <a:xfrm>
              <a:off x="8521960" y="2335625"/>
              <a:ext cx="530643" cy="491505"/>
            </a:xfrm>
            <a:custGeom>
              <a:avLst/>
              <a:gdLst/>
              <a:ahLst/>
              <a:cxnLst/>
              <a:rect l="l" t="t" r="r" b="b"/>
              <a:pathLst>
                <a:path w="6847" h="6342" extrusionOk="0">
                  <a:moveTo>
                    <a:pt x="2510" y="1"/>
                  </a:moveTo>
                  <a:cubicBezTo>
                    <a:pt x="2354" y="20"/>
                    <a:pt x="2179" y="20"/>
                    <a:pt x="2043" y="20"/>
                  </a:cubicBezTo>
                  <a:cubicBezTo>
                    <a:pt x="1868" y="20"/>
                    <a:pt x="1693" y="59"/>
                    <a:pt x="1537" y="79"/>
                  </a:cubicBezTo>
                  <a:cubicBezTo>
                    <a:pt x="1401" y="98"/>
                    <a:pt x="1265" y="157"/>
                    <a:pt x="1148" y="195"/>
                  </a:cubicBezTo>
                  <a:cubicBezTo>
                    <a:pt x="992" y="254"/>
                    <a:pt x="876" y="312"/>
                    <a:pt x="779" y="390"/>
                  </a:cubicBezTo>
                  <a:cubicBezTo>
                    <a:pt x="584" y="507"/>
                    <a:pt x="409" y="701"/>
                    <a:pt x="292" y="896"/>
                  </a:cubicBezTo>
                  <a:cubicBezTo>
                    <a:pt x="234" y="993"/>
                    <a:pt x="195" y="1090"/>
                    <a:pt x="137" y="1226"/>
                  </a:cubicBezTo>
                  <a:cubicBezTo>
                    <a:pt x="98" y="1343"/>
                    <a:pt x="78" y="1479"/>
                    <a:pt x="39" y="1576"/>
                  </a:cubicBezTo>
                  <a:cubicBezTo>
                    <a:pt x="1" y="1810"/>
                    <a:pt x="1" y="2043"/>
                    <a:pt x="20" y="2335"/>
                  </a:cubicBezTo>
                  <a:cubicBezTo>
                    <a:pt x="39" y="2568"/>
                    <a:pt x="98" y="2821"/>
                    <a:pt x="195" y="3113"/>
                  </a:cubicBezTo>
                  <a:cubicBezTo>
                    <a:pt x="253" y="3366"/>
                    <a:pt x="390" y="3619"/>
                    <a:pt x="526" y="3852"/>
                  </a:cubicBezTo>
                  <a:cubicBezTo>
                    <a:pt x="681" y="4085"/>
                    <a:pt x="837" y="4299"/>
                    <a:pt x="1051" y="4474"/>
                  </a:cubicBezTo>
                  <a:cubicBezTo>
                    <a:pt x="1381" y="4786"/>
                    <a:pt x="1770" y="5077"/>
                    <a:pt x="2237" y="5330"/>
                  </a:cubicBezTo>
                  <a:cubicBezTo>
                    <a:pt x="2626" y="5544"/>
                    <a:pt x="3093" y="5719"/>
                    <a:pt x="3599" y="5855"/>
                  </a:cubicBezTo>
                  <a:cubicBezTo>
                    <a:pt x="4416" y="6108"/>
                    <a:pt x="5291" y="6205"/>
                    <a:pt x="6147" y="6303"/>
                  </a:cubicBezTo>
                  <a:lnTo>
                    <a:pt x="6574" y="6341"/>
                  </a:lnTo>
                  <a:cubicBezTo>
                    <a:pt x="6613" y="6341"/>
                    <a:pt x="6633" y="6341"/>
                    <a:pt x="6633" y="6322"/>
                  </a:cubicBezTo>
                  <a:lnTo>
                    <a:pt x="6711" y="6322"/>
                  </a:lnTo>
                  <a:cubicBezTo>
                    <a:pt x="6749" y="6322"/>
                    <a:pt x="6808" y="6283"/>
                    <a:pt x="6827" y="6244"/>
                  </a:cubicBezTo>
                  <a:cubicBezTo>
                    <a:pt x="6847" y="6205"/>
                    <a:pt x="6847" y="6147"/>
                    <a:pt x="6847" y="6108"/>
                  </a:cubicBezTo>
                  <a:cubicBezTo>
                    <a:pt x="6808" y="5466"/>
                    <a:pt x="6691" y="4844"/>
                    <a:pt x="6497" y="4202"/>
                  </a:cubicBezTo>
                  <a:cubicBezTo>
                    <a:pt x="6263" y="3521"/>
                    <a:pt x="5972" y="2879"/>
                    <a:pt x="5641" y="2315"/>
                  </a:cubicBezTo>
                  <a:cubicBezTo>
                    <a:pt x="5252" y="1674"/>
                    <a:pt x="4805" y="1168"/>
                    <a:pt x="4299" y="779"/>
                  </a:cubicBezTo>
                  <a:cubicBezTo>
                    <a:pt x="4065" y="584"/>
                    <a:pt x="3774" y="409"/>
                    <a:pt x="3443" y="273"/>
                  </a:cubicBezTo>
                  <a:cubicBezTo>
                    <a:pt x="3151" y="157"/>
                    <a:pt x="2840" y="59"/>
                    <a:pt x="2510" y="1"/>
                  </a:cubicBezTo>
                  <a:close/>
                </a:path>
              </a:pathLst>
            </a:custGeom>
            <a:solidFill>
              <a:srgbClr val="EE74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75" name="Google Shape;1046;p37"/>
            <p:cNvSpPr/>
            <p:nvPr/>
          </p:nvSpPr>
          <p:spPr>
            <a:xfrm>
              <a:off x="8591322" y="2388402"/>
              <a:ext cx="467325" cy="446245"/>
            </a:xfrm>
            <a:custGeom>
              <a:avLst/>
              <a:gdLst/>
              <a:ahLst/>
              <a:cxnLst/>
              <a:rect l="l" t="t" r="r" b="b"/>
              <a:pathLst>
                <a:path w="6030" h="5758" extrusionOk="0">
                  <a:moveTo>
                    <a:pt x="1439" y="1"/>
                  </a:moveTo>
                  <a:cubicBezTo>
                    <a:pt x="1342" y="20"/>
                    <a:pt x="1264" y="20"/>
                    <a:pt x="1187" y="20"/>
                  </a:cubicBezTo>
                  <a:cubicBezTo>
                    <a:pt x="1089" y="20"/>
                    <a:pt x="992" y="20"/>
                    <a:pt x="875" y="59"/>
                  </a:cubicBezTo>
                  <a:cubicBezTo>
                    <a:pt x="681" y="98"/>
                    <a:pt x="506" y="176"/>
                    <a:pt x="370" y="312"/>
                  </a:cubicBezTo>
                  <a:cubicBezTo>
                    <a:pt x="253" y="409"/>
                    <a:pt x="156" y="565"/>
                    <a:pt x="78" y="740"/>
                  </a:cubicBezTo>
                  <a:cubicBezTo>
                    <a:pt x="59" y="798"/>
                    <a:pt x="20" y="895"/>
                    <a:pt x="20" y="973"/>
                  </a:cubicBezTo>
                  <a:cubicBezTo>
                    <a:pt x="20" y="1051"/>
                    <a:pt x="0" y="1148"/>
                    <a:pt x="20" y="1265"/>
                  </a:cubicBezTo>
                  <a:cubicBezTo>
                    <a:pt x="59" y="1401"/>
                    <a:pt x="78" y="1557"/>
                    <a:pt x="175" y="1751"/>
                  </a:cubicBezTo>
                  <a:cubicBezTo>
                    <a:pt x="253" y="1926"/>
                    <a:pt x="311" y="2062"/>
                    <a:pt x="467" y="2257"/>
                  </a:cubicBezTo>
                  <a:cubicBezTo>
                    <a:pt x="564" y="2412"/>
                    <a:pt x="681" y="2549"/>
                    <a:pt x="856" y="2704"/>
                  </a:cubicBezTo>
                  <a:cubicBezTo>
                    <a:pt x="992" y="2840"/>
                    <a:pt x="1148" y="2957"/>
                    <a:pt x="1342" y="3093"/>
                  </a:cubicBezTo>
                  <a:cubicBezTo>
                    <a:pt x="1673" y="3327"/>
                    <a:pt x="2042" y="3521"/>
                    <a:pt x="2392" y="3696"/>
                  </a:cubicBezTo>
                  <a:lnTo>
                    <a:pt x="2529" y="3774"/>
                  </a:lnTo>
                  <a:lnTo>
                    <a:pt x="2606" y="3793"/>
                  </a:lnTo>
                  <a:lnTo>
                    <a:pt x="2684" y="3832"/>
                  </a:lnTo>
                  <a:lnTo>
                    <a:pt x="2918" y="3968"/>
                  </a:lnTo>
                  <a:cubicBezTo>
                    <a:pt x="3073" y="4027"/>
                    <a:pt x="3209" y="4105"/>
                    <a:pt x="3346" y="4202"/>
                  </a:cubicBezTo>
                  <a:lnTo>
                    <a:pt x="3443" y="4260"/>
                  </a:lnTo>
                  <a:lnTo>
                    <a:pt x="3501" y="4280"/>
                  </a:lnTo>
                  <a:cubicBezTo>
                    <a:pt x="4221" y="4688"/>
                    <a:pt x="5077" y="5155"/>
                    <a:pt x="5874" y="5738"/>
                  </a:cubicBezTo>
                  <a:cubicBezTo>
                    <a:pt x="5913" y="5738"/>
                    <a:pt x="5913" y="5758"/>
                    <a:pt x="5932" y="5758"/>
                  </a:cubicBezTo>
                  <a:cubicBezTo>
                    <a:pt x="5952" y="5758"/>
                    <a:pt x="6010" y="5738"/>
                    <a:pt x="6010" y="5719"/>
                  </a:cubicBezTo>
                  <a:cubicBezTo>
                    <a:pt x="6030" y="5660"/>
                    <a:pt x="6030" y="5622"/>
                    <a:pt x="5971" y="5563"/>
                  </a:cubicBezTo>
                  <a:lnTo>
                    <a:pt x="5932" y="5544"/>
                  </a:lnTo>
                  <a:lnTo>
                    <a:pt x="5913" y="5524"/>
                  </a:lnTo>
                  <a:cubicBezTo>
                    <a:pt x="5932" y="5466"/>
                    <a:pt x="5932" y="5427"/>
                    <a:pt x="5913" y="5388"/>
                  </a:cubicBezTo>
                  <a:cubicBezTo>
                    <a:pt x="5835" y="5194"/>
                    <a:pt x="5757" y="5038"/>
                    <a:pt x="5679" y="4844"/>
                  </a:cubicBezTo>
                  <a:cubicBezTo>
                    <a:pt x="5621" y="4649"/>
                    <a:pt x="5524" y="4455"/>
                    <a:pt x="5446" y="4221"/>
                  </a:cubicBezTo>
                  <a:cubicBezTo>
                    <a:pt x="5271" y="3813"/>
                    <a:pt x="5096" y="3424"/>
                    <a:pt x="4901" y="3093"/>
                  </a:cubicBezTo>
                  <a:cubicBezTo>
                    <a:pt x="4707" y="2704"/>
                    <a:pt x="4493" y="2354"/>
                    <a:pt x="4279" y="2023"/>
                  </a:cubicBezTo>
                  <a:cubicBezTo>
                    <a:pt x="4065" y="1693"/>
                    <a:pt x="3773" y="1382"/>
                    <a:pt x="3482" y="1090"/>
                  </a:cubicBezTo>
                  <a:cubicBezTo>
                    <a:pt x="3190" y="818"/>
                    <a:pt x="2859" y="604"/>
                    <a:pt x="2529" y="409"/>
                  </a:cubicBezTo>
                  <a:cubicBezTo>
                    <a:pt x="2140" y="195"/>
                    <a:pt x="1770" y="40"/>
                    <a:pt x="1439" y="1"/>
                  </a:cubicBezTo>
                  <a:close/>
                </a:path>
              </a:pathLst>
            </a:custGeom>
            <a:solidFill>
              <a:srgbClr val="F393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76" name="Google Shape;1047;p37"/>
            <p:cNvSpPr/>
            <p:nvPr/>
          </p:nvSpPr>
          <p:spPr>
            <a:xfrm>
              <a:off x="8472205" y="3075746"/>
              <a:ext cx="462830" cy="155310"/>
            </a:xfrm>
            <a:custGeom>
              <a:avLst/>
              <a:gdLst/>
              <a:ahLst/>
              <a:cxnLst/>
              <a:rect l="l" t="t" r="r" b="b"/>
              <a:pathLst>
                <a:path w="5972" h="2004" extrusionOk="0">
                  <a:moveTo>
                    <a:pt x="1654" y="1"/>
                  </a:moveTo>
                  <a:cubicBezTo>
                    <a:pt x="1421" y="1"/>
                    <a:pt x="1226" y="40"/>
                    <a:pt x="1051" y="59"/>
                  </a:cubicBezTo>
                  <a:cubicBezTo>
                    <a:pt x="837" y="98"/>
                    <a:pt x="506" y="195"/>
                    <a:pt x="273" y="448"/>
                  </a:cubicBezTo>
                  <a:cubicBezTo>
                    <a:pt x="98" y="623"/>
                    <a:pt x="1" y="837"/>
                    <a:pt x="1" y="1051"/>
                  </a:cubicBezTo>
                  <a:cubicBezTo>
                    <a:pt x="1" y="1265"/>
                    <a:pt x="98" y="1498"/>
                    <a:pt x="273" y="1634"/>
                  </a:cubicBezTo>
                  <a:cubicBezTo>
                    <a:pt x="468" y="1809"/>
                    <a:pt x="740" y="1926"/>
                    <a:pt x="1070" y="1984"/>
                  </a:cubicBezTo>
                  <a:cubicBezTo>
                    <a:pt x="1187" y="2004"/>
                    <a:pt x="1343" y="2004"/>
                    <a:pt x="1459" y="2004"/>
                  </a:cubicBezTo>
                  <a:lnTo>
                    <a:pt x="1907" y="2004"/>
                  </a:lnTo>
                  <a:cubicBezTo>
                    <a:pt x="2218" y="2004"/>
                    <a:pt x="2529" y="1946"/>
                    <a:pt x="2840" y="1926"/>
                  </a:cubicBezTo>
                  <a:cubicBezTo>
                    <a:pt x="2996" y="1907"/>
                    <a:pt x="3113" y="1907"/>
                    <a:pt x="3268" y="1887"/>
                  </a:cubicBezTo>
                  <a:cubicBezTo>
                    <a:pt x="3774" y="1809"/>
                    <a:pt x="4260" y="1751"/>
                    <a:pt x="4746" y="1732"/>
                  </a:cubicBezTo>
                  <a:lnTo>
                    <a:pt x="4844" y="1732"/>
                  </a:lnTo>
                  <a:cubicBezTo>
                    <a:pt x="5213" y="1732"/>
                    <a:pt x="5544" y="1751"/>
                    <a:pt x="5874" y="1829"/>
                  </a:cubicBezTo>
                  <a:cubicBezTo>
                    <a:pt x="5913" y="1829"/>
                    <a:pt x="5972" y="1790"/>
                    <a:pt x="5972" y="1751"/>
                  </a:cubicBezTo>
                  <a:cubicBezTo>
                    <a:pt x="5972" y="1712"/>
                    <a:pt x="5933" y="1654"/>
                    <a:pt x="5894" y="1654"/>
                  </a:cubicBezTo>
                  <a:cubicBezTo>
                    <a:pt x="5913" y="1634"/>
                    <a:pt x="5933" y="1595"/>
                    <a:pt x="5913" y="1537"/>
                  </a:cubicBezTo>
                  <a:cubicBezTo>
                    <a:pt x="5913" y="1498"/>
                    <a:pt x="5894" y="1440"/>
                    <a:pt x="5836" y="1401"/>
                  </a:cubicBezTo>
                  <a:cubicBezTo>
                    <a:pt x="5213" y="876"/>
                    <a:pt x="4435" y="526"/>
                    <a:pt x="3541" y="253"/>
                  </a:cubicBezTo>
                  <a:cubicBezTo>
                    <a:pt x="3113" y="137"/>
                    <a:pt x="2685" y="59"/>
                    <a:pt x="2276" y="1"/>
                  </a:cubicBezTo>
                  <a:close/>
                </a:path>
              </a:pathLst>
            </a:custGeom>
            <a:solidFill>
              <a:srgbClr val="F393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77" name="Google Shape;1048;p37"/>
            <p:cNvSpPr/>
            <p:nvPr/>
          </p:nvSpPr>
          <p:spPr>
            <a:xfrm>
              <a:off x="9192719" y="2597961"/>
              <a:ext cx="135702" cy="404008"/>
            </a:xfrm>
            <a:custGeom>
              <a:avLst/>
              <a:gdLst/>
              <a:ahLst/>
              <a:cxnLst/>
              <a:rect l="l" t="t" r="r" b="b"/>
              <a:pathLst>
                <a:path w="1751" h="5213" extrusionOk="0">
                  <a:moveTo>
                    <a:pt x="895" y="0"/>
                  </a:moveTo>
                  <a:cubicBezTo>
                    <a:pt x="798" y="0"/>
                    <a:pt x="720" y="20"/>
                    <a:pt x="681" y="39"/>
                  </a:cubicBezTo>
                  <a:cubicBezTo>
                    <a:pt x="603" y="78"/>
                    <a:pt x="526" y="117"/>
                    <a:pt x="487" y="175"/>
                  </a:cubicBezTo>
                  <a:cubicBezTo>
                    <a:pt x="390" y="234"/>
                    <a:pt x="331" y="331"/>
                    <a:pt x="292" y="409"/>
                  </a:cubicBezTo>
                  <a:cubicBezTo>
                    <a:pt x="195" y="564"/>
                    <a:pt x="137" y="759"/>
                    <a:pt x="98" y="895"/>
                  </a:cubicBezTo>
                  <a:cubicBezTo>
                    <a:pt x="39" y="1070"/>
                    <a:pt x="20" y="1245"/>
                    <a:pt x="1" y="1459"/>
                  </a:cubicBezTo>
                  <a:lnTo>
                    <a:pt x="1" y="2023"/>
                  </a:lnTo>
                  <a:cubicBezTo>
                    <a:pt x="20" y="2237"/>
                    <a:pt x="20" y="2431"/>
                    <a:pt x="78" y="2665"/>
                  </a:cubicBezTo>
                  <a:cubicBezTo>
                    <a:pt x="98" y="2918"/>
                    <a:pt x="137" y="3151"/>
                    <a:pt x="195" y="3423"/>
                  </a:cubicBezTo>
                  <a:lnTo>
                    <a:pt x="195" y="3443"/>
                  </a:lnTo>
                  <a:cubicBezTo>
                    <a:pt x="273" y="3832"/>
                    <a:pt x="331" y="4298"/>
                    <a:pt x="370" y="4726"/>
                  </a:cubicBezTo>
                  <a:lnTo>
                    <a:pt x="370" y="5115"/>
                  </a:lnTo>
                  <a:cubicBezTo>
                    <a:pt x="370" y="5174"/>
                    <a:pt x="390" y="5213"/>
                    <a:pt x="428" y="5213"/>
                  </a:cubicBezTo>
                  <a:cubicBezTo>
                    <a:pt x="487" y="5213"/>
                    <a:pt x="526" y="5193"/>
                    <a:pt x="526" y="5154"/>
                  </a:cubicBezTo>
                  <a:lnTo>
                    <a:pt x="526" y="5096"/>
                  </a:lnTo>
                  <a:lnTo>
                    <a:pt x="526" y="5076"/>
                  </a:lnTo>
                  <a:lnTo>
                    <a:pt x="565" y="5076"/>
                  </a:lnTo>
                  <a:cubicBezTo>
                    <a:pt x="623" y="5076"/>
                    <a:pt x="681" y="5018"/>
                    <a:pt x="701" y="4979"/>
                  </a:cubicBezTo>
                  <a:cubicBezTo>
                    <a:pt x="798" y="4610"/>
                    <a:pt x="973" y="4279"/>
                    <a:pt x="1148" y="3948"/>
                  </a:cubicBezTo>
                  <a:lnTo>
                    <a:pt x="1206" y="3812"/>
                  </a:lnTo>
                  <a:cubicBezTo>
                    <a:pt x="1304" y="3618"/>
                    <a:pt x="1381" y="3423"/>
                    <a:pt x="1459" y="3248"/>
                  </a:cubicBezTo>
                  <a:cubicBezTo>
                    <a:pt x="1537" y="3054"/>
                    <a:pt x="1595" y="2840"/>
                    <a:pt x="1654" y="2626"/>
                  </a:cubicBezTo>
                  <a:cubicBezTo>
                    <a:pt x="1693" y="2354"/>
                    <a:pt x="1751" y="2042"/>
                    <a:pt x="1751" y="1653"/>
                  </a:cubicBezTo>
                  <a:cubicBezTo>
                    <a:pt x="1751" y="1264"/>
                    <a:pt x="1693" y="973"/>
                    <a:pt x="1634" y="720"/>
                  </a:cubicBezTo>
                  <a:cubicBezTo>
                    <a:pt x="1576" y="584"/>
                    <a:pt x="1537" y="467"/>
                    <a:pt x="1459" y="370"/>
                  </a:cubicBezTo>
                  <a:cubicBezTo>
                    <a:pt x="1401" y="311"/>
                    <a:pt x="1381" y="272"/>
                    <a:pt x="1323" y="214"/>
                  </a:cubicBezTo>
                  <a:cubicBezTo>
                    <a:pt x="1284" y="175"/>
                    <a:pt x="1245" y="136"/>
                    <a:pt x="1167" y="97"/>
                  </a:cubicBezTo>
                  <a:cubicBezTo>
                    <a:pt x="1090" y="20"/>
                    <a:pt x="1012" y="20"/>
                    <a:pt x="895" y="0"/>
                  </a:cubicBezTo>
                  <a:close/>
                </a:path>
              </a:pathLst>
            </a:custGeom>
            <a:solidFill>
              <a:srgbClr val="F393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78" name="Google Shape;1049;p37"/>
            <p:cNvSpPr/>
            <p:nvPr/>
          </p:nvSpPr>
          <p:spPr>
            <a:xfrm>
              <a:off x="8846063" y="3188818"/>
              <a:ext cx="1550" cy="78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0"/>
                  </a:moveTo>
                  <a:cubicBezTo>
                    <a:pt x="0" y="0"/>
                    <a:pt x="20" y="0"/>
                    <a:pt x="0" y="0"/>
                  </a:cubicBezTo>
                  <a:cubicBezTo>
                    <a:pt x="2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E53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79" name="Google Shape;1050;p37"/>
            <p:cNvSpPr/>
            <p:nvPr/>
          </p:nvSpPr>
          <p:spPr>
            <a:xfrm>
              <a:off x="8500880" y="2459237"/>
              <a:ext cx="890863" cy="1404920"/>
            </a:xfrm>
            <a:custGeom>
              <a:avLst/>
              <a:gdLst/>
              <a:ahLst/>
              <a:cxnLst/>
              <a:rect l="l" t="t" r="r" b="b"/>
              <a:pathLst>
                <a:path w="11495" h="18128" extrusionOk="0">
                  <a:moveTo>
                    <a:pt x="1926" y="1"/>
                  </a:moveTo>
                  <a:cubicBezTo>
                    <a:pt x="1848" y="1"/>
                    <a:pt x="1790" y="137"/>
                    <a:pt x="1867" y="156"/>
                  </a:cubicBezTo>
                  <a:cubicBezTo>
                    <a:pt x="2256" y="370"/>
                    <a:pt x="2645" y="623"/>
                    <a:pt x="3034" y="876"/>
                  </a:cubicBezTo>
                  <a:cubicBezTo>
                    <a:pt x="3579" y="1265"/>
                    <a:pt x="4104" y="1693"/>
                    <a:pt x="4590" y="2121"/>
                  </a:cubicBezTo>
                  <a:cubicBezTo>
                    <a:pt x="5077" y="2568"/>
                    <a:pt x="5524" y="3054"/>
                    <a:pt x="5952" y="3541"/>
                  </a:cubicBezTo>
                  <a:cubicBezTo>
                    <a:pt x="6438" y="4124"/>
                    <a:pt x="6905" y="4746"/>
                    <a:pt x="7294" y="5408"/>
                  </a:cubicBezTo>
                  <a:cubicBezTo>
                    <a:pt x="7488" y="5738"/>
                    <a:pt x="7683" y="6069"/>
                    <a:pt x="7877" y="6400"/>
                  </a:cubicBezTo>
                  <a:cubicBezTo>
                    <a:pt x="8072" y="6750"/>
                    <a:pt x="8208" y="7080"/>
                    <a:pt x="8383" y="7450"/>
                  </a:cubicBezTo>
                  <a:cubicBezTo>
                    <a:pt x="8830" y="8364"/>
                    <a:pt x="9161" y="9317"/>
                    <a:pt x="9453" y="10290"/>
                  </a:cubicBezTo>
                  <a:cubicBezTo>
                    <a:pt x="9628" y="10873"/>
                    <a:pt x="9764" y="11456"/>
                    <a:pt x="9900" y="12040"/>
                  </a:cubicBezTo>
                  <a:cubicBezTo>
                    <a:pt x="9744" y="11923"/>
                    <a:pt x="9569" y="11807"/>
                    <a:pt x="9433" y="11670"/>
                  </a:cubicBezTo>
                  <a:cubicBezTo>
                    <a:pt x="8733" y="11145"/>
                    <a:pt x="7974" y="10679"/>
                    <a:pt x="7197" y="10251"/>
                  </a:cubicBezTo>
                  <a:cubicBezTo>
                    <a:pt x="6419" y="9803"/>
                    <a:pt x="5582" y="9434"/>
                    <a:pt x="4746" y="9181"/>
                  </a:cubicBezTo>
                  <a:cubicBezTo>
                    <a:pt x="3910" y="8909"/>
                    <a:pt x="3093" y="8734"/>
                    <a:pt x="2217" y="8636"/>
                  </a:cubicBezTo>
                  <a:cubicBezTo>
                    <a:pt x="1965" y="8617"/>
                    <a:pt x="1731" y="8617"/>
                    <a:pt x="1459" y="8617"/>
                  </a:cubicBezTo>
                  <a:cubicBezTo>
                    <a:pt x="992" y="8617"/>
                    <a:pt x="525" y="8656"/>
                    <a:pt x="78" y="8734"/>
                  </a:cubicBezTo>
                  <a:cubicBezTo>
                    <a:pt x="20" y="8734"/>
                    <a:pt x="0" y="8811"/>
                    <a:pt x="20" y="8831"/>
                  </a:cubicBezTo>
                  <a:cubicBezTo>
                    <a:pt x="34" y="8875"/>
                    <a:pt x="60" y="8896"/>
                    <a:pt x="88" y="8896"/>
                  </a:cubicBezTo>
                  <a:cubicBezTo>
                    <a:pt x="98" y="8896"/>
                    <a:pt x="107" y="8894"/>
                    <a:pt x="117" y="8889"/>
                  </a:cubicBezTo>
                  <a:lnTo>
                    <a:pt x="136" y="8889"/>
                  </a:lnTo>
                  <a:cubicBezTo>
                    <a:pt x="530" y="8828"/>
                    <a:pt x="917" y="8789"/>
                    <a:pt x="1295" y="8789"/>
                  </a:cubicBezTo>
                  <a:cubicBezTo>
                    <a:pt x="1514" y="8789"/>
                    <a:pt x="1731" y="8802"/>
                    <a:pt x="1945" y="8831"/>
                  </a:cubicBezTo>
                  <a:cubicBezTo>
                    <a:pt x="2354" y="8889"/>
                    <a:pt x="2762" y="8948"/>
                    <a:pt x="3190" y="9045"/>
                  </a:cubicBezTo>
                  <a:cubicBezTo>
                    <a:pt x="3598" y="9142"/>
                    <a:pt x="4007" y="9278"/>
                    <a:pt x="4396" y="9434"/>
                  </a:cubicBezTo>
                  <a:cubicBezTo>
                    <a:pt x="4415" y="9434"/>
                    <a:pt x="4415" y="9434"/>
                    <a:pt x="4454" y="9473"/>
                  </a:cubicBezTo>
                  <a:lnTo>
                    <a:pt x="4415" y="9473"/>
                  </a:lnTo>
                  <a:cubicBezTo>
                    <a:pt x="5174" y="9764"/>
                    <a:pt x="5913" y="10114"/>
                    <a:pt x="6632" y="10503"/>
                  </a:cubicBezTo>
                  <a:cubicBezTo>
                    <a:pt x="7333" y="10892"/>
                    <a:pt x="8013" y="11359"/>
                    <a:pt x="8694" y="11826"/>
                  </a:cubicBezTo>
                  <a:cubicBezTo>
                    <a:pt x="8675" y="11807"/>
                    <a:pt x="8655" y="11807"/>
                    <a:pt x="8655" y="11768"/>
                  </a:cubicBezTo>
                  <a:lnTo>
                    <a:pt x="8655" y="11768"/>
                  </a:lnTo>
                  <a:cubicBezTo>
                    <a:pt x="9064" y="12059"/>
                    <a:pt x="9453" y="12390"/>
                    <a:pt x="9842" y="12701"/>
                  </a:cubicBezTo>
                  <a:cubicBezTo>
                    <a:pt x="9919" y="12740"/>
                    <a:pt x="9958" y="12818"/>
                    <a:pt x="10036" y="12876"/>
                  </a:cubicBezTo>
                  <a:lnTo>
                    <a:pt x="10114" y="13226"/>
                  </a:lnTo>
                  <a:cubicBezTo>
                    <a:pt x="10231" y="13965"/>
                    <a:pt x="10308" y="14724"/>
                    <a:pt x="10328" y="15463"/>
                  </a:cubicBezTo>
                  <a:cubicBezTo>
                    <a:pt x="10347" y="15852"/>
                    <a:pt x="10347" y="16222"/>
                    <a:pt x="10328" y="16611"/>
                  </a:cubicBezTo>
                  <a:lnTo>
                    <a:pt x="10328" y="17194"/>
                  </a:lnTo>
                  <a:lnTo>
                    <a:pt x="10328" y="17778"/>
                  </a:lnTo>
                  <a:cubicBezTo>
                    <a:pt x="10328" y="17972"/>
                    <a:pt x="10503" y="18128"/>
                    <a:pt x="10697" y="18128"/>
                  </a:cubicBezTo>
                  <a:cubicBezTo>
                    <a:pt x="10795" y="18128"/>
                    <a:pt x="10872" y="18069"/>
                    <a:pt x="10931" y="17991"/>
                  </a:cubicBezTo>
                  <a:cubicBezTo>
                    <a:pt x="10970" y="17972"/>
                    <a:pt x="10970" y="17953"/>
                    <a:pt x="10989" y="17933"/>
                  </a:cubicBezTo>
                  <a:cubicBezTo>
                    <a:pt x="11009" y="17875"/>
                    <a:pt x="11028" y="17797"/>
                    <a:pt x="11028" y="17758"/>
                  </a:cubicBezTo>
                  <a:cubicBezTo>
                    <a:pt x="11067" y="17505"/>
                    <a:pt x="11067" y="17252"/>
                    <a:pt x="11067" y="16980"/>
                  </a:cubicBezTo>
                  <a:cubicBezTo>
                    <a:pt x="11067" y="16708"/>
                    <a:pt x="11067" y="16416"/>
                    <a:pt x="11028" y="16144"/>
                  </a:cubicBezTo>
                  <a:cubicBezTo>
                    <a:pt x="11009" y="15619"/>
                    <a:pt x="10989" y="15074"/>
                    <a:pt x="10931" y="14568"/>
                  </a:cubicBezTo>
                  <a:cubicBezTo>
                    <a:pt x="10911" y="14238"/>
                    <a:pt x="10872" y="13888"/>
                    <a:pt x="10814" y="13518"/>
                  </a:cubicBezTo>
                  <a:lnTo>
                    <a:pt x="10814" y="13518"/>
                  </a:lnTo>
                  <a:cubicBezTo>
                    <a:pt x="10892" y="13596"/>
                    <a:pt x="10989" y="13674"/>
                    <a:pt x="11067" y="13752"/>
                  </a:cubicBezTo>
                  <a:cubicBezTo>
                    <a:pt x="11116" y="13800"/>
                    <a:pt x="11179" y="13824"/>
                    <a:pt x="11242" y="13824"/>
                  </a:cubicBezTo>
                  <a:cubicBezTo>
                    <a:pt x="11305" y="13824"/>
                    <a:pt x="11368" y="13800"/>
                    <a:pt x="11417" y="13752"/>
                  </a:cubicBezTo>
                  <a:cubicBezTo>
                    <a:pt x="11495" y="13596"/>
                    <a:pt x="11495" y="13440"/>
                    <a:pt x="11398" y="13343"/>
                  </a:cubicBezTo>
                  <a:cubicBezTo>
                    <a:pt x="11300" y="13246"/>
                    <a:pt x="11223" y="13168"/>
                    <a:pt x="11145" y="13090"/>
                  </a:cubicBezTo>
                  <a:lnTo>
                    <a:pt x="10892" y="12876"/>
                  </a:lnTo>
                  <a:cubicBezTo>
                    <a:pt x="10814" y="12798"/>
                    <a:pt x="10736" y="12721"/>
                    <a:pt x="10659" y="12682"/>
                  </a:cubicBezTo>
                  <a:cubicBezTo>
                    <a:pt x="10600" y="12390"/>
                    <a:pt x="10522" y="12098"/>
                    <a:pt x="10483" y="11826"/>
                  </a:cubicBezTo>
                  <a:cubicBezTo>
                    <a:pt x="10308" y="11126"/>
                    <a:pt x="10114" y="10406"/>
                    <a:pt x="9861" y="9725"/>
                  </a:cubicBezTo>
                  <a:cubicBezTo>
                    <a:pt x="9842" y="9667"/>
                    <a:pt x="9842" y="9589"/>
                    <a:pt x="9822" y="9492"/>
                  </a:cubicBezTo>
                  <a:lnTo>
                    <a:pt x="9822" y="9512"/>
                  </a:lnTo>
                  <a:cubicBezTo>
                    <a:pt x="9744" y="9006"/>
                    <a:pt x="9667" y="8520"/>
                    <a:pt x="9628" y="8014"/>
                  </a:cubicBezTo>
                  <a:cubicBezTo>
                    <a:pt x="9628" y="7878"/>
                    <a:pt x="9608" y="7761"/>
                    <a:pt x="9608" y="7644"/>
                  </a:cubicBezTo>
                  <a:lnTo>
                    <a:pt x="9608" y="7197"/>
                  </a:lnTo>
                  <a:lnTo>
                    <a:pt x="9608" y="6866"/>
                  </a:lnTo>
                  <a:cubicBezTo>
                    <a:pt x="9608" y="6750"/>
                    <a:pt x="9628" y="6614"/>
                    <a:pt x="9628" y="6477"/>
                  </a:cubicBezTo>
                  <a:cubicBezTo>
                    <a:pt x="9705" y="5777"/>
                    <a:pt x="9803" y="5097"/>
                    <a:pt x="9842" y="4377"/>
                  </a:cubicBezTo>
                  <a:cubicBezTo>
                    <a:pt x="9861" y="4027"/>
                    <a:pt x="9900" y="3677"/>
                    <a:pt x="9900" y="3307"/>
                  </a:cubicBezTo>
                  <a:cubicBezTo>
                    <a:pt x="9900" y="2977"/>
                    <a:pt x="9842" y="2626"/>
                    <a:pt x="9803" y="2315"/>
                  </a:cubicBezTo>
                  <a:cubicBezTo>
                    <a:pt x="9803" y="2296"/>
                    <a:pt x="9744" y="2276"/>
                    <a:pt x="9725" y="2276"/>
                  </a:cubicBezTo>
                  <a:lnTo>
                    <a:pt x="9705" y="2276"/>
                  </a:lnTo>
                  <a:cubicBezTo>
                    <a:pt x="9647" y="2296"/>
                    <a:pt x="9647" y="2315"/>
                    <a:pt x="9647" y="2374"/>
                  </a:cubicBezTo>
                  <a:lnTo>
                    <a:pt x="9647" y="2413"/>
                  </a:lnTo>
                  <a:cubicBezTo>
                    <a:pt x="9744" y="2977"/>
                    <a:pt x="9725" y="3560"/>
                    <a:pt x="9686" y="4144"/>
                  </a:cubicBezTo>
                  <a:cubicBezTo>
                    <a:pt x="9647" y="4377"/>
                    <a:pt x="9628" y="4649"/>
                    <a:pt x="9589" y="4902"/>
                  </a:cubicBezTo>
                  <a:cubicBezTo>
                    <a:pt x="9530" y="5155"/>
                    <a:pt x="9492" y="5447"/>
                    <a:pt x="9433" y="5719"/>
                  </a:cubicBezTo>
                  <a:cubicBezTo>
                    <a:pt x="9375" y="5991"/>
                    <a:pt x="9336" y="6264"/>
                    <a:pt x="9317" y="6555"/>
                  </a:cubicBezTo>
                  <a:cubicBezTo>
                    <a:pt x="9258" y="6808"/>
                    <a:pt x="9239" y="7080"/>
                    <a:pt x="9219" y="7353"/>
                  </a:cubicBezTo>
                  <a:cubicBezTo>
                    <a:pt x="9200" y="7606"/>
                    <a:pt x="9200" y="7839"/>
                    <a:pt x="9200" y="8092"/>
                  </a:cubicBezTo>
                  <a:cubicBezTo>
                    <a:pt x="9064" y="7781"/>
                    <a:pt x="8928" y="7528"/>
                    <a:pt x="8772" y="7255"/>
                  </a:cubicBezTo>
                  <a:cubicBezTo>
                    <a:pt x="8597" y="6886"/>
                    <a:pt x="8383" y="6555"/>
                    <a:pt x="8188" y="6205"/>
                  </a:cubicBezTo>
                  <a:cubicBezTo>
                    <a:pt x="7994" y="5875"/>
                    <a:pt x="7780" y="5524"/>
                    <a:pt x="7527" y="5194"/>
                  </a:cubicBezTo>
                  <a:cubicBezTo>
                    <a:pt x="7080" y="4533"/>
                    <a:pt x="6594" y="3891"/>
                    <a:pt x="6049" y="3307"/>
                  </a:cubicBezTo>
                  <a:cubicBezTo>
                    <a:pt x="4979" y="2121"/>
                    <a:pt x="3715" y="1071"/>
                    <a:pt x="2354" y="234"/>
                  </a:cubicBezTo>
                  <a:cubicBezTo>
                    <a:pt x="2237" y="156"/>
                    <a:pt x="2081" y="79"/>
                    <a:pt x="1965" y="1"/>
                  </a:cubicBezTo>
                  <a:close/>
                </a:path>
              </a:pathLst>
            </a:custGeom>
            <a:solidFill>
              <a:srgbClr val="BE53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</p:grpSp>
      <p:grpSp>
        <p:nvGrpSpPr>
          <p:cNvPr id="80" name="Google Shape;1051;p37"/>
          <p:cNvGrpSpPr/>
          <p:nvPr/>
        </p:nvGrpSpPr>
        <p:grpSpPr>
          <a:xfrm>
            <a:off x="9119600" y="725788"/>
            <a:ext cx="893999" cy="584699"/>
            <a:chOff x="7555450" y="377766"/>
            <a:chExt cx="670499" cy="438524"/>
          </a:xfrm>
        </p:grpSpPr>
        <p:sp>
          <p:nvSpPr>
            <p:cNvPr id="81" name="Google Shape;1052;p37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82" name="Google Shape;1053;p37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83" name="Google Shape;1054;p37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</p:grpSp>
      <p:grpSp>
        <p:nvGrpSpPr>
          <p:cNvPr id="84" name="Google Shape;1055;p37"/>
          <p:cNvGrpSpPr/>
          <p:nvPr/>
        </p:nvGrpSpPr>
        <p:grpSpPr>
          <a:xfrm>
            <a:off x="9919831" y="215194"/>
            <a:ext cx="1673444" cy="953808"/>
            <a:chOff x="816462" y="899275"/>
            <a:chExt cx="981285" cy="534397"/>
          </a:xfrm>
        </p:grpSpPr>
        <p:sp>
          <p:nvSpPr>
            <p:cNvPr id="85" name="Google Shape;1056;p37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86" name="Google Shape;1057;p37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</p:grpSp>
      <p:grpSp>
        <p:nvGrpSpPr>
          <p:cNvPr id="87" name="Google Shape;1058;p37"/>
          <p:cNvGrpSpPr/>
          <p:nvPr/>
        </p:nvGrpSpPr>
        <p:grpSpPr>
          <a:xfrm>
            <a:off x="1627099" y="612271"/>
            <a:ext cx="653637" cy="811748"/>
            <a:chOff x="7376250" y="1989890"/>
            <a:chExt cx="490228" cy="608811"/>
          </a:xfrm>
        </p:grpSpPr>
        <p:sp>
          <p:nvSpPr>
            <p:cNvPr id="88" name="Google Shape;1059;p37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89" name="Google Shape;1060;p37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90" name="Google Shape;1061;p37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</p:grpSp>
      <p:grpSp>
        <p:nvGrpSpPr>
          <p:cNvPr id="91" name="Google Shape;1062;p37"/>
          <p:cNvGrpSpPr/>
          <p:nvPr/>
        </p:nvGrpSpPr>
        <p:grpSpPr>
          <a:xfrm>
            <a:off x="2682606" y="822871"/>
            <a:ext cx="653651" cy="474539"/>
            <a:chOff x="8787625" y="134475"/>
            <a:chExt cx="838586" cy="608799"/>
          </a:xfrm>
        </p:grpSpPr>
        <p:sp>
          <p:nvSpPr>
            <p:cNvPr id="92" name="Google Shape;1063;p37"/>
            <p:cNvSpPr/>
            <p:nvPr/>
          </p:nvSpPr>
          <p:spPr>
            <a:xfrm>
              <a:off x="8787625" y="134475"/>
              <a:ext cx="838586" cy="608799"/>
            </a:xfrm>
            <a:custGeom>
              <a:avLst/>
              <a:gdLst/>
              <a:ahLst/>
              <a:cxnLst/>
              <a:rect l="l" t="t" r="r" b="b"/>
              <a:pathLst>
                <a:path w="7682" h="5577" extrusionOk="0">
                  <a:moveTo>
                    <a:pt x="4010" y="0"/>
                  </a:moveTo>
                  <a:cubicBezTo>
                    <a:pt x="3863" y="0"/>
                    <a:pt x="3708" y="18"/>
                    <a:pt x="3553" y="46"/>
                  </a:cubicBezTo>
                  <a:cubicBezTo>
                    <a:pt x="3188" y="123"/>
                    <a:pt x="2804" y="296"/>
                    <a:pt x="2459" y="526"/>
                  </a:cubicBezTo>
                  <a:cubicBezTo>
                    <a:pt x="1863" y="968"/>
                    <a:pt x="1402" y="1621"/>
                    <a:pt x="1191" y="2331"/>
                  </a:cubicBezTo>
                  <a:cubicBezTo>
                    <a:pt x="1057" y="2351"/>
                    <a:pt x="903" y="2427"/>
                    <a:pt x="769" y="2504"/>
                  </a:cubicBezTo>
                  <a:cubicBezTo>
                    <a:pt x="634" y="2581"/>
                    <a:pt x="519" y="2677"/>
                    <a:pt x="404" y="2811"/>
                  </a:cubicBezTo>
                  <a:cubicBezTo>
                    <a:pt x="135" y="3119"/>
                    <a:pt x="1" y="3541"/>
                    <a:pt x="1" y="4041"/>
                  </a:cubicBezTo>
                  <a:cubicBezTo>
                    <a:pt x="1" y="4213"/>
                    <a:pt x="20" y="4405"/>
                    <a:pt x="58" y="4597"/>
                  </a:cubicBezTo>
                  <a:cubicBezTo>
                    <a:pt x="97" y="4732"/>
                    <a:pt x="135" y="4847"/>
                    <a:pt x="193" y="5001"/>
                  </a:cubicBezTo>
                  <a:cubicBezTo>
                    <a:pt x="250" y="5327"/>
                    <a:pt x="538" y="5577"/>
                    <a:pt x="884" y="5577"/>
                  </a:cubicBezTo>
                  <a:lnTo>
                    <a:pt x="6818" y="5577"/>
                  </a:lnTo>
                  <a:cubicBezTo>
                    <a:pt x="7106" y="5577"/>
                    <a:pt x="7394" y="5385"/>
                    <a:pt x="7490" y="5116"/>
                  </a:cubicBezTo>
                  <a:cubicBezTo>
                    <a:pt x="7624" y="4751"/>
                    <a:pt x="7682" y="4367"/>
                    <a:pt x="7682" y="3983"/>
                  </a:cubicBezTo>
                  <a:cubicBezTo>
                    <a:pt x="7682" y="3445"/>
                    <a:pt x="7490" y="2984"/>
                    <a:pt x="7144" y="2677"/>
                  </a:cubicBezTo>
                  <a:cubicBezTo>
                    <a:pt x="6952" y="2504"/>
                    <a:pt x="6722" y="2389"/>
                    <a:pt x="6472" y="2331"/>
                  </a:cubicBezTo>
                  <a:cubicBezTo>
                    <a:pt x="6453" y="2139"/>
                    <a:pt x="6395" y="1967"/>
                    <a:pt x="6357" y="1813"/>
                  </a:cubicBezTo>
                  <a:cubicBezTo>
                    <a:pt x="6299" y="1640"/>
                    <a:pt x="6242" y="1467"/>
                    <a:pt x="6165" y="1294"/>
                  </a:cubicBezTo>
                  <a:cubicBezTo>
                    <a:pt x="6088" y="1141"/>
                    <a:pt x="5973" y="968"/>
                    <a:pt x="5858" y="814"/>
                  </a:cubicBezTo>
                  <a:cubicBezTo>
                    <a:pt x="5589" y="507"/>
                    <a:pt x="5224" y="277"/>
                    <a:pt x="4821" y="123"/>
                  </a:cubicBezTo>
                  <a:cubicBezTo>
                    <a:pt x="4629" y="46"/>
                    <a:pt x="4417" y="8"/>
                    <a:pt x="4168" y="8"/>
                  </a:cubicBezTo>
                  <a:cubicBezTo>
                    <a:pt x="4116" y="3"/>
                    <a:pt x="4063" y="0"/>
                    <a:pt x="4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93" name="Google Shape;1064;p37"/>
            <p:cNvSpPr/>
            <p:nvPr/>
          </p:nvSpPr>
          <p:spPr>
            <a:xfrm>
              <a:off x="8865240" y="212854"/>
              <a:ext cx="679318" cy="450841"/>
            </a:xfrm>
            <a:custGeom>
              <a:avLst/>
              <a:gdLst/>
              <a:ahLst/>
              <a:cxnLst/>
              <a:rect l="l" t="t" r="r" b="b"/>
              <a:pathLst>
                <a:path w="6223" h="4130" extrusionOk="0">
                  <a:moveTo>
                    <a:pt x="3322" y="0"/>
                  </a:moveTo>
                  <a:cubicBezTo>
                    <a:pt x="3226" y="0"/>
                    <a:pt x="3092" y="39"/>
                    <a:pt x="2977" y="39"/>
                  </a:cubicBezTo>
                  <a:cubicBezTo>
                    <a:pt x="2708" y="77"/>
                    <a:pt x="2420" y="192"/>
                    <a:pt x="2189" y="384"/>
                  </a:cubicBezTo>
                  <a:cubicBezTo>
                    <a:pt x="1709" y="749"/>
                    <a:pt x="1325" y="1287"/>
                    <a:pt x="1172" y="1882"/>
                  </a:cubicBezTo>
                  <a:cubicBezTo>
                    <a:pt x="1133" y="2074"/>
                    <a:pt x="1114" y="2286"/>
                    <a:pt x="1114" y="2478"/>
                  </a:cubicBezTo>
                  <a:cubicBezTo>
                    <a:pt x="1076" y="2458"/>
                    <a:pt x="1056" y="2439"/>
                    <a:pt x="1018" y="2401"/>
                  </a:cubicBezTo>
                  <a:cubicBezTo>
                    <a:pt x="960" y="2382"/>
                    <a:pt x="883" y="2362"/>
                    <a:pt x="845" y="2343"/>
                  </a:cubicBezTo>
                  <a:lnTo>
                    <a:pt x="634" y="2343"/>
                  </a:lnTo>
                  <a:cubicBezTo>
                    <a:pt x="576" y="2343"/>
                    <a:pt x="499" y="2382"/>
                    <a:pt x="442" y="2401"/>
                  </a:cubicBezTo>
                  <a:cubicBezTo>
                    <a:pt x="365" y="2458"/>
                    <a:pt x="307" y="2497"/>
                    <a:pt x="250" y="2574"/>
                  </a:cubicBezTo>
                  <a:cubicBezTo>
                    <a:pt x="96" y="2746"/>
                    <a:pt x="0" y="3015"/>
                    <a:pt x="0" y="3323"/>
                  </a:cubicBezTo>
                  <a:cubicBezTo>
                    <a:pt x="0" y="3438"/>
                    <a:pt x="19" y="3591"/>
                    <a:pt x="58" y="3726"/>
                  </a:cubicBezTo>
                  <a:cubicBezTo>
                    <a:pt x="77" y="3841"/>
                    <a:pt x="115" y="3975"/>
                    <a:pt x="154" y="4091"/>
                  </a:cubicBezTo>
                  <a:lnTo>
                    <a:pt x="154" y="4110"/>
                  </a:lnTo>
                  <a:lnTo>
                    <a:pt x="154" y="4129"/>
                  </a:lnTo>
                  <a:lnTo>
                    <a:pt x="6068" y="4129"/>
                  </a:lnTo>
                  <a:cubicBezTo>
                    <a:pt x="6164" y="3879"/>
                    <a:pt x="6222" y="3553"/>
                    <a:pt x="6222" y="3265"/>
                  </a:cubicBezTo>
                  <a:cubicBezTo>
                    <a:pt x="6222" y="2938"/>
                    <a:pt x="6107" y="2650"/>
                    <a:pt x="5915" y="2478"/>
                  </a:cubicBezTo>
                  <a:cubicBezTo>
                    <a:pt x="5819" y="2401"/>
                    <a:pt x="5723" y="2343"/>
                    <a:pt x="5588" y="2343"/>
                  </a:cubicBezTo>
                  <a:lnTo>
                    <a:pt x="5396" y="2343"/>
                  </a:lnTo>
                  <a:cubicBezTo>
                    <a:pt x="5339" y="2343"/>
                    <a:pt x="5281" y="2362"/>
                    <a:pt x="5243" y="2382"/>
                  </a:cubicBezTo>
                  <a:cubicBezTo>
                    <a:pt x="5166" y="2401"/>
                    <a:pt x="5089" y="2458"/>
                    <a:pt x="5051" y="2535"/>
                  </a:cubicBezTo>
                  <a:lnTo>
                    <a:pt x="5051" y="2170"/>
                  </a:lnTo>
                  <a:cubicBezTo>
                    <a:pt x="5012" y="1863"/>
                    <a:pt x="4993" y="1575"/>
                    <a:pt x="4897" y="1325"/>
                  </a:cubicBezTo>
                  <a:cubicBezTo>
                    <a:pt x="4859" y="1172"/>
                    <a:pt x="4801" y="1056"/>
                    <a:pt x="4763" y="941"/>
                  </a:cubicBezTo>
                  <a:cubicBezTo>
                    <a:pt x="4705" y="826"/>
                    <a:pt x="4609" y="692"/>
                    <a:pt x="4532" y="615"/>
                  </a:cubicBezTo>
                  <a:cubicBezTo>
                    <a:pt x="4379" y="384"/>
                    <a:pt x="4110" y="250"/>
                    <a:pt x="3822" y="154"/>
                  </a:cubicBezTo>
                  <a:cubicBezTo>
                    <a:pt x="3668" y="96"/>
                    <a:pt x="3534" y="77"/>
                    <a:pt x="3361" y="58"/>
                  </a:cubicBezTo>
                  <a:cubicBezTo>
                    <a:pt x="3380" y="0"/>
                    <a:pt x="3361" y="0"/>
                    <a:pt x="3322" y="0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</p:grpSp>
      <p:grpSp>
        <p:nvGrpSpPr>
          <p:cNvPr id="94" name="Google Shape;786;p35"/>
          <p:cNvGrpSpPr/>
          <p:nvPr/>
        </p:nvGrpSpPr>
        <p:grpSpPr>
          <a:xfrm flipH="1">
            <a:off x="8447227" y="4896038"/>
            <a:ext cx="1566372" cy="1931142"/>
            <a:chOff x="7383124" y="2651575"/>
            <a:chExt cx="1581845" cy="1913754"/>
          </a:xfrm>
        </p:grpSpPr>
        <p:sp>
          <p:nvSpPr>
            <p:cNvPr id="95" name="Google Shape;787;p35"/>
            <p:cNvSpPr/>
            <p:nvPr/>
          </p:nvSpPr>
          <p:spPr>
            <a:xfrm>
              <a:off x="7383124" y="2651575"/>
              <a:ext cx="1581845" cy="1913754"/>
            </a:xfrm>
            <a:custGeom>
              <a:avLst/>
              <a:gdLst/>
              <a:ahLst/>
              <a:cxnLst/>
              <a:rect l="l" t="t" r="r" b="b"/>
              <a:pathLst>
                <a:path w="25345" h="30663" extrusionOk="0">
                  <a:moveTo>
                    <a:pt x="7957" y="1"/>
                  </a:moveTo>
                  <a:cubicBezTo>
                    <a:pt x="7565" y="14"/>
                    <a:pt x="7172" y="95"/>
                    <a:pt x="6820" y="271"/>
                  </a:cubicBezTo>
                  <a:cubicBezTo>
                    <a:pt x="6631" y="366"/>
                    <a:pt x="6441" y="488"/>
                    <a:pt x="6279" y="637"/>
                  </a:cubicBezTo>
                  <a:cubicBezTo>
                    <a:pt x="6090" y="786"/>
                    <a:pt x="5941" y="948"/>
                    <a:pt x="5806" y="1137"/>
                  </a:cubicBezTo>
                  <a:cubicBezTo>
                    <a:pt x="5670" y="1327"/>
                    <a:pt x="5562" y="1516"/>
                    <a:pt x="5481" y="1733"/>
                  </a:cubicBezTo>
                  <a:cubicBezTo>
                    <a:pt x="5413" y="1936"/>
                    <a:pt x="5373" y="2139"/>
                    <a:pt x="5373" y="2342"/>
                  </a:cubicBezTo>
                  <a:cubicBezTo>
                    <a:pt x="5373" y="2734"/>
                    <a:pt x="5467" y="3113"/>
                    <a:pt x="5630" y="3465"/>
                  </a:cubicBezTo>
                  <a:cubicBezTo>
                    <a:pt x="5792" y="3803"/>
                    <a:pt x="5981" y="4128"/>
                    <a:pt x="6198" y="4425"/>
                  </a:cubicBezTo>
                  <a:cubicBezTo>
                    <a:pt x="6469" y="4791"/>
                    <a:pt x="6753" y="5129"/>
                    <a:pt x="7037" y="5454"/>
                  </a:cubicBezTo>
                  <a:cubicBezTo>
                    <a:pt x="6699" y="5589"/>
                    <a:pt x="6374" y="5738"/>
                    <a:pt x="6063" y="5887"/>
                  </a:cubicBezTo>
                  <a:cubicBezTo>
                    <a:pt x="5237" y="6293"/>
                    <a:pt x="4452" y="6766"/>
                    <a:pt x="3722" y="7321"/>
                  </a:cubicBezTo>
                  <a:cubicBezTo>
                    <a:pt x="2098" y="8566"/>
                    <a:pt x="1056" y="9973"/>
                    <a:pt x="650" y="11516"/>
                  </a:cubicBezTo>
                  <a:cubicBezTo>
                    <a:pt x="461" y="12219"/>
                    <a:pt x="407" y="12950"/>
                    <a:pt x="501" y="13681"/>
                  </a:cubicBezTo>
                  <a:cubicBezTo>
                    <a:pt x="555" y="14060"/>
                    <a:pt x="637" y="14452"/>
                    <a:pt x="758" y="14831"/>
                  </a:cubicBezTo>
                  <a:cubicBezTo>
                    <a:pt x="880" y="15196"/>
                    <a:pt x="1043" y="15561"/>
                    <a:pt x="1218" y="15913"/>
                  </a:cubicBezTo>
                  <a:cubicBezTo>
                    <a:pt x="894" y="16657"/>
                    <a:pt x="623" y="17442"/>
                    <a:pt x="420" y="18227"/>
                  </a:cubicBezTo>
                  <a:cubicBezTo>
                    <a:pt x="407" y="18281"/>
                    <a:pt x="393" y="18335"/>
                    <a:pt x="380" y="18389"/>
                  </a:cubicBezTo>
                  <a:lnTo>
                    <a:pt x="366" y="18457"/>
                  </a:lnTo>
                  <a:cubicBezTo>
                    <a:pt x="271" y="18850"/>
                    <a:pt x="190" y="19228"/>
                    <a:pt x="136" y="19607"/>
                  </a:cubicBezTo>
                  <a:cubicBezTo>
                    <a:pt x="95" y="19878"/>
                    <a:pt x="68" y="20108"/>
                    <a:pt x="55" y="20324"/>
                  </a:cubicBezTo>
                  <a:cubicBezTo>
                    <a:pt x="1" y="21001"/>
                    <a:pt x="14" y="21691"/>
                    <a:pt x="122" y="22381"/>
                  </a:cubicBezTo>
                  <a:cubicBezTo>
                    <a:pt x="217" y="23044"/>
                    <a:pt x="407" y="23707"/>
                    <a:pt x="704" y="24330"/>
                  </a:cubicBezTo>
                  <a:cubicBezTo>
                    <a:pt x="934" y="24817"/>
                    <a:pt x="1218" y="25277"/>
                    <a:pt x="1570" y="25696"/>
                  </a:cubicBezTo>
                  <a:cubicBezTo>
                    <a:pt x="1679" y="25832"/>
                    <a:pt x="1787" y="25940"/>
                    <a:pt x="1895" y="26062"/>
                  </a:cubicBezTo>
                  <a:cubicBezTo>
                    <a:pt x="2396" y="26562"/>
                    <a:pt x="2964" y="27009"/>
                    <a:pt x="3600" y="27361"/>
                  </a:cubicBezTo>
                  <a:lnTo>
                    <a:pt x="3627" y="27374"/>
                  </a:lnTo>
                  <a:cubicBezTo>
                    <a:pt x="3668" y="27401"/>
                    <a:pt x="3708" y="27415"/>
                    <a:pt x="3749" y="27442"/>
                  </a:cubicBezTo>
                  <a:cubicBezTo>
                    <a:pt x="4520" y="27861"/>
                    <a:pt x="5359" y="28172"/>
                    <a:pt x="6211" y="28402"/>
                  </a:cubicBezTo>
                  <a:cubicBezTo>
                    <a:pt x="6644" y="28524"/>
                    <a:pt x="7091" y="28633"/>
                    <a:pt x="7565" y="28727"/>
                  </a:cubicBezTo>
                  <a:cubicBezTo>
                    <a:pt x="8038" y="28822"/>
                    <a:pt x="8525" y="28890"/>
                    <a:pt x="9026" y="28957"/>
                  </a:cubicBezTo>
                  <a:cubicBezTo>
                    <a:pt x="9784" y="29052"/>
                    <a:pt x="10541" y="29093"/>
                    <a:pt x="11313" y="29093"/>
                  </a:cubicBezTo>
                  <a:cubicBezTo>
                    <a:pt x="11516" y="29093"/>
                    <a:pt x="11732" y="29093"/>
                    <a:pt x="11962" y="29079"/>
                  </a:cubicBezTo>
                  <a:lnTo>
                    <a:pt x="12246" y="29066"/>
                  </a:lnTo>
                  <a:lnTo>
                    <a:pt x="12287" y="29147"/>
                  </a:lnTo>
                  <a:cubicBezTo>
                    <a:pt x="12328" y="29201"/>
                    <a:pt x="12355" y="29255"/>
                    <a:pt x="12395" y="29309"/>
                  </a:cubicBezTo>
                  <a:lnTo>
                    <a:pt x="12409" y="29336"/>
                  </a:lnTo>
                  <a:cubicBezTo>
                    <a:pt x="12503" y="29471"/>
                    <a:pt x="12585" y="29580"/>
                    <a:pt x="12666" y="29688"/>
                  </a:cubicBezTo>
                  <a:cubicBezTo>
                    <a:pt x="12801" y="29864"/>
                    <a:pt x="12963" y="30026"/>
                    <a:pt x="13126" y="30175"/>
                  </a:cubicBezTo>
                  <a:cubicBezTo>
                    <a:pt x="13180" y="30216"/>
                    <a:pt x="13221" y="30256"/>
                    <a:pt x="13275" y="30297"/>
                  </a:cubicBezTo>
                  <a:cubicBezTo>
                    <a:pt x="13315" y="30324"/>
                    <a:pt x="13356" y="30351"/>
                    <a:pt x="13396" y="30378"/>
                  </a:cubicBezTo>
                  <a:lnTo>
                    <a:pt x="13478" y="30432"/>
                  </a:lnTo>
                  <a:cubicBezTo>
                    <a:pt x="13532" y="30459"/>
                    <a:pt x="13599" y="30486"/>
                    <a:pt x="13667" y="30527"/>
                  </a:cubicBezTo>
                  <a:lnTo>
                    <a:pt x="13721" y="30554"/>
                  </a:lnTo>
                  <a:cubicBezTo>
                    <a:pt x="13789" y="30567"/>
                    <a:pt x="13857" y="30595"/>
                    <a:pt x="13924" y="30608"/>
                  </a:cubicBezTo>
                  <a:cubicBezTo>
                    <a:pt x="14046" y="30649"/>
                    <a:pt x="14168" y="30662"/>
                    <a:pt x="14290" y="30662"/>
                  </a:cubicBezTo>
                  <a:cubicBezTo>
                    <a:pt x="14371" y="30662"/>
                    <a:pt x="14465" y="30649"/>
                    <a:pt x="14547" y="30635"/>
                  </a:cubicBezTo>
                  <a:cubicBezTo>
                    <a:pt x="14790" y="30595"/>
                    <a:pt x="15020" y="30500"/>
                    <a:pt x="15223" y="30337"/>
                  </a:cubicBezTo>
                  <a:cubicBezTo>
                    <a:pt x="15264" y="30310"/>
                    <a:pt x="15304" y="30270"/>
                    <a:pt x="15331" y="30243"/>
                  </a:cubicBezTo>
                  <a:cubicBezTo>
                    <a:pt x="15453" y="30121"/>
                    <a:pt x="15548" y="29999"/>
                    <a:pt x="15629" y="29850"/>
                  </a:cubicBezTo>
                  <a:cubicBezTo>
                    <a:pt x="15683" y="29756"/>
                    <a:pt x="15737" y="29647"/>
                    <a:pt x="15778" y="29539"/>
                  </a:cubicBezTo>
                  <a:cubicBezTo>
                    <a:pt x="15819" y="29431"/>
                    <a:pt x="15859" y="29323"/>
                    <a:pt x="15886" y="29201"/>
                  </a:cubicBezTo>
                  <a:cubicBezTo>
                    <a:pt x="15913" y="29120"/>
                    <a:pt x="15940" y="29025"/>
                    <a:pt x="15954" y="28917"/>
                  </a:cubicBezTo>
                  <a:lnTo>
                    <a:pt x="15981" y="28754"/>
                  </a:lnTo>
                  <a:cubicBezTo>
                    <a:pt x="15981" y="28700"/>
                    <a:pt x="15994" y="28646"/>
                    <a:pt x="16008" y="28578"/>
                  </a:cubicBezTo>
                  <a:cubicBezTo>
                    <a:pt x="16021" y="28524"/>
                    <a:pt x="16021" y="28497"/>
                    <a:pt x="16021" y="28443"/>
                  </a:cubicBezTo>
                  <a:cubicBezTo>
                    <a:pt x="16103" y="28430"/>
                    <a:pt x="16170" y="28402"/>
                    <a:pt x="16252" y="28375"/>
                  </a:cubicBezTo>
                  <a:cubicBezTo>
                    <a:pt x="17185" y="28078"/>
                    <a:pt x="18092" y="27712"/>
                    <a:pt x="18971" y="27279"/>
                  </a:cubicBezTo>
                  <a:lnTo>
                    <a:pt x="19066" y="27239"/>
                  </a:lnTo>
                  <a:lnTo>
                    <a:pt x="19093" y="27225"/>
                  </a:lnTo>
                  <a:cubicBezTo>
                    <a:pt x="19918" y="26819"/>
                    <a:pt x="20690" y="26346"/>
                    <a:pt x="21447" y="25832"/>
                  </a:cubicBezTo>
                  <a:cubicBezTo>
                    <a:pt x="22178" y="25331"/>
                    <a:pt x="22855" y="24749"/>
                    <a:pt x="23450" y="24100"/>
                  </a:cubicBezTo>
                  <a:cubicBezTo>
                    <a:pt x="23978" y="23531"/>
                    <a:pt x="24411" y="22882"/>
                    <a:pt x="24736" y="22178"/>
                  </a:cubicBezTo>
                  <a:cubicBezTo>
                    <a:pt x="25033" y="21529"/>
                    <a:pt x="25209" y="20852"/>
                    <a:pt x="25290" y="20149"/>
                  </a:cubicBezTo>
                  <a:cubicBezTo>
                    <a:pt x="25344" y="19458"/>
                    <a:pt x="25317" y="18768"/>
                    <a:pt x="25182" y="18092"/>
                  </a:cubicBezTo>
                  <a:cubicBezTo>
                    <a:pt x="25047" y="17415"/>
                    <a:pt x="24844" y="16766"/>
                    <a:pt x="24560" y="16130"/>
                  </a:cubicBezTo>
                  <a:cubicBezTo>
                    <a:pt x="24262" y="15480"/>
                    <a:pt x="23924" y="14871"/>
                    <a:pt x="23518" y="14290"/>
                  </a:cubicBezTo>
                  <a:cubicBezTo>
                    <a:pt x="23179" y="13775"/>
                    <a:pt x="22801" y="13288"/>
                    <a:pt x="22408" y="12815"/>
                  </a:cubicBezTo>
                  <a:cubicBezTo>
                    <a:pt x="22056" y="12355"/>
                    <a:pt x="21677" y="11922"/>
                    <a:pt x="21272" y="11516"/>
                  </a:cubicBezTo>
                  <a:lnTo>
                    <a:pt x="21245" y="11489"/>
                  </a:lnTo>
                  <a:lnTo>
                    <a:pt x="21123" y="11367"/>
                  </a:lnTo>
                  <a:lnTo>
                    <a:pt x="21109" y="11353"/>
                  </a:lnTo>
                  <a:lnTo>
                    <a:pt x="21109" y="11272"/>
                  </a:lnTo>
                  <a:cubicBezTo>
                    <a:pt x="21109" y="10920"/>
                    <a:pt x="21096" y="10582"/>
                    <a:pt x="21069" y="10230"/>
                  </a:cubicBezTo>
                  <a:cubicBezTo>
                    <a:pt x="21028" y="9973"/>
                    <a:pt x="20987" y="9716"/>
                    <a:pt x="20933" y="9459"/>
                  </a:cubicBezTo>
                  <a:cubicBezTo>
                    <a:pt x="20825" y="8972"/>
                    <a:pt x="20663" y="8512"/>
                    <a:pt x="20460" y="8065"/>
                  </a:cubicBezTo>
                  <a:cubicBezTo>
                    <a:pt x="20243" y="7659"/>
                    <a:pt x="20000" y="7267"/>
                    <a:pt x="19702" y="6915"/>
                  </a:cubicBezTo>
                  <a:cubicBezTo>
                    <a:pt x="19404" y="6577"/>
                    <a:pt x="19080" y="6279"/>
                    <a:pt x="18728" y="6009"/>
                  </a:cubicBezTo>
                  <a:cubicBezTo>
                    <a:pt x="18011" y="5481"/>
                    <a:pt x="17212" y="5088"/>
                    <a:pt x="16360" y="4831"/>
                  </a:cubicBezTo>
                  <a:cubicBezTo>
                    <a:pt x="15494" y="4574"/>
                    <a:pt x="14614" y="4412"/>
                    <a:pt x="13708" y="4358"/>
                  </a:cubicBezTo>
                  <a:cubicBezTo>
                    <a:pt x="13369" y="4331"/>
                    <a:pt x="13031" y="4331"/>
                    <a:pt x="12693" y="4331"/>
                  </a:cubicBezTo>
                  <a:cubicBezTo>
                    <a:pt x="12165" y="4331"/>
                    <a:pt x="11624" y="4358"/>
                    <a:pt x="11069" y="4412"/>
                  </a:cubicBezTo>
                  <a:cubicBezTo>
                    <a:pt x="10907" y="4425"/>
                    <a:pt x="10744" y="4439"/>
                    <a:pt x="10582" y="4466"/>
                  </a:cubicBezTo>
                  <a:cubicBezTo>
                    <a:pt x="10582" y="4249"/>
                    <a:pt x="10582" y="4047"/>
                    <a:pt x="10568" y="3830"/>
                  </a:cubicBezTo>
                  <a:cubicBezTo>
                    <a:pt x="10555" y="3411"/>
                    <a:pt x="10501" y="2991"/>
                    <a:pt x="10433" y="2585"/>
                  </a:cubicBezTo>
                  <a:cubicBezTo>
                    <a:pt x="10365" y="2220"/>
                    <a:pt x="10271" y="1854"/>
                    <a:pt x="10135" y="1516"/>
                  </a:cubicBezTo>
                  <a:cubicBezTo>
                    <a:pt x="10054" y="1286"/>
                    <a:pt x="9932" y="1070"/>
                    <a:pt x="9784" y="880"/>
                  </a:cubicBezTo>
                  <a:cubicBezTo>
                    <a:pt x="9364" y="353"/>
                    <a:pt x="8742" y="28"/>
                    <a:pt x="8065" y="1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96" name="Google Shape;788;p35"/>
            <p:cNvSpPr/>
            <p:nvPr/>
          </p:nvSpPr>
          <p:spPr>
            <a:xfrm>
              <a:off x="8631323" y="3314523"/>
              <a:ext cx="19473" cy="47496"/>
            </a:xfrm>
            <a:custGeom>
              <a:avLst/>
              <a:gdLst/>
              <a:ahLst/>
              <a:cxnLst/>
              <a:rect l="l" t="t" r="r" b="b"/>
              <a:pathLst>
                <a:path w="312" h="761" extrusionOk="0">
                  <a:moveTo>
                    <a:pt x="95" y="1"/>
                  </a:moveTo>
                  <a:cubicBezTo>
                    <a:pt x="28" y="28"/>
                    <a:pt x="1" y="95"/>
                    <a:pt x="14" y="163"/>
                  </a:cubicBezTo>
                  <a:cubicBezTo>
                    <a:pt x="28" y="217"/>
                    <a:pt x="41" y="271"/>
                    <a:pt x="55" y="339"/>
                  </a:cubicBezTo>
                  <a:cubicBezTo>
                    <a:pt x="55" y="407"/>
                    <a:pt x="55" y="488"/>
                    <a:pt x="55" y="569"/>
                  </a:cubicBezTo>
                  <a:cubicBezTo>
                    <a:pt x="55" y="582"/>
                    <a:pt x="55" y="582"/>
                    <a:pt x="55" y="596"/>
                  </a:cubicBezTo>
                  <a:cubicBezTo>
                    <a:pt x="41" y="637"/>
                    <a:pt x="55" y="664"/>
                    <a:pt x="68" y="691"/>
                  </a:cubicBezTo>
                  <a:cubicBezTo>
                    <a:pt x="82" y="731"/>
                    <a:pt x="109" y="745"/>
                    <a:pt x="149" y="758"/>
                  </a:cubicBezTo>
                  <a:cubicBezTo>
                    <a:pt x="158" y="760"/>
                    <a:pt x="167" y="761"/>
                    <a:pt x="176" y="761"/>
                  </a:cubicBezTo>
                  <a:cubicBezTo>
                    <a:pt x="234" y="761"/>
                    <a:pt x="287" y="723"/>
                    <a:pt x="298" y="664"/>
                  </a:cubicBezTo>
                  <a:cubicBezTo>
                    <a:pt x="312" y="569"/>
                    <a:pt x="312" y="474"/>
                    <a:pt x="312" y="379"/>
                  </a:cubicBezTo>
                  <a:cubicBezTo>
                    <a:pt x="298" y="285"/>
                    <a:pt x="285" y="190"/>
                    <a:pt x="258" y="95"/>
                  </a:cubicBezTo>
                  <a:cubicBezTo>
                    <a:pt x="244" y="41"/>
                    <a:pt x="190" y="1"/>
                    <a:pt x="136" y="1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97" name="Google Shape;789;p35"/>
            <p:cNvSpPr/>
            <p:nvPr/>
          </p:nvSpPr>
          <p:spPr>
            <a:xfrm>
              <a:off x="7425378" y="3343233"/>
              <a:ext cx="1497338" cy="1179035"/>
            </a:xfrm>
            <a:custGeom>
              <a:avLst/>
              <a:gdLst/>
              <a:ahLst/>
              <a:cxnLst/>
              <a:rect l="l" t="t" r="r" b="b"/>
              <a:pathLst>
                <a:path w="23991" h="18891" extrusionOk="0">
                  <a:moveTo>
                    <a:pt x="18605" y="1"/>
                  </a:moveTo>
                  <a:cubicBezTo>
                    <a:pt x="18551" y="1"/>
                    <a:pt x="18497" y="1"/>
                    <a:pt x="18443" y="14"/>
                  </a:cubicBezTo>
                  <a:cubicBezTo>
                    <a:pt x="18267" y="28"/>
                    <a:pt x="18091" y="68"/>
                    <a:pt x="17915" y="122"/>
                  </a:cubicBezTo>
                  <a:lnTo>
                    <a:pt x="17794" y="163"/>
                  </a:lnTo>
                  <a:lnTo>
                    <a:pt x="17699" y="190"/>
                  </a:lnTo>
                  <a:lnTo>
                    <a:pt x="17604" y="217"/>
                  </a:lnTo>
                  <a:lnTo>
                    <a:pt x="17523" y="231"/>
                  </a:lnTo>
                  <a:lnTo>
                    <a:pt x="17442" y="258"/>
                  </a:lnTo>
                  <a:lnTo>
                    <a:pt x="17185" y="325"/>
                  </a:lnTo>
                  <a:cubicBezTo>
                    <a:pt x="16035" y="637"/>
                    <a:pt x="14925" y="867"/>
                    <a:pt x="13897" y="1070"/>
                  </a:cubicBezTo>
                  <a:lnTo>
                    <a:pt x="13721" y="1110"/>
                  </a:lnTo>
                  <a:lnTo>
                    <a:pt x="13531" y="1151"/>
                  </a:lnTo>
                  <a:lnTo>
                    <a:pt x="13355" y="1191"/>
                  </a:lnTo>
                  <a:lnTo>
                    <a:pt x="13071" y="1246"/>
                  </a:lnTo>
                  <a:lnTo>
                    <a:pt x="12706" y="1313"/>
                  </a:lnTo>
                  <a:lnTo>
                    <a:pt x="12246" y="1408"/>
                  </a:lnTo>
                  <a:cubicBezTo>
                    <a:pt x="11691" y="1530"/>
                    <a:pt x="11150" y="1638"/>
                    <a:pt x="10595" y="1760"/>
                  </a:cubicBezTo>
                  <a:lnTo>
                    <a:pt x="10433" y="1800"/>
                  </a:lnTo>
                  <a:cubicBezTo>
                    <a:pt x="9513" y="1990"/>
                    <a:pt x="8335" y="2247"/>
                    <a:pt x="7266" y="2463"/>
                  </a:cubicBezTo>
                  <a:cubicBezTo>
                    <a:pt x="5264" y="2869"/>
                    <a:pt x="3627" y="3153"/>
                    <a:pt x="2098" y="3356"/>
                  </a:cubicBezTo>
                  <a:cubicBezTo>
                    <a:pt x="2057" y="3370"/>
                    <a:pt x="2030" y="3397"/>
                    <a:pt x="2003" y="3424"/>
                  </a:cubicBezTo>
                  <a:cubicBezTo>
                    <a:pt x="1976" y="3438"/>
                    <a:pt x="1962" y="3451"/>
                    <a:pt x="1949" y="3478"/>
                  </a:cubicBezTo>
                  <a:cubicBezTo>
                    <a:pt x="1286" y="4682"/>
                    <a:pt x="758" y="5968"/>
                    <a:pt x="393" y="7307"/>
                  </a:cubicBezTo>
                  <a:cubicBezTo>
                    <a:pt x="230" y="7957"/>
                    <a:pt x="108" y="8620"/>
                    <a:pt x="54" y="9283"/>
                  </a:cubicBezTo>
                  <a:cubicBezTo>
                    <a:pt x="0" y="9919"/>
                    <a:pt x="27" y="10555"/>
                    <a:pt x="108" y="11177"/>
                  </a:cubicBezTo>
                  <a:cubicBezTo>
                    <a:pt x="203" y="11800"/>
                    <a:pt x="379" y="12382"/>
                    <a:pt x="650" y="12950"/>
                  </a:cubicBezTo>
                  <a:cubicBezTo>
                    <a:pt x="907" y="13518"/>
                    <a:pt x="1272" y="14046"/>
                    <a:pt x="1705" y="14492"/>
                  </a:cubicBezTo>
                  <a:cubicBezTo>
                    <a:pt x="2206" y="15007"/>
                    <a:pt x="2774" y="15426"/>
                    <a:pt x="3397" y="15764"/>
                  </a:cubicBezTo>
                  <a:cubicBezTo>
                    <a:pt x="4141" y="16143"/>
                    <a:pt x="4926" y="16454"/>
                    <a:pt x="5724" y="16657"/>
                  </a:cubicBezTo>
                  <a:cubicBezTo>
                    <a:pt x="7334" y="17104"/>
                    <a:pt x="8985" y="17320"/>
                    <a:pt x="10636" y="17334"/>
                  </a:cubicBezTo>
                  <a:cubicBezTo>
                    <a:pt x="10852" y="17334"/>
                    <a:pt x="11055" y="17334"/>
                    <a:pt x="11272" y="17320"/>
                  </a:cubicBezTo>
                  <a:cubicBezTo>
                    <a:pt x="11502" y="17307"/>
                    <a:pt x="11745" y="17293"/>
                    <a:pt x="11975" y="17280"/>
                  </a:cubicBezTo>
                  <a:cubicBezTo>
                    <a:pt x="12043" y="17429"/>
                    <a:pt x="12124" y="17564"/>
                    <a:pt x="12205" y="17713"/>
                  </a:cubicBezTo>
                  <a:cubicBezTo>
                    <a:pt x="12300" y="17875"/>
                    <a:pt x="12408" y="18024"/>
                    <a:pt x="12530" y="18173"/>
                  </a:cubicBezTo>
                  <a:cubicBezTo>
                    <a:pt x="12638" y="18322"/>
                    <a:pt x="12760" y="18444"/>
                    <a:pt x="12895" y="18565"/>
                  </a:cubicBezTo>
                  <a:cubicBezTo>
                    <a:pt x="12963" y="18619"/>
                    <a:pt x="13031" y="18674"/>
                    <a:pt x="13098" y="18714"/>
                  </a:cubicBezTo>
                  <a:cubicBezTo>
                    <a:pt x="13166" y="18755"/>
                    <a:pt x="13247" y="18795"/>
                    <a:pt x="13328" y="18822"/>
                  </a:cubicBezTo>
                  <a:cubicBezTo>
                    <a:pt x="13423" y="18863"/>
                    <a:pt x="13518" y="18890"/>
                    <a:pt x="13626" y="18890"/>
                  </a:cubicBezTo>
                  <a:cubicBezTo>
                    <a:pt x="13680" y="18890"/>
                    <a:pt x="13721" y="18890"/>
                    <a:pt x="13761" y="18877"/>
                  </a:cubicBezTo>
                  <a:cubicBezTo>
                    <a:pt x="13897" y="18849"/>
                    <a:pt x="14018" y="18795"/>
                    <a:pt x="14127" y="18714"/>
                  </a:cubicBezTo>
                  <a:cubicBezTo>
                    <a:pt x="14221" y="18619"/>
                    <a:pt x="14316" y="18525"/>
                    <a:pt x="14370" y="18403"/>
                  </a:cubicBezTo>
                  <a:cubicBezTo>
                    <a:pt x="14465" y="18254"/>
                    <a:pt x="14519" y="18092"/>
                    <a:pt x="14560" y="17916"/>
                  </a:cubicBezTo>
                  <a:cubicBezTo>
                    <a:pt x="14614" y="17740"/>
                    <a:pt x="14641" y="17564"/>
                    <a:pt x="14668" y="17388"/>
                  </a:cubicBezTo>
                  <a:cubicBezTo>
                    <a:pt x="14695" y="17212"/>
                    <a:pt x="14709" y="17050"/>
                    <a:pt x="14722" y="16847"/>
                  </a:cubicBezTo>
                  <a:lnTo>
                    <a:pt x="14722" y="16820"/>
                  </a:lnTo>
                  <a:lnTo>
                    <a:pt x="14722" y="16806"/>
                  </a:lnTo>
                  <a:cubicBezTo>
                    <a:pt x="14911" y="16752"/>
                    <a:pt x="15128" y="16698"/>
                    <a:pt x="15372" y="16617"/>
                  </a:cubicBezTo>
                  <a:cubicBezTo>
                    <a:pt x="17158" y="16049"/>
                    <a:pt x="18836" y="15223"/>
                    <a:pt x="20378" y="14168"/>
                  </a:cubicBezTo>
                  <a:cubicBezTo>
                    <a:pt x="21068" y="13694"/>
                    <a:pt x="21704" y="13153"/>
                    <a:pt x="22272" y="12530"/>
                  </a:cubicBezTo>
                  <a:cubicBezTo>
                    <a:pt x="22746" y="12016"/>
                    <a:pt x="23138" y="11421"/>
                    <a:pt x="23436" y="10785"/>
                  </a:cubicBezTo>
                  <a:cubicBezTo>
                    <a:pt x="23707" y="10203"/>
                    <a:pt x="23869" y="9594"/>
                    <a:pt x="23937" y="8972"/>
                  </a:cubicBezTo>
                  <a:cubicBezTo>
                    <a:pt x="23991" y="8349"/>
                    <a:pt x="23964" y="7740"/>
                    <a:pt x="23842" y="7132"/>
                  </a:cubicBezTo>
                  <a:cubicBezTo>
                    <a:pt x="23720" y="6509"/>
                    <a:pt x="23531" y="5900"/>
                    <a:pt x="23260" y="5318"/>
                  </a:cubicBezTo>
                  <a:cubicBezTo>
                    <a:pt x="22990" y="4710"/>
                    <a:pt x="22665" y="4128"/>
                    <a:pt x="22286" y="3573"/>
                  </a:cubicBezTo>
                  <a:cubicBezTo>
                    <a:pt x="21961" y="3086"/>
                    <a:pt x="21596" y="2599"/>
                    <a:pt x="21203" y="2152"/>
                  </a:cubicBezTo>
                  <a:cubicBezTo>
                    <a:pt x="20757" y="1557"/>
                    <a:pt x="20256" y="1002"/>
                    <a:pt x="19702" y="501"/>
                  </a:cubicBezTo>
                  <a:lnTo>
                    <a:pt x="19431" y="217"/>
                  </a:lnTo>
                  <a:cubicBezTo>
                    <a:pt x="19417" y="204"/>
                    <a:pt x="19404" y="190"/>
                    <a:pt x="19390" y="190"/>
                  </a:cubicBezTo>
                  <a:lnTo>
                    <a:pt x="19336" y="109"/>
                  </a:lnTo>
                  <a:cubicBezTo>
                    <a:pt x="19309" y="82"/>
                    <a:pt x="19272" y="68"/>
                    <a:pt x="19235" y="68"/>
                  </a:cubicBezTo>
                  <a:cubicBezTo>
                    <a:pt x="19197" y="68"/>
                    <a:pt x="19160" y="82"/>
                    <a:pt x="19133" y="109"/>
                  </a:cubicBezTo>
                  <a:cubicBezTo>
                    <a:pt x="19133" y="109"/>
                    <a:pt x="19120" y="122"/>
                    <a:pt x="19120" y="122"/>
                  </a:cubicBezTo>
                  <a:cubicBezTo>
                    <a:pt x="19079" y="95"/>
                    <a:pt x="19025" y="82"/>
                    <a:pt x="18984" y="68"/>
                  </a:cubicBezTo>
                  <a:cubicBezTo>
                    <a:pt x="18890" y="28"/>
                    <a:pt x="18808" y="14"/>
                    <a:pt x="187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98" name="Google Shape;790;p35"/>
            <p:cNvSpPr/>
            <p:nvPr/>
          </p:nvSpPr>
          <p:spPr>
            <a:xfrm>
              <a:off x="7425378" y="3344106"/>
              <a:ext cx="1254991" cy="1178161"/>
            </a:xfrm>
            <a:custGeom>
              <a:avLst/>
              <a:gdLst/>
              <a:ahLst/>
              <a:cxnLst/>
              <a:rect l="l" t="t" r="r" b="b"/>
              <a:pathLst>
                <a:path w="20108" h="18877" extrusionOk="0">
                  <a:moveTo>
                    <a:pt x="18443" y="0"/>
                  </a:moveTo>
                  <a:cubicBezTo>
                    <a:pt x="18267" y="14"/>
                    <a:pt x="18091" y="54"/>
                    <a:pt x="17915" y="108"/>
                  </a:cubicBezTo>
                  <a:lnTo>
                    <a:pt x="17794" y="149"/>
                  </a:lnTo>
                  <a:lnTo>
                    <a:pt x="17699" y="176"/>
                  </a:lnTo>
                  <a:lnTo>
                    <a:pt x="17604" y="203"/>
                  </a:lnTo>
                  <a:lnTo>
                    <a:pt x="17523" y="230"/>
                  </a:lnTo>
                  <a:lnTo>
                    <a:pt x="17442" y="244"/>
                  </a:lnTo>
                  <a:lnTo>
                    <a:pt x="17185" y="311"/>
                  </a:lnTo>
                  <a:cubicBezTo>
                    <a:pt x="16035" y="623"/>
                    <a:pt x="14925" y="853"/>
                    <a:pt x="13897" y="1069"/>
                  </a:cubicBezTo>
                  <a:lnTo>
                    <a:pt x="13721" y="1096"/>
                  </a:lnTo>
                  <a:lnTo>
                    <a:pt x="13531" y="1137"/>
                  </a:lnTo>
                  <a:lnTo>
                    <a:pt x="13355" y="1177"/>
                  </a:lnTo>
                  <a:lnTo>
                    <a:pt x="13071" y="1232"/>
                  </a:lnTo>
                  <a:lnTo>
                    <a:pt x="12706" y="1299"/>
                  </a:lnTo>
                  <a:lnTo>
                    <a:pt x="12246" y="1394"/>
                  </a:lnTo>
                  <a:cubicBezTo>
                    <a:pt x="11691" y="1516"/>
                    <a:pt x="11150" y="1624"/>
                    <a:pt x="10595" y="1746"/>
                  </a:cubicBezTo>
                  <a:lnTo>
                    <a:pt x="10433" y="1786"/>
                  </a:lnTo>
                  <a:cubicBezTo>
                    <a:pt x="9513" y="1976"/>
                    <a:pt x="8335" y="2233"/>
                    <a:pt x="7266" y="2449"/>
                  </a:cubicBezTo>
                  <a:cubicBezTo>
                    <a:pt x="5264" y="2855"/>
                    <a:pt x="3627" y="3139"/>
                    <a:pt x="2098" y="3342"/>
                  </a:cubicBezTo>
                  <a:cubicBezTo>
                    <a:pt x="2057" y="3356"/>
                    <a:pt x="2030" y="3383"/>
                    <a:pt x="2003" y="3410"/>
                  </a:cubicBezTo>
                  <a:cubicBezTo>
                    <a:pt x="1976" y="3424"/>
                    <a:pt x="1962" y="3437"/>
                    <a:pt x="1949" y="3464"/>
                  </a:cubicBezTo>
                  <a:cubicBezTo>
                    <a:pt x="1286" y="4668"/>
                    <a:pt x="758" y="5954"/>
                    <a:pt x="393" y="7293"/>
                  </a:cubicBezTo>
                  <a:cubicBezTo>
                    <a:pt x="230" y="7943"/>
                    <a:pt x="108" y="8606"/>
                    <a:pt x="54" y="9269"/>
                  </a:cubicBezTo>
                  <a:cubicBezTo>
                    <a:pt x="0" y="9905"/>
                    <a:pt x="27" y="10541"/>
                    <a:pt x="108" y="11177"/>
                  </a:cubicBezTo>
                  <a:cubicBezTo>
                    <a:pt x="203" y="11786"/>
                    <a:pt x="379" y="12368"/>
                    <a:pt x="636" y="12936"/>
                  </a:cubicBezTo>
                  <a:cubicBezTo>
                    <a:pt x="907" y="13504"/>
                    <a:pt x="1272" y="14032"/>
                    <a:pt x="1705" y="14478"/>
                  </a:cubicBezTo>
                  <a:cubicBezTo>
                    <a:pt x="2206" y="14993"/>
                    <a:pt x="2774" y="15412"/>
                    <a:pt x="3397" y="15750"/>
                  </a:cubicBezTo>
                  <a:cubicBezTo>
                    <a:pt x="4141" y="16129"/>
                    <a:pt x="4926" y="16440"/>
                    <a:pt x="5724" y="16643"/>
                  </a:cubicBezTo>
                  <a:cubicBezTo>
                    <a:pt x="7334" y="17090"/>
                    <a:pt x="8985" y="17306"/>
                    <a:pt x="10636" y="17320"/>
                  </a:cubicBezTo>
                  <a:cubicBezTo>
                    <a:pt x="10852" y="17320"/>
                    <a:pt x="11055" y="17320"/>
                    <a:pt x="11272" y="17306"/>
                  </a:cubicBezTo>
                  <a:cubicBezTo>
                    <a:pt x="11502" y="17293"/>
                    <a:pt x="11745" y="17279"/>
                    <a:pt x="11975" y="17266"/>
                  </a:cubicBezTo>
                  <a:cubicBezTo>
                    <a:pt x="12043" y="17415"/>
                    <a:pt x="12124" y="17550"/>
                    <a:pt x="12205" y="17699"/>
                  </a:cubicBezTo>
                  <a:cubicBezTo>
                    <a:pt x="12300" y="17861"/>
                    <a:pt x="12408" y="18010"/>
                    <a:pt x="12530" y="18159"/>
                  </a:cubicBezTo>
                  <a:cubicBezTo>
                    <a:pt x="12638" y="18308"/>
                    <a:pt x="12760" y="18430"/>
                    <a:pt x="12895" y="18551"/>
                  </a:cubicBezTo>
                  <a:cubicBezTo>
                    <a:pt x="12963" y="18605"/>
                    <a:pt x="13031" y="18660"/>
                    <a:pt x="13098" y="18700"/>
                  </a:cubicBezTo>
                  <a:cubicBezTo>
                    <a:pt x="13166" y="18754"/>
                    <a:pt x="13247" y="18781"/>
                    <a:pt x="13328" y="18808"/>
                  </a:cubicBezTo>
                  <a:cubicBezTo>
                    <a:pt x="13423" y="18849"/>
                    <a:pt x="13518" y="18876"/>
                    <a:pt x="13626" y="18876"/>
                  </a:cubicBezTo>
                  <a:cubicBezTo>
                    <a:pt x="13815" y="18876"/>
                    <a:pt x="13991" y="18822"/>
                    <a:pt x="14140" y="18700"/>
                  </a:cubicBezTo>
                  <a:cubicBezTo>
                    <a:pt x="14235" y="18619"/>
                    <a:pt x="14316" y="18524"/>
                    <a:pt x="14384" y="18403"/>
                  </a:cubicBezTo>
                  <a:cubicBezTo>
                    <a:pt x="14465" y="18254"/>
                    <a:pt x="14533" y="18091"/>
                    <a:pt x="14573" y="17915"/>
                  </a:cubicBezTo>
                  <a:cubicBezTo>
                    <a:pt x="14614" y="17739"/>
                    <a:pt x="14654" y="17564"/>
                    <a:pt x="14681" y="17374"/>
                  </a:cubicBezTo>
                  <a:cubicBezTo>
                    <a:pt x="14695" y="17212"/>
                    <a:pt x="14722" y="17036"/>
                    <a:pt x="14736" y="16846"/>
                  </a:cubicBezTo>
                  <a:lnTo>
                    <a:pt x="14736" y="16806"/>
                  </a:lnTo>
                  <a:cubicBezTo>
                    <a:pt x="14911" y="16752"/>
                    <a:pt x="15128" y="16698"/>
                    <a:pt x="15385" y="16616"/>
                  </a:cubicBezTo>
                  <a:cubicBezTo>
                    <a:pt x="16278" y="16332"/>
                    <a:pt x="17158" y="15980"/>
                    <a:pt x="18010" y="15561"/>
                  </a:cubicBezTo>
                  <a:lnTo>
                    <a:pt x="18091" y="15520"/>
                  </a:lnTo>
                  <a:lnTo>
                    <a:pt x="18091" y="15520"/>
                  </a:lnTo>
                  <a:cubicBezTo>
                    <a:pt x="17455" y="15723"/>
                    <a:pt x="16806" y="15913"/>
                    <a:pt x="16143" y="16075"/>
                  </a:cubicBezTo>
                  <a:cubicBezTo>
                    <a:pt x="15642" y="16197"/>
                    <a:pt x="15155" y="16305"/>
                    <a:pt x="14641" y="16373"/>
                  </a:cubicBezTo>
                  <a:cubicBezTo>
                    <a:pt x="14289" y="16427"/>
                    <a:pt x="13924" y="16468"/>
                    <a:pt x="13558" y="16508"/>
                  </a:cubicBezTo>
                  <a:cubicBezTo>
                    <a:pt x="13160" y="16537"/>
                    <a:pt x="12761" y="16551"/>
                    <a:pt x="12360" y="16551"/>
                  </a:cubicBezTo>
                  <a:cubicBezTo>
                    <a:pt x="12013" y="16551"/>
                    <a:pt x="11664" y="16541"/>
                    <a:pt x="11312" y="16522"/>
                  </a:cubicBezTo>
                  <a:cubicBezTo>
                    <a:pt x="10541" y="16468"/>
                    <a:pt x="9756" y="16373"/>
                    <a:pt x="8998" y="16210"/>
                  </a:cubicBezTo>
                  <a:cubicBezTo>
                    <a:pt x="8227" y="16048"/>
                    <a:pt x="7483" y="15832"/>
                    <a:pt x="6766" y="15534"/>
                  </a:cubicBezTo>
                  <a:cubicBezTo>
                    <a:pt x="6062" y="15250"/>
                    <a:pt x="5386" y="14884"/>
                    <a:pt x="4777" y="14451"/>
                  </a:cubicBezTo>
                  <a:cubicBezTo>
                    <a:pt x="4181" y="14018"/>
                    <a:pt x="3640" y="13504"/>
                    <a:pt x="3207" y="12909"/>
                  </a:cubicBezTo>
                  <a:cubicBezTo>
                    <a:pt x="2991" y="12598"/>
                    <a:pt x="2801" y="12286"/>
                    <a:pt x="2639" y="11948"/>
                  </a:cubicBezTo>
                  <a:cubicBezTo>
                    <a:pt x="2463" y="11596"/>
                    <a:pt x="2328" y="11217"/>
                    <a:pt x="2233" y="10839"/>
                  </a:cubicBezTo>
                  <a:cubicBezTo>
                    <a:pt x="2138" y="10460"/>
                    <a:pt x="2098" y="10067"/>
                    <a:pt x="2098" y="9675"/>
                  </a:cubicBezTo>
                  <a:cubicBezTo>
                    <a:pt x="2098" y="9296"/>
                    <a:pt x="2165" y="8917"/>
                    <a:pt x="2273" y="8552"/>
                  </a:cubicBezTo>
                  <a:cubicBezTo>
                    <a:pt x="2368" y="8200"/>
                    <a:pt x="2531" y="7862"/>
                    <a:pt x="2733" y="7564"/>
                  </a:cubicBezTo>
                  <a:cubicBezTo>
                    <a:pt x="2950" y="7266"/>
                    <a:pt x="3207" y="6996"/>
                    <a:pt x="3505" y="6793"/>
                  </a:cubicBezTo>
                  <a:cubicBezTo>
                    <a:pt x="3667" y="6685"/>
                    <a:pt x="3843" y="6590"/>
                    <a:pt x="4019" y="6509"/>
                  </a:cubicBezTo>
                  <a:cubicBezTo>
                    <a:pt x="4114" y="6455"/>
                    <a:pt x="4222" y="6414"/>
                    <a:pt x="4317" y="6387"/>
                  </a:cubicBezTo>
                  <a:cubicBezTo>
                    <a:pt x="4425" y="6346"/>
                    <a:pt x="4533" y="6319"/>
                    <a:pt x="4628" y="6292"/>
                  </a:cubicBezTo>
                  <a:cubicBezTo>
                    <a:pt x="5183" y="6143"/>
                    <a:pt x="5737" y="6035"/>
                    <a:pt x="6292" y="5967"/>
                  </a:cubicBezTo>
                  <a:cubicBezTo>
                    <a:pt x="7442" y="5819"/>
                    <a:pt x="8592" y="5751"/>
                    <a:pt x="9729" y="5575"/>
                  </a:cubicBezTo>
                  <a:cubicBezTo>
                    <a:pt x="9973" y="5534"/>
                    <a:pt x="10216" y="5480"/>
                    <a:pt x="10460" y="5426"/>
                  </a:cubicBezTo>
                  <a:cubicBezTo>
                    <a:pt x="10663" y="5386"/>
                    <a:pt x="10866" y="5345"/>
                    <a:pt x="11055" y="5304"/>
                  </a:cubicBezTo>
                  <a:cubicBezTo>
                    <a:pt x="11908" y="5101"/>
                    <a:pt x="12733" y="4871"/>
                    <a:pt x="13558" y="4601"/>
                  </a:cubicBezTo>
                  <a:cubicBezTo>
                    <a:pt x="14438" y="4317"/>
                    <a:pt x="15290" y="3992"/>
                    <a:pt x="16129" y="3613"/>
                  </a:cubicBezTo>
                  <a:cubicBezTo>
                    <a:pt x="16698" y="3356"/>
                    <a:pt x="17252" y="3058"/>
                    <a:pt x="17780" y="2747"/>
                  </a:cubicBezTo>
                  <a:cubicBezTo>
                    <a:pt x="18294" y="2436"/>
                    <a:pt x="18781" y="2098"/>
                    <a:pt x="19241" y="1719"/>
                  </a:cubicBezTo>
                  <a:cubicBezTo>
                    <a:pt x="19553" y="1462"/>
                    <a:pt x="19837" y="1177"/>
                    <a:pt x="20107" y="880"/>
                  </a:cubicBezTo>
                  <a:cubicBezTo>
                    <a:pt x="19986" y="758"/>
                    <a:pt x="19850" y="636"/>
                    <a:pt x="19715" y="501"/>
                  </a:cubicBezTo>
                  <a:lnTo>
                    <a:pt x="19444" y="217"/>
                  </a:lnTo>
                  <a:cubicBezTo>
                    <a:pt x="19431" y="203"/>
                    <a:pt x="19417" y="190"/>
                    <a:pt x="19404" y="190"/>
                  </a:cubicBezTo>
                  <a:lnTo>
                    <a:pt x="19350" y="108"/>
                  </a:lnTo>
                  <a:cubicBezTo>
                    <a:pt x="19323" y="81"/>
                    <a:pt x="19282" y="68"/>
                    <a:pt x="19255" y="68"/>
                  </a:cubicBezTo>
                  <a:cubicBezTo>
                    <a:pt x="19214" y="68"/>
                    <a:pt x="19174" y="81"/>
                    <a:pt x="19147" y="95"/>
                  </a:cubicBezTo>
                  <a:cubicBezTo>
                    <a:pt x="19147" y="108"/>
                    <a:pt x="19147" y="108"/>
                    <a:pt x="19133" y="122"/>
                  </a:cubicBezTo>
                  <a:cubicBezTo>
                    <a:pt x="19093" y="95"/>
                    <a:pt x="19038" y="68"/>
                    <a:pt x="18998" y="54"/>
                  </a:cubicBezTo>
                  <a:cubicBezTo>
                    <a:pt x="18903" y="27"/>
                    <a:pt x="18822" y="14"/>
                    <a:pt x="187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99" name="Google Shape;791;p35"/>
            <p:cNvSpPr/>
            <p:nvPr/>
          </p:nvSpPr>
          <p:spPr>
            <a:xfrm>
              <a:off x="7760661" y="2693828"/>
              <a:ext cx="242410" cy="407117"/>
            </a:xfrm>
            <a:custGeom>
              <a:avLst/>
              <a:gdLst/>
              <a:ahLst/>
              <a:cxnLst/>
              <a:rect l="l" t="t" r="r" b="b"/>
              <a:pathLst>
                <a:path w="3884" h="6523" extrusionOk="0">
                  <a:moveTo>
                    <a:pt x="1908" y="0"/>
                  </a:moveTo>
                  <a:cubicBezTo>
                    <a:pt x="1610" y="0"/>
                    <a:pt x="1326" y="68"/>
                    <a:pt x="1069" y="203"/>
                  </a:cubicBezTo>
                  <a:cubicBezTo>
                    <a:pt x="920" y="271"/>
                    <a:pt x="785" y="366"/>
                    <a:pt x="650" y="474"/>
                  </a:cubicBezTo>
                  <a:cubicBezTo>
                    <a:pt x="528" y="582"/>
                    <a:pt x="406" y="717"/>
                    <a:pt x="311" y="853"/>
                  </a:cubicBezTo>
                  <a:cubicBezTo>
                    <a:pt x="203" y="988"/>
                    <a:pt x="135" y="1123"/>
                    <a:pt x="68" y="1286"/>
                  </a:cubicBezTo>
                  <a:cubicBezTo>
                    <a:pt x="27" y="1408"/>
                    <a:pt x="0" y="1543"/>
                    <a:pt x="0" y="1678"/>
                  </a:cubicBezTo>
                  <a:cubicBezTo>
                    <a:pt x="0" y="1962"/>
                    <a:pt x="68" y="2260"/>
                    <a:pt x="203" y="2517"/>
                  </a:cubicBezTo>
                  <a:cubicBezTo>
                    <a:pt x="338" y="2801"/>
                    <a:pt x="514" y="3085"/>
                    <a:pt x="704" y="3342"/>
                  </a:cubicBezTo>
                  <a:cubicBezTo>
                    <a:pt x="974" y="3708"/>
                    <a:pt x="1258" y="4046"/>
                    <a:pt x="1556" y="4384"/>
                  </a:cubicBezTo>
                  <a:cubicBezTo>
                    <a:pt x="1773" y="4641"/>
                    <a:pt x="2003" y="4899"/>
                    <a:pt x="2206" y="5169"/>
                  </a:cubicBezTo>
                  <a:lnTo>
                    <a:pt x="2192" y="5142"/>
                  </a:lnTo>
                  <a:lnTo>
                    <a:pt x="2192" y="5142"/>
                  </a:lnTo>
                  <a:cubicBezTo>
                    <a:pt x="2382" y="5386"/>
                    <a:pt x="2544" y="5643"/>
                    <a:pt x="2666" y="5913"/>
                  </a:cubicBezTo>
                  <a:cubicBezTo>
                    <a:pt x="2679" y="5940"/>
                    <a:pt x="2693" y="5954"/>
                    <a:pt x="2720" y="5967"/>
                  </a:cubicBezTo>
                  <a:cubicBezTo>
                    <a:pt x="2733" y="5967"/>
                    <a:pt x="2733" y="5981"/>
                    <a:pt x="2747" y="5981"/>
                  </a:cubicBezTo>
                  <a:cubicBezTo>
                    <a:pt x="2855" y="6170"/>
                    <a:pt x="2990" y="6346"/>
                    <a:pt x="3166" y="6482"/>
                  </a:cubicBezTo>
                  <a:cubicBezTo>
                    <a:pt x="3193" y="6509"/>
                    <a:pt x="3220" y="6522"/>
                    <a:pt x="3261" y="6522"/>
                  </a:cubicBezTo>
                  <a:cubicBezTo>
                    <a:pt x="3302" y="6522"/>
                    <a:pt x="3342" y="6495"/>
                    <a:pt x="3369" y="6455"/>
                  </a:cubicBezTo>
                  <a:cubicBezTo>
                    <a:pt x="3518" y="6170"/>
                    <a:pt x="3626" y="5846"/>
                    <a:pt x="3694" y="5521"/>
                  </a:cubicBezTo>
                  <a:cubicBezTo>
                    <a:pt x="3775" y="5156"/>
                    <a:pt x="3843" y="4763"/>
                    <a:pt x="3870" y="4384"/>
                  </a:cubicBezTo>
                  <a:cubicBezTo>
                    <a:pt x="3883" y="3978"/>
                    <a:pt x="3883" y="3586"/>
                    <a:pt x="3870" y="3180"/>
                  </a:cubicBezTo>
                  <a:cubicBezTo>
                    <a:pt x="3843" y="2788"/>
                    <a:pt x="3802" y="2409"/>
                    <a:pt x="3735" y="2016"/>
                  </a:cubicBezTo>
                  <a:cubicBezTo>
                    <a:pt x="3681" y="1705"/>
                    <a:pt x="3586" y="1380"/>
                    <a:pt x="3478" y="1083"/>
                  </a:cubicBezTo>
                  <a:cubicBezTo>
                    <a:pt x="3410" y="907"/>
                    <a:pt x="3329" y="758"/>
                    <a:pt x="3220" y="609"/>
                  </a:cubicBezTo>
                  <a:cubicBezTo>
                    <a:pt x="3126" y="487"/>
                    <a:pt x="3004" y="379"/>
                    <a:pt x="2882" y="284"/>
                  </a:cubicBezTo>
                  <a:cubicBezTo>
                    <a:pt x="2625" y="109"/>
                    <a:pt x="2327" y="14"/>
                    <a:pt x="2016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00" name="Google Shape;792;p35"/>
            <p:cNvSpPr/>
            <p:nvPr/>
          </p:nvSpPr>
          <p:spPr>
            <a:xfrm>
              <a:off x="7779198" y="2733523"/>
              <a:ext cx="160525" cy="71837"/>
            </a:xfrm>
            <a:custGeom>
              <a:avLst/>
              <a:gdLst/>
              <a:ahLst/>
              <a:cxnLst/>
              <a:rect l="l" t="t" r="r" b="b"/>
              <a:pathLst>
                <a:path w="2572" h="1151" extrusionOk="0">
                  <a:moveTo>
                    <a:pt x="2504" y="0"/>
                  </a:moveTo>
                  <a:cubicBezTo>
                    <a:pt x="2477" y="0"/>
                    <a:pt x="2463" y="14"/>
                    <a:pt x="2450" y="27"/>
                  </a:cubicBezTo>
                  <a:cubicBezTo>
                    <a:pt x="2398" y="93"/>
                    <a:pt x="2333" y="171"/>
                    <a:pt x="2267" y="237"/>
                  </a:cubicBezTo>
                  <a:lnTo>
                    <a:pt x="2267" y="237"/>
                  </a:lnTo>
                  <a:cubicBezTo>
                    <a:pt x="2133" y="369"/>
                    <a:pt x="1974" y="475"/>
                    <a:pt x="1814" y="569"/>
                  </a:cubicBezTo>
                  <a:lnTo>
                    <a:pt x="1827" y="555"/>
                  </a:lnTo>
                  <a:lnTo>
                    <a:pt x="1827" y="555"/>
                  </a:lnTo>
                  <a:cubicBezTo>
                    <a:pt x="1570" y="690"/>
                    <a:pt x="1300" y="799"/>
                    <a:pt x="1029" y="866"/>
                  </a:cubicBezTo>
                  <a:cubicBezTo>
                    <a:pt x="758" y="920"/>
                    <a:pt x="501" y="947"/>
                    <a:pt x="231" y="947"/>
                  </a:cubicBezTo>
                  <a:lnTo>
                    <a:pt x="123" y="947"/>
                  </a:lnTo>
                  <a:cubicBezTo>
                    <a:pt x="68" y="947"/>
                    <a:pt x="14" y="974"/>
                    <a:pt x="14" y="1029"/>
                  </a:cubicBezTo>
                  <a:cubicBezTo>
                    <a:pt x="1" y="1083"/>
                    <a:pt x="41" y="1123"/>
                    <a:pt x="82" y="1137"/>
                  </a:cubicBezTo>
                  <a:lnTo>
                    <a:pt x="231" y="1150"/>
                  </a:lnTo>
                  <a:lnTo>
                    <a:pt x="393" y="1150"/>
                  </a:lnTo>
                  <a:cubicBezTo>
                    <a:pt x="515" y="1150"/>
                    <a:pt x="623" y="1137"/>
                    <a:pt x="745" y="1123"/>
                  </a:cubicBezTo>
                  <a:cubicBezTo>
                    <a:pt x="989" y="1083"/>
                    <a:pt x="1219" y="1015"/>
                    <a:pt x="1449" y="934"/>
                  </a:cubicBezTo>
                  <a:cubicBezTo>
                    <a:pt x="1665" y="839"/>
                    <a:pt x="1882" y="731"/>
                    <a:pt x="2085" y="596"/>
                  </a:cubicBezTo>
                  <a:cubicBezTo>
                    <a:pt x="2260" y="460"/>
                    <a:pt x="2423" y="298"/>
                    <a:pt x="2558" y="108"/>
                  </a:cubicBezTo>
                  <a:cubicBezTo>
                    <a:pt x="2572" y="81"/>
                    <a:pt x="2572" y="41"/>
                    <a:pt x="2545" y="14"/>
                  </a:cubicBezTo>
                  <a:cubicBezTo>
                    <a:pt x="2531" y="14"/>
                    <a:pt x="2518" y="0"/>
                    <a:pt x="2504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01" name="Google Shape;793;p35"/>
            <p:cNvSpPr/>
            <p:nvPr/>
          </p:nvSpPr>
          <p:spPr>
            <a:xfrm>
              <a:off x="7451529" y="2964075"/>
              <a:ext cx="1206871" cy="673119"/>
            </a:xfrm>
            <a:custGeom>
              <a:avLst/>
              <a:gdLst/>
              <a:ahLst/>
              <a:cxnLst/>
              <a:rect l="l" t="t" r="r" b="b"/>
              <a:pathLst>
                <a:path w="19337" h="10785" extrusionOk="0">
                  <a:moveTo>
                    <a:pt x="11583" y="0"/>
                  </a:moveTo>
                  <a:cubicBezTo>
                    <a:pt x="11069" y="0"/>
                    <a:pt x="10541" y="27"/>
                    <a:pt x="10027" y="81"/>
                  </a:cubicBezTo>
                  <a:lnTo>
                    <a:pt x="10041" y="81"/>
                  </a:lnTo>
                  <a:cubicBezTo>
                    <a:pt x="9242" y="163"/>
                    <a:pt x="8458" y="311"/>
                    <a:pt x="7686" y="541"/>
                  </a:cubicBezTo>
                  <a:cubicBezTo>
                    <a:pt x="6847" y="785"/>
                    <a:pt x="6036" y="1110"/>
                    <a:pt x="5264" y="1489"/>
                  </a:cubicBezTo>
                  <a:cubicBezTo>
                    <a:pt x="4479" y="1868"/>
                    <a:pt x="3735" y="2328"/>
                    <a:pt x="3032" y="2855"/>
                  </a:cubicBezTo>
                  <a:cubicBezTo>
                    <a:pt x="1530" y="3992"/>
                    <a:pt x="583" y="5277"/>
                    <a:pt x="204" y="6685"/>
                  </a:cubicBezTo>
                  <a:cubicBezTo>
                    <a:pt x="41" y="7293"/>
                    <a:pt x="1" y="7943"/>
                    <a:pt x="82" y="8579"/>
                  </a:cubicBezTo>
                  <a:cubicBezTo>
                    <a:pt x="122" y="8931"/>
                    <a:pt x="204" y="9269"/>
                    <a:pt x="312" y="9607"/>
                  </a:cubicBezTo>
                  <a:cubicBezTo>
                    <a:pt x="434" y="9973"/>
                    <a:pt x="583" y="10324"/>
                    <a:pt x="758" y="10663"/>
                  </a:cubicBezTo>
                  <a:lnTo>
                    <a:pt x="853" y="10676"/>
                  </a:lnTo>
                  <a:lnTo>
                    <a:pt x="1083" y="10717"/>
                  </a:lnTo>
                  <a:cubicBezTo>
                    <a:pt x="1638" y="10757"/>
                    <a:pt x="2206" y="10785"/>
                    <a:pt x="2788" y="10785"/>
                  </a:cubicBezTo>
                  <a:cubicBezTo>
                    <a:pt x="3316" y="10785"/>
                    <a:pt x="3871" y="10771"/>
                    <a:pt x="4425" y="10730"/>
                  </a:cubicBezTo>
                  <a:cubicBezTo>
                    <a:pt x="5603" y="10636"/>
                    <a:pt x="6766" y="10473"/>
                    <a:pt x="7930" y="10257"/>
                  </a:cubicBezTo>
                  <a:cubicBezTo>
                    <a:pt x="8918" y="10067"/>
                    <a:pt x="9973" y="9837"/>
                    <a:pt x="11353" y="9499"/>
                  </a:cubicBezTo>
                  <a:cubicBezTo>
                    <a:pt x="12598" y="9188"/>
                    <a:pt x="13627" y="8904"/>
                    <a:pt x="14587" y="8592"/>
                  </a:cubicBezTo>
                  <a:cubicBezTo>
                    <a:pt x="15440" y="8322"/>
                    <a:pt x="16224" y="8024"/>
                    <a:pt x="16969" y="7699"/>
                  </a:cubicBezTo>
                  <a:cubicBezTo>
                    <a:pt x="17442" y="7496"/>
                    <a:pt x="17794" y="7321"/>
                    <a:pt x="18119" y="7158"/>
                  </a:cubicBezTo>
                  <a:cubicBezTo>
                    <a:pt x="18281" y="7063"/>
                    <a:pt x="18430" y="6982"/>
                    <a:pt x="18592" y="6888"/>
                  </a:cubicBezTo>
                  <a:lnTo>
                    <a:pt x="18741" y="6779"/>
                  </a:lnTo>
                  <a:cubicBezTo>
                    <a:pt x="18863" y="6698"/>
                    <a:pt x="18985" y="6603"/>
                    <a:pt x="19107" y="6509"/>
                  </a:cubicBezTo>
                  <a:lnTo>
                    <a:pt x="19323" y="6306"/>
                  </a:lnTo>
                  <a:cubicBezTo>
                    <a:pt x="19323" y="6292"/>
                    <a:pt x="19323" y="6279"/>
                    <a:pt x="19323" y="6265"/>
                  </a:cubicBezTo>
                  <a:cubicBezTo>
                    <a:pt x="19337" y="5940"/>
                    <a:pt x="19323" y="5629"/>
                    <a:pt x="19283" y="5304"/>
                  </a:cubicBezTo>
                  <a:cubicBezTo>
                    <a:pt x="19255" y="5061"/>
                    <a:pt x="19215" y="4831"/>
                    <a:pt x="19174" y="4601"/>
                  </a:cubicBezTo>
                  <a:cubicBezTo>
                    <a:pt x="19080" y="4168"/>
                    <a:pt x="18931" y="3762"/>
                    <a:pt x="18741" y="3369"/>
                  </a:cubicBezTo>
                  <a:cubicBezTo>
                    <a:pt x="18565" y="3004"/>
                    <a:pt x="18335" y="2666"/>
                    <a:pt x="18078" y="2355"/>
                  </a:cubicBezTo>
                  <a:cubicBezTo>
                    <a:pt x="17821" y="2057"/>
                    <a:pt x="17537" y="1786"/>
                    <a:pt x="17212" y="1543"/>
                  </a:cubicBezTo>
                  <a:cubicBezTo>
                    <a:pt x="16563" y="1069"/>
                    <a:pt x="15832" y="704"/>
                    <a:pt x="15061" y="474"/>
                  </a:cubicBezTo>
                  <a:cubicBezTo>
                    <a:pt x="14249" y="230"/>
                    <a:pt x="13410" y="81"/>
                    <a:pt x="12558" y="41"/>
                  </a:cubicBezTo>
                  <a:cubicBezTo>
                    <a:pt x="12233" y="14"/>
                    <a:pt x="11908" y="0"/>
                    <a:pt x="11583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02" name="Google Shape;794;p35"/>
            <p:cNvSpPr/>
            <p:nvPr/>
          </p:nvSpPr>
          <p:spPr>
            <a:xfrm>
              <a:off x="7451529" y="3029109"/>
              <a:ext cx="387706" cy="608959"/>
            </a:xfrm>
            <a:custGeom>
              <a:avLst/>
              <a:gdLst/>
              <a:ahLst/>
              <a:cxnLst/>
              <a:rect l="l" t="t" r="r" b="b"/>
              <a:pathLst>
                <a:path w="6212" h="9757" extrusionOk="0">
                  <a:moveTo>
                    <a:pt x="6211" y="0"/>
                  </a:moveTo>
                  <a:lnTo>
                    <a:pt x="6211" y="0"/>
                  </a:lnTo>
                  <a:cubicBezTo>
                    <a:pt x="5887" y="135"/>
                    <a:pt x="5575" y="284"/>
                    <a:pt x="5264" y="433"/>
                  </a:cubicBezTo>
                  <a:lnTo>
                    <a:pt x="5264" y="447"/>
                  </a:lnTo>
                  <a:cubicBezTo>
                    <a:pt x="4479" y="826"/>
                    <a:pt x="3722" y="1286"/>
                    <a:pt x="3032" y="1800"/>
                  </a:cubicBezTo>
                  <a:cubicBezTo>
                    <a:pt x="1530" y="2950"/>
                    <a:pt x="583" y="4235"/>
                    <a:pt x="204" y="5629"/>
                  </a:cubicBezTo>
                  <a:cubicBezTo>
                    <a:pt x="41" y="6251"/>
                    <a:pt x="1" y="6901"/>
                    <a:pt x="82" y="7537"/>
                  </a:cubicBezTo>
                  <a:cubicBezTo>
                    <a:pt x="122" y="7889"/>
                    <a:pt x="204" y="8227"/>
                    <a:pt x="312" y="8565"/>
                  </a:cubicBezTo>
                  <a:cubicBezTo>
                    <a:pt x="434" y="8931"/>
                    <a:pt x="583" y="9282"/>
                    <a:pt x="758" y="9621"/>
                  </a:cubicBezTo>
                  <a:lnTo>
                    <a:pt x="813" y="9634"/>
                  </a:lnTo>
                  <a:lnTo>
                    <a:pt x="853" y="9648"/>
                  </a:lnTo>
                  <a:lnTo>
                    <a:pt x="1083" y="9688"/>
                  </a:lnTo>
                  <a:cubicBezTo>
                    <a:pt x="1665" y="9729"/>
                    <a:pt x="2247" y="9756"/>
                    <a:pt x="2788" y="9756"/>
                  </a:cubicBezTo>
                  <a:cubicBezTo>
                    <a:pt x="3343" y="9756"/>
                    <a:pt x="3871" y="9729"/>
                    <a:pt x="4425" y="9688"/>
                  </a:cubicBezTo>
                  <a:cubicBezTo>
                    <a:pt x="4926" y="9648"/>
                    <a:pt x="5440" y="9594"/>
                    <a:pt x="5968" y="9526"/>
                  </a:cubicBezTo>
                  <a:cubicBezTo>
                    <a:pt x="5833" y="9512"/>
                    <a:pt x="5697" y="9499"/>
                    <a:pt x="5562" y="9472"/>
                  </a:cubicBezTo>
                  <a:cubicBezTo>
                    <a:pt x="5156" y="9404"/>
                    <a:pt x="4750" y="9282"/>
                    <a:pt x="4358" y="9134"/>
                  </a:cubicBezTo>
                  <a:cubicBezTo>
                    <a:pt x="4168" y="9052"/>
                    <a:pt x="3979" y="8971"/>
                    <a:pt x="3803" y="8877"/>
                  </a:cubicBezTo>
                  <a:cubicBezTo>
                    <a:pt x="3613" y="8782"/>
                    <a:pt x="3451" y="8674"/>
                    <a:pt x="3275" y="8552"/>
                  </a:cubicBezTo>
                  <a:cubicBezTo>
                    <a:pt x="2991" y="8349"/>
                    <a:pt x="2720" y="8105"/>
                    <a:pt x="2477" y="7835"/>
                  </a:cubicBezTo>
                  <a:cubicBezTo>
                    <a:pt x="2287" y="7591"/>
                    <a:pt x="2125" y="7334"/>
                    <a:pt x="2003" y="7036"/>
                  </a:cubicBezTo>
                  <a:cubicBezTo>
                    <a:pt x="1895" y="6766"/>
                    <a:pt x="1814" y="6482"/>
                    <a:pt x="1800" y="6197"/>
                  </a:cubicBezTo>
                  <a:cubicBezTo>
                    <a:pt x="1787" y="6049"/>
                    <a:pt x="1773" y="5913"/>
                    <a:pt x="1787" y="5764"/>
                  </a:cubicBezTo>
                  <a:cubicBezTo>
                    <a:pt x="1787" y="5616"/>
                    <a:pt x="1814" y="5467"/>
                    <a:pt x="1827" y="5331"/>
                  </a:cubicBezTo>
                  <a:cubicBezTo>
                    <a:pt x="1882" y="5034"/>
                    <a:pt x="1976" y="4736"/>
                    <a:pt x="2084" y="4452"/>
                  </a:cubicBezTo>
                  <a:cubicBezTo>
                    <a:pt x="2206" y="4154"/>
                    <a:pt x="2342" y="3856"/>
                    <a:pt x="2517" y="3586"/>
                  </a:cubicBezTo>
                  <a:cubicBezTo>
                    <a:pt x="2680" y="3288"/>
                    <a:pt x="2883" y="3004"/>
                    <a:pt x="3086" y="2733"/>
                  </a:cubicBezTo>
                  <a:cubicBezTo>
                    <a:pt x="3302" y="2463"/>
                    <a:pt x="3532" y="2192"/>
                    <a:pt x="3762" y="1949"/>
                  </a:cubicBezTo>
                  <a:cubicBezTo>
                    <a:pt x="4236" y="1448"/>
                    <a:pt x="4764" y="988"/>
                    <a:pt x="5318" y="582"/>
                  </a:cubicBezTo>
                  <a:cubicBezTo>
                    <a:pt x="5616" y="379"/>
                    <a:pt x="5900" y="176"/>
                    <a:pt x="6211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03" name="Google Shape;795;p35"/>
            <p:cNvSpPr/>
            <p:nvPr/>
          </p:nvSpPr>
          <p:spPr>
            <a:xfrm>
              <a:off x="7538533" y="3320452"/>
              <a:ext cx="314185" cy="255080"/>
            </a:xfrm>
            <a:custGeom>
              <a:avLst/>
              <a:gdLst/>
              <a:ahLst/>
              <a:cxnLst/>
              <a:rect l="l" t="t" r="r" b="b"/>
              <a:pathLst>
                <a:path w="5034" h="4087" extrusionOk="0">
                  <a:moveTo>
                    <a:pt x="55" y="0"/>
                  </a:moveTo>
                  <a:cubicBezTo>
                    <a:pt x="41" y="0"/>
                    <a:pt x="41" y="0"/>
                    <a:pt x="27" y="14"/>
                  </a:cubicBezTo>
                  <a:cubicBezTo>
                    <a:pt x="14" y="27"/>
                    <a:pt x="0" y="54"/>
                    <a:pt x="27" y="82"/>
                  </a:cubicBezTo>
                  <a:cubicBezTo>
                    <a:pt x="136" y="271"/>
                    <a:pt x="257" y="447"/>
                    <a:pt x="379" y="636"/>
                  </a:cubicBezTo>
                  <a:cubicBezTo>
                    <a:pt x="501" y="799"/>
                    <a:pt x="636" y="988"/>
                    <a:pt x="772" y="1150"/>
                  </a:cubicBezTo>
                  <a:cubicBezTo>
                    <a:pt x="1042" y="1489"/>
                    <a:pt x="1326" y="1800"/>
                    <a:pt x="1638" y="2111"/>
                  </a:cubicBezTo>
                  <a:cubicBezTo>
                    <a:pt x="1786" y="2260"/>
                    <a:pt x="1949" y="2409"/>
                    <a:pt x="2111" y="2544"/>
                  </a:cubicBezTo>
                  <a:cubicBezTo>
                    <a:pt x="2274" y="2679"/>
                    <a:pt x="2450" y="2815"/>
                    <a:pt x="2612" y="2950"/>
                  </a:cubicBezTo>
                  <a:cubicBezTo>
                    <a:pt x="2964" y="3194"/>
                    <a:pt x="3343" y="3424"/>
                    <a:pt x="3721" y="3627"/>
                  </a:cubicBezTo>
                  <a:cubicBezTo>
                    <a:pt x="4087" y="3803"/>
                    <a:pt x="4452" y="3951"/>
                    <a:pt x="4845" y="4073"/>
                  </a:cubicBezTo>
                  <a:lnTo>
                    <a:pt x="4872" y="4087"/>
                  </a:lnTo>
                  <a:cubicBezTo>
                    <a:pt x="4899" y="4087"/>
                    <a:pt x="4926" y="4087"/>
                    <a:pt x="4939" y="4073"/>
                  </a:cubicBezTo>
                  <a:cubicBezTo>
                    <a:pt x="4980" y="4060"/>
                    <a:pt x="5007" y="4033"/>
                    <a:pt x="5020" y="4006"/>
                  </a:cubicBezTo>
                  <a:cubicBezTo>
                    <a:pt x="5034" y="3965"/>
                    <a:pt x="5034" y="3938"/>
                    <a:pt x="5020" y="3897"/>
                  </a:cubicBezTo>
                  <a:cubicBezTo>
                    <a:pt x="5007" y="3870"/>
                    <a:pt x="4980" y="3843"/>
                    <a:pt x="4953" y="3830"/>
                  </a:cubicBezTo>
                  <a:cubicBezTo>
                    <a:pt x="4777" y="3776"/>
                    <a:pt x="4628" y="3721"/>
                    <a:pt x="4466" y="3654"/>
                  </a:cubicBezTo>
                  <a:cubicBezTo>
                    <a:pt x="4317" y="3586"/>
                    <a:pt x="4141" y="3532"/>
                    <a:pt x="3992" y="3464"/>
                  </a:cubicBezTo>
                  <a:cubicBezTo>
                    <a:pt x="3681" y="3315"/>
                    <a:pt x="3383" y="3167"/>
                    <a:pt x="3099" y="2991"/>
                  </a:cubicBezTo>
                  <a:lnTo>
                    <a:pt x="3113" y="2991"/>
                  </a:lnTo>
                  <a:cubicBezTo>
                    <a:pt x="2774" y="2788"/>
                    <a:pt x="2463" y="2571"/>
                    <a:pt x="2165" y="2341"/>
                  </a:cubicBezTo>
                  <a:cubicBezTo>
                    <a:pt x="1854" y="2098"/>
                    <a:pt x="1556" y="1827"/>
                    <a:pt x="1286" y="1543"/>
                  </a:cubicBezTo>
                  <a:cubicBezTo>
                    <a:pt x="1069" y="1326"/>
                    <a:pt x="853" y="1083"/>
                    <a:pt x="663" y="839"/>
                  </a:cubicBezTo>
                  <a:cubicBezTo>
                    <a:pt x="460" y="569"/>
                    <a:pt x="271" y="298"/>
                    <a:pt x="95" y="14"/>
                  </a:cubicBezTo>
                  <a:cubicBezTo>
                    <a:pt x="82" y="0"/>
                    <a:pt x="68" y="0"/>
                    <a:pt x="55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04" name="Google Shape;796;p35"/>
            <p:cNvSpPr/>
            <p:nvPr/>
          </p:nvSpPr>
          <p:spPr>
            <a:xfrm>
              <a:off x="7682083" y="3215723"/>
              <a:ext cx="432956" cy="308505"/>
            </a:xfrm>
            <a:custGeom>
              <a:avLst/>
              <a:gdLst/>
              <a:ahLst/>
              <a:cxnLst/>
              <a:rect l="l" t="t" r="r" b="b"/>
              <a:pathLst>
                <a:path w="6937" h="4943" extrusionOk="0">
                  <a:moveTo>
                    <a:pt x="55" y="0"/>
                  </a:moveTo>
                  <a:cubicBezTo>
                    <a:pt x="41" y="0"/>
                    <a:pt x="41" y="0"/>
                    <a:pt x="28" y="14"/>
                  </a:cubicBezTo>
                  <a:cubicBezTo>
                    <a:pt x="1" y="28"/>
                    <a:pt x="1" y="55"/>
                    <a:pt x="14" y="82"/>
                  </a:cubicBezTo>
                  <a:cubicBezTo>
                    <a:pt x="312" y="420"/>
                    <a:pt x="610" y="758"/>
                    <a:pt x="907" y="1097"/>
                  </a:cubicBezTo>
                  <a:cubicBezTo>
                    <a:pt x="1218" y="1435"/>
                    <a:pt x="1543" y="1760"/>
                    <a:pt x="1881" y="2084"/>
                  </a:cubicBezTo>
                  <a:cubicBezTo>
                    <a:pt x="2057" y="2247"/>
                    <a:pt x="2220" y="2409"/>
                    <a:pt x="2396" y="2558"/>
                  </a:cubicBezTo>
                  <a:cubicBezTo>
                    <a:pt x="2585" y="2720"/>
                    <a:pt x="2747" y="2869"/>
                    <a:pt x="2937" y="3018"/>
                  </a:cubicBezTo>
                  <a:cubicBezTo>
                    <a:pt x="3302" y="3302"/>
                    <a:pt x="3681" y="3573"/>
                    <a:pt x="4074" y="3830"/>
                  </a:cubicBezTo>
                  <a:cubicBezTo>
                    <a:pt x="4479" y="4087"/>
                    <a:pt x="4912" y="4303"/>
                    <a:pt x="5359" y="4506"/>
                  </a:cubicBezTo>
                  <a:cubicBezTo>
                    <a:pt x="5562" y="4601"/>
                    <a:pt x="5792" y="4682"/>
                    <a:pt x="6008" y="4750"/>
                  </a:cubicBezTo>
                  <a:cubicBezTo>
                    <a:pt x="6130" y="4790"/>
                    <a:pt x="6252" y="4831"/>
                    <a:pt x="6360" y="4858"/>
                  </a:cubicBezTo>
                  <a:cubicBezTo>
                    <a:pt x="6482" y="4885"/>
                    <a:pt x="6590" y="4912"/>
                    <a:pt x="6699" y="4939"/>
                  </a:cubicBezTo>
                  <a:cubicBezTo>
                    <a:pt x="6710" y="4941"/>
                    <a:pt x="6721" y="4942"/>
                    <a:pt x="6731" y="4942"/>
                  </a:cubicBezTo>
                  <a:cubicBezTo>
                    <a:pt x="6861" y="4942"/>
                    <a:pt x="6936" y="4796"/>
                    <a:pt x="6861" y="4696"/>
                  </a:cubicBezTo>
                  <a:cubicBezTo>
                    <a:pt x="6834" y="4655"/>
                    <a:pt x="6793" y="4628"/>
                    <a:pt x="6753" y="4628"/>
                  </a:cubicBezTo>
                  <a:cubicBezTo>
                    <a:pt x="6631" y="4601"/>
                    <a:pt x="6496" y="4560"/>
                    <a:pt x="6374" y="4520"/>
                  </a:cubicBezTo>
                  <a:cubicBezTo>
                    <a:pt x="5589" y="4290"/>
                    <a:pt x="4845" y="3952"/>
                    <a:pt x="4155" y="3532"/>
                  </a:cubicBezTo>
                  <a:lnTo>
                    <a:pt x="4155" y="3532"/>
                  </a:lnTo>
                  <a:lnTo>
                    <a:pt x="4168" y="3546"/>
                  </a:lnTo>
                  <a:cubicBezTo>
                    <a:pt x="3871" y="3370"/>
                    <a:pt x="3573" y="3180"/>
                    <a:pt x="3289" y="2977"/>
                  </a:cubicBezTo>
                  <a:cubicBezTo>
                    <a:pt x="3005" y="2761"/>
                    <a:pt x="2707" y="2531"/>
                    <a:pt x="2423" y="2301"/>
                  </a:cubicBezTo>
                  <a:cubicBezTo>
                    <a:pt x="2139" y="2084"/>
                    <a:pt x="1881" y="1841"/>
                    <a:pt x="1624" y="1611"/>
                  </a:cubicBezTo>
                  <a:cubicBezTo>
                    <a:pt x="1354" y="1367"/>
                    <a:pt x="1097" y="1110"/>
                    <a:pt x="853" y="839"/>
                  </a:cubicBezTo>
                  <a:cubicBezTo>
                    <a:pt x="596" y="582"/>
                    <a:pt x="339" y="312"/>
                    <a:pt x="95" y="28"/>
                  </a:cubicBezTo>
                  <a:cubicBezTo>
                    <a:pt x="95" y="14"/>
                    <a:pt x="68" y="0"/>
                    <a:pt x="55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05" name="Google Shape;797;p35"/>
            <p:cNvSpPr/>
            <p:nvPr/>
          </p:nvSpPr>
          <p:spPr>
            <a:xfrm>
              <a:off x="7867013" y="3102569"/>
              <a:ext cx="507663" cy="338713"/>
            </a:xfrm>
            <a:custGeom>
              <a:avLst/>
              <a:gdLst/>
              <a:ahLst/>
              <a:cxnLst/>
              <a:rect l="l" t="t" r="r" b="b"/>
              <a:pathLst>
                <a:path w="8134" h="5427" extrusionOk="0">
                  <a:moveTo>
                    <a:pt x="55" y="0"/>
                  </a:moveTo>
                  <a:cubicBezTo>
                    <a:pt x="42" y="0"/>
                    <a:pt x="28" y="0"/>
                    <a:pt x="28" y="14"/>
                  </a:cubicBezTo>
                  <a:cubicBezTo>
                    <a:pt x="1" y="27"/>
                    <a:pt x="1" y="68"/>
                    <a:pt x="15" y="95"/>
                  </a:cubicBezTo>
                  <a:cubicBezTo>
                    <a:pt x="272" y="447"/>
                    <a:pt x="542" y="799"/>
                    <a:pt x="826" y="1137"/>
                  </a:cubicBezTo>
                  <a:cubicBezTo>
                    <a:pt x="1124" y="1475"/>
                    <a:pt x="1435" y="1813"/>
                    <a:pt x="1760" y="2138"/>
                  </a:cubicBezTo>
                  <a:cubicBezTo>
                    <a:pt x="2085" y="2463"/>
                    <a:pt x="2450" y="2774"/>
                    <a:pt x="2815" y="3072"/>
                  </a:cubicBezTo>
                  <a:cubicBezTo>
                    <a:pt x="3181" y="3356"/>
                    <a:pt x="3560" y="3640"/>
                    <a:pt x="3952" y="3884"/>
                  </a:cubicBezTo>
                  <a:cubicBezTo>
                    <a:pt x="4561" y="4276"/>
                    <a:pt x="5210" y="4614"/>
                    <a:pt x="5887" y="4885"/>
                  </a:cubicBezTo>
                  <a:cubicBezTo>
                    <a:pt x="6212" y="5020"/>
                    <a:pt x="6550" y="5129"/>
                    <a:pt x="6902" y="5223"/>
                  </a:cubicBezTo>
                  <a:cubicBezTo>
                    <a:pt x="7064" y="5264"/>
                    <a:pt x="7240" y="5305"/>
                    <a:pt x="7389" y="5345"/>
                  </a:cubicBezTo>
                  <a:cubicBezTo>
                    <a:pt x="7484" y="5359"/>
                    <a:pt x="7565" y="5372"/>
                    <a:pt x="7660" y="5386"/>
                  </a:cubicBezTo>
                  <a:cubicBezTo>
                    <a:pt x="7754" y="5399"/>
                    <a:pt x="7822" y="5413"/>
                    <a:pt x="7917" y="5426"/>
                  </a:cubicBezTo>
                  <a:cubicBezTo>
                    <a:pt x="8093" y="5413"/>
                    <a:pt x="8133" y="5156"/>
                    <a:pt x="7971" y="5102"/>
                  </a:cubicBezTo>
                  <a:cubicBezTo>
                    <a:pt x="7863" y="5088"/>
                    <a:pt x="7754" y="5061"/>
                    <a:pt x="7660" y="5047"/>
                  </a:cubicBezTo>
                  <a:cubicBezTo>
                    <a:pt x="7551" y="5020"/>
                    <a:pt x="7430" y="4993"/>
                    <a:pt x="7321" y="4980"/>
                  </a:cubicBezTo>
                  <a:cubicBezTo>
                    <a:pt x="7091" y="4926"/>
                    <a:pt x="6861" y="4872"/>
                    <a:pt x="6645" y="4804"/>
                  </a:cubicBezTo>
                  <a:lnTo>
                    <a:pt x="6645" y="4804"/>
                  </a:lnTo>
                  <a:lnTo>
                    <a:pt x="6685" y="4817"/>
                  </a:lnTo>
                  <a:cubicBezTo>
                    <a:pt x="6225" y="4682"/>
                    <a:pt x="5779" y="4520"/>
                    <a:pt x="5346" y="4330"/>
                  </a:cubicBezTo>
                  <a:cubicBezTo>
                    <a:pt x="4899" y="4127"/>
                    <a:pt x="4466" y="3897"/>
                    <a:pt x="4060" y="3654"/>
                  </a:cubicBezTo>
                  <a:cubicBezTo>
                    <a:pt x="3032" y="3031"/>
                    <a:pt x="2085" y="2274"/>
                    <a:pt x="1246" y="1408"/>
                  </a:cubicBezTo>
                  <a:lnTo>
                    <a:pt x="1246" y="1408"/>
                  </a:lnTo>
                  <a:lnTo>
                    <a:pt x="1259" y="1421"/>
                  </a:lnTo>
                  <a:cubicBezTo>
                    <a:pt x="1056" y="1191"/>
                    <a:pt x="840" y="961"/>
                    <a:pt x="650" y="731"/>
                  </a:cubicBezTo>
                  <a:cubicBezTo>
                    <a:pt x="461" y="501"/>
                    <a:pt x="272" y="271"/>
                    <a:pt x="96" y="27"/>
                  </a:cubicBezTo>
                  <a:cubicBezTo>
                    <a:pt x="96" y="14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06" name="Google Shape;798;p35"/>
            <p:cNvSpPr/>
            <p:nvPr/>
          </p:nvSpPr>
          <p:spPr>
            <a:xfrm>
              <a:off x="8095070" y="3054449"/>
              <a:ext cx="503357" cy="297645"/>
            </a:xfrm>
            <a:custGeom>
              <a:avLst/>
              <a:gdLst/>
              <a:ahLst/>
              <a:cxnLst/>
              <a:rect l="l" t="t" r="r" b="b"/>
              <a:pathLst>
                <a:path w="8065" h="4769" extrusionOk="0">
                  <a:moveTo>
                    <a:pt x="55" y="0"/>
                  </a:moveTo>
                  <a:cubicBezTo>
                    <a:pt x="41" y="0"/>
                    <a:pt x="41" y="0"/>
                    <a:pt x="27" y="14"/>
                  </a:cubicBezTo>
                  <a:lnTo>
                    <a:pt x="27" y="27"/>
                  </a:lnTo>
                  <a:cubicBezTo>
                    <a:pt x="14" y="41"/>
                    <a:pt x="0" y="68"/>
                    <a:pt x="14" y="81"/>
                  </a:cubicBezTo>
                  <a:cubicBezTo>
                    <a:pt x="312" y="433"/>
                    <a:pt x="636" y="758"/>
                    <a:pt x="961" y="1083"/>
                  </a:cubicBezTo>
                  <a:cubicBezTo>
                    <a:pt x="1137" y="1231"/>
                    <a:pt x="1299" y="1394"/>
                    <a:pt x="1475" y="1543"/>
                  </a:cubicBezTo>
                  <a:cubicBezTo>
                    <a:pt x="1665" y="1691"/>
                    <a:pt x="1841" y="1827"/>
                    <a:pt x="2017" y="1962"/>
                  </a:cubicBezTo>
                  <a:cubicBezTo>
                    <a:pt x="2382" y="2246"/>
                    <a:pt x="2774" y="2503"/>
                    <a:pt x="3167" y="2747"/>
                  </a:cubicBezTo>
                  <a:cubicBezTo>
                    <a:pt x="3559" y="2990"/>
                    <a:pt x="3965" y="3207"/>
                    <a:pt x="4371" y="3423"/>
                  </a:cubicBezTo>
                  <a:cubicBezTo>
                    <a:pt x="4926" y="3708"/>
                    <a:pt x="5508" y="3951"/>
                    <a:pt x="6089" y="4181"/>
                  </a:cubicBezTo>
                  <a:cubicBezTo>
                    <a:pt x="6387" y="4289"/>
                    <a:pt x="6685" y="4398"/>
                    <a:pt x="6982" y="4492"/>
                  </a:cubicBezTo>
                  <a:cubicBezTo>
                    <a:pt x="7280" y="4587"/>
                    <a:pt x="7578" y="4682"/>
                    <a:pt x="7875" y="4763"/>
                  </a:cubicBezTo>
                  <a:cubicBezTo>
                    <a:pt x="7886" y="4767"/>
                    <a:pt x="7898" y="4768"/>
                    <a:pt x="7910" y="4768"/>
                  </a:cubicBezTo>
                  <a:cubicBezTo>
                    <a:pt x="7943" y="4768"/>
                    <a:pt x="7977" y="4756"/>
                    <a:pt x="7997" y="4736"/>
                  </a:cubicBezTo>
                  <a:cubicBezTo>
                    <a:pt x="8038" y="4709"/>
                    <a:pt x="8051" y="4682"/>
                    <a:pt x="8065" y="4641"/>
                  </a:cubicBezTo>
                  <a:cubicBezTo>
                    <a:pt x="8065" y="4587"/>
                    <a:pt x="8051" y="4546"/>
                    <a:pt x="8038" y="4519"/>
                  </a:cubicBezTo>
                  <a:lnTo>
                    <a:pt x="7997" y="4492"/>
                  </a:lnTo>
                  <a:cubicBezTo>
                    <a:pt x="7984" y="4465"/>
                    <a:pt x="7957" y="4465"/>
                    <a:pt x="7930" y="4452"/>
                  </a:cubicBezTo>
                  <a:lnTo>
                    <a:pt x="7348" y="4289"/>
                  </a:lnTo>
                  <a:lnTo>
                    <a:pt x="7388" y="4303"/>
                  </a:lnTo>
                  <a:cubicBezTo>
                    <a:pt x="6631" y="4086"/>
                    <a:pt x="5886" y="3829"/>
                    <a:pt x="5169" y="3532"/>
                  </a:cubicBezTo>
                  <a:cubicBezTo>
                    <a:pt x="4452" y="3220"/>
                    <a:pt x="3749" y="2882"/>
                    <a:pt x="3072" y="2476"/>
                  </a:cubicBezTo>
                  <a:cubicBezTo>
                    <a:pt x="2098" y="1894"/>
                    <a:pt x="1205" y="1204"/>
                    <a:pt x="420" y="392"/>
                  </a:cubicBezTo>
                  <a:cubicBezTo>
                    <a:pt x="312" y="271"/>
                    <a:pt x="203" y="149"/>
                    <a:pt x="82" y="27"/>
                  </a:cubicBezTo>
                  <a:cubicBezTo>
                    <a:pt x="82" y="14"/>
                    <a:pt x="68" y="0"/>
                    <a:pt x="55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07" name="Google Shape;799;p35"/>
            <p:cNvSpPr/>
            <p:nvPr/>
          </p:nvSpPr>
          <p:spPr>
            <a:xfrm>
              <a:off x="8336609" y="3051016"/>
              <a:ext cx="194290" cy="115588"/>
            </a:xfrm>
            <a:custGeom>
              <a:avLst/>
              <a:gdLst/>
              <a:ahLst/>
              <a:cxnLst/>
              <a:rect l="l" t="t" r="r" b="b"/>
              <a:pathLst>
                <a:path w="3113" h="1852" extrusionOk="0">
                  <a:moveTo>
                    <a:pt x="41" y="1"/>
                  </a:moveTo>
                  <a:cubicBezTo>
                    <a:pt x="27" y="1"/>
                    <a:pt x="14" y="14"/>
                    <a:pt x="14" y="28"/>
                  </a:cubicBezTo>
                  <a:cubicBezTo>
                    <a:pt x="0" y="42"/>
                    <a:pt x="0" y="82"/>
                    <a:pt x="14" y="96"/>
                  </a:cubicBezTo>
                  <a:cubicBezTo>
                    <a:pt x="244" y="272"/>
                    <a:pt x="474" y="447"/>
                    <a:pt x="690" y="623"/>
                  </a:cubicBezTo>
                  <a:cubicBezTo>
                    <a:pt x="920" y="786"/>
                    <a:pt x="1150" y="935"/>
                    <a:pt x="1394" y="1083"/>
                  </a:cubicBezTo>
                  <a:lnTo>
                    <a:pt x="1746" y="1286"/>
                  </a:lnTo>
                  <a:cubicBezTo>
                    <a:pt x="1868" y="1368"/>
                    <a:pt x="1989" y="1435"/>
                    <a:pt x="2125" y="1503"/>
                  </a:cubicBezTo>
                  <a:cubicBezTo>
                    <a:pt x="2382" y="1625"/>
                    <a:pt x="2639" y="1733"/>
                    <a:pt x="2909" y="1841"/>
                  </a:cubicBezTo>
                  <a:cubicBezTo>
                    <a:pt x="2930" y="1848"/>
                    <a:pt x="2947" y="1851"/>
                    <a:pt x="2964" y="1851"/>
                  </a:cubicBezTo>
                  <a:cubicBezTo>
                    <a:pt x="2981" y="1851"/>
                    <a:pt x="2997" y="1848"/>
                    <a:pt x="3018" y="1841"/>
                  </a:cubicBezTo>
                  <a:cubicBezTo>
                    <a:pt x="3058" y="1814"/>
                    <a:pt x="3085" y="1787"/>
                    <a:pt x="3099" y="1760"/>
                  </a:cubicBezTo>
                  <a:cubicBezTo>
                    <a:pt x="3112" y="1719"/>
                    <a:pt x="3112" y="1679"/>
                    <a:pt x="3099" y="1652"/>
                  </a:cubicBezTo>
                  <a:cubicBezTo>
                    <a:pt x="3085" y="1611"/>
                    <a:pt x="3058" y="1584"/>
                    <a:pt x="3018" y="1571"/>
                  </a:cubicBezTo>
                  <a:cubicBezTo>
                    <a:pt x="2842" y="1516"/>
                    <a:pt x="2666" y="1449"/>
                    <a:pt x="2490" y="1381"/>
                  </a:cubicBezTo>
                  <a:cubicBezTo>
                    <a:pt x="2314" y="1313"/>
                    <a:pt x="2152" y="1246"/>
                    <a:pt x="1976" y="1178"/>
                  </a:cubicBezTo>
                  <a:cubicBezTo>
                    <a:pt x="1813" y="1097"/>
                    <a:pt x="1638" y="1016"/>
                    <a:pt x="1489" y="935"/>
                  </a:cubicBezTo>
                  <a:cubicBezTo>
                    <a:pt x="1326" y="840"/>
                    <a:pt x="1150" y="745"/>
                    <a:pt x="975" y="650"/>
                  </a:cubicBezTo>
                  <a:cubicBezTo>
                    <a:pt x="663" y="461"/>
                    <a:pt x="366" y="244"/>
                    <a:pt x="81" y="14"/>
                  </a:cubicBezTo>
                  <a:cubicBezTo>
                    <a:pt x="68" y="14"/>
                    <a:pt x="54" y="1"/>
                    <a:pt x="41" y="1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08" name="Google Shape;800;p35"/>
            <p:cNvSpPr/>
            <p:nvPr/>
          </p:nvSpPr>
          <p:spPr>
            <a:xfrm>
              <a:off x="8406698" y="3208109"/>
              <a:ext cx="154596" cy="192605"/>
            </a:xfrm>
            <a:custGeom>
              <a:avLst/>
              <a:gdLst/>
              <a:ahLst/>
              <a:cxnLst/>
              <a:rect l="l" t="t" r="r" b="b"/>
              <a:pathLst>
                <a:path w="2477" h="3086" extrusionOk="0">
                  <a:moveTo>
                    <a:pt x="2436" y="1"/>
                  </a:moveTo>
                  <a:cubicBezTo>
                    <a:pt x="2409" y="1"/>
                    <a:pt x="2395" y="14"/>
                    <a:pt x="2395" y="28"/>
                  </a:cubicBezTo>
                  <a:lnTo>
                    <a:pt x="2395" y="14"/>
                  </a:lnTo>
                  <a:cubicBezTo>
                    <a:pt x="2152" y="434"/>
                    <a:pt x="1895" y="840"/>
                    <a:pt x="1597" y="1232"/>
                  </a:cubicBezTo>
                  <a:cubicBezTo>
                    <a:pt x="1367" y="1516"/>
                    <a:pt x="1123" y="1800"/>
                    <a:pt x="866" y="2071"/>
                  </a:cubicBezTo>
                  <a:cubicBezTo>
                    <a:pt x="745" y="2193"/>
                    <a:pt x="609" y="2328"/>
                    <a:pt x="474" y="2450"/>
                  </a:cubicBezTo>
                  <a:cubicBezTo>
                    <a:pt x="352" y="2572"/>
                    <a:pt x="190" y="2707"/>
                    <a:pt x="54" y="2842"/>
                  </a:cubicBezTo>
                  <a:cubicBezTo>
                    <a:pt x="0" y="2896"/>
                    <a:pt x="0" y="2991"/>
                    <a:pt x="54" y="3045"/>
                  </a:cubicBezTo>
                  <a:cubicBezTo>
                    <a:pt x="82" y="3072"/>
                    <a:pt x="109" y="3086"/>
                    <a:pt x="149" y="3086"/>
                  </a:cubicBezTo>
                  <a:lnTo>
                    <a:pt x="190" y="3086"/>
                  </a:lnTo>
                  <a:cubicBezTo>
                    <a:pt x="217" y="3086"/>
                    <a:pt x="230" y="3072"/>
                    <a:pt x="257" y="3045"/>
                  </a:cubicBezTo>
                  <a:cubicBezTo>
                    <a:pt x="487" y="2856"/>
                    <a:pt x="718" y="2639"/>
                    <a:pt x="920" y="2409"/>
                  </a:cubicBezTo>
                  <a:cubicBezTo>
                    <a:pt x="1137" y="2179"/>
                    <a:pt x="1326" y="1922"/>
                    <a:pt x="1502" y="1665"/>
                  </a:cubicBezTo>
                  <a:cubicBezTo>
                    <a:pt x="1665" y="1408"/>
                    <a:pt x="1841" y="1151"/>
                    <a:pt x="1989" y="894"/>
                  </a:cubicBezTo>
                  <a:cubicBezTo>
                    <a:pt x="2071" y="758"/>
                    <a:pt x="2152" y="623"/>
                    <a:pt x="2219" y="501"/>
                  </a:cubicBezTo>
                  <a:cubicBezTo>
                    <a:pt x="2301" y="366"/>
                    <a:pt x="2395" y="217"/>
                    <a:pt x="2463" y="68"/>
                  </a:cubicBezTo>
                  <a:cubicBezTo>
                    <a:pt x="2477" y="41"/>
                    <a:pt x="2463" y="1"/>
                    <a:pt x="2436" y="1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09" name="Google Shape;801;p35"/>
            <p:cNvSpPr/>
            <p:nvPr/>
          </p:nvSpPr>
          <p:spPr>
            <a:xfrm>
              <a:off x="8171089" y="3093270"/>
              <a:ext cx="305759" cy="370793"/>
            </a:xfrm>
            <a:custGeom>
              <a:avLst/>
              <a:gdLst/>
              <a:ahLst/>
              <a:cxnLst/>
              <a:rect l="l" t="t" r="r" b="b"/>
              <a:pathLst>
                <a:path w="4899" h="5941" extrusionOk="0">
                  <a:moveTo>
                    <a:pt x="4844" y="0"/>
                  </a:moveTo>
                  <a:cubicBezTo>
                    <a:pt x="4817" y="0"/>
                    <a:pt x="4790" y="14"/>
                    <a:pt x="4790" y="41"/>
                  </a:cubicBezTo>
                  <a:lnTo>
                    <a:pt x="4790" y="28"/>
                  </a:lnTo>
                  <a:cubicBezTo>
                    <a:pt x="4750" y="136"/>
                    <a:pt x="4709" y="231"/>
                    <a:pt x="4668" y="339"/>
                  </a:cubicBezTo>
                  <a:cubicBezTo>
                    <a:pt x="4384" y="988"/>
                    <a:pt x="4005" y="1611"/>
                    <a:pt x="3559" y="2179"/>
                  </a:cubicBezTo>
                  <a:lnTo>
                    <a:pt x="3572" y="2165"/>
                  </a:lnTo>
                  <a:lnTo>
                    <a:pt x="3572" y="2165"/>
                  </a:lnTo>
                  <a:cubicBezTo>
                    <a:pt x="3315" y="2504"/>
                    <a:pt x="3045" y="2828"/>
                    <a:pt x="2761" y="3140"/>
                  </a:cubicBezTo>
                  <a:cubicBezTo>
                    <a:pt x="2463" y="3451"/>
                    <a:pt x="2165" y="3749"/>
                    <a:pt x="1854" y="4046"/>
                  </a:cubicBezTo>
                  <a:cubicBezTo>
                    <a:pt x="1705" y="4182"/>
                    <a:pt x="1570" y="4330"/>
                    <a:pt x="1407" y="4466"/>
                  </a:cubicBezTo>
                  <a:cubicBezTo>
                    <a:pt x="1259" y="4601"/>
                    <a:pt x="1096" y="4736"/>
                    <a:pt x="947" y="4872"/>
                  </a:cubicBezTo>
                  <a:cubicBezTo>
                    <a:pt x="650" y="5115"/>
                    <a:pt x="366" y="5359"/>
                    <a:pt x="68" y="5589"/>
                  </a:cubicBezTo>
                  <a:cubicBezTo>
                    <a:pt x="27" y="5629"/>
                    <a:pt x="0" y="5684"/>
                    <a:pt x="14" y="5738"/>
                  </a:cubicBezTo>
                  <a:cubicBezTo>
                    <a:pt x="14" y="5792"/>
                    <a:pt x="27" y="5846"/>
                    <a:pt x="68" y="5873"/>
                  </a:cubicBezTo>
                  <a:cubicBezTo>
                    <a:pt x="108" y="5914"/>
                    <a:pt x="149" y="5941"/>
                    <a:pt x="203" y="5941"/>
                  </a:cubicBezTo>
                  <a:lnTo>
                    <a:pt x="257" y="5941"/>
                  </a:lnTo>
                  <a:cubicBezTo>
                    <a:pt x="298" y="5927"/>
                    <a:pt x="325" y="5914"/>
                    <a:pt x="352" y="5887"/>
                  </a:cubicBezTo>
                  <a:cubicBezTo>
                    <a:pt x="663" y="5643"/>
                    <a:pt x="961" y="5386"/>
                    <a:pt x="1245" y="5102"/>
                  </a:cubicBezTo>
                  <a:cubicBezTo>
                    <a:pt x="1394" y="4953"/>
                    <a:pt x="1543" y="4804"/>
                    <a:pt x="1692" y="4642"/>
                  </a:cubicBezTo>
                  <a:cubicBezTo>
                    <a:pt x="1840" y="4493"/>
                    <a:pt x="2003" y="4317"/>
                    <a:pt x="2152" y="4155"/>
                  </a:cubicBezTo>
                  <a:cubicBezTo>
                    <a:pt x="2463" y="3816"/>
                    <a:pt x="2761" y="3478"/>
                    <a:pt x="3045" y="3126"/>
                  </a:cubicBezTo>
                  <a:cubicBezTo>
                    <a:pt x="3329" y="2761"/>
                    <a:pt x="3599" y="2423"/>
                    <a:pt x="3843" y="2044"/>
                  </a:cubicBezTo>
                  <a:cubicBezTo>
                    <a:pt x="4276" y="1435"/>
                    <a:pt x="4628" y="772"/>
                    <a:pt x="4898" y="55"/>
                  </a:cubicBezTo>
                  <a:cubicBezTo>
                    <a:pt x="4898" y="28"/>
                    <a:pt x="4885" y="0"/>
                    <a:pt x="4858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10" name="Google Shape;802;p35"/>
            <p:cNvSpPr/>
            <p:nvPr/>
          </p:nvSpPr>
          <p:spPr>
            <a:xfrm>
              <a:off x="7885924" y="3101695"/>
              <a:ext cx="402561" cy="409738"/>
            </a:xfrm>
            <a:custGeom>
              <a:avLst/>
              <a:gdLst/>
              <a:ahLst/>
              <a:cxnLst/>
              <a:rect l="l" t="t" r="r" b="b"/>
              <a:pathLst>
                <a:path w="6450" h="6565" extrusionOk="0">
                  <a:moveTo>
                    <a:pt x="6355" y="1"/>
                  </a:moveTo>
                  <a:cubicBezTo>
                    <a:pt x="6017" y="542"/>
                    <a:pt x="5665" y="1043"/>
                    <a:pt x="5286" y="1543"/>
                  </a:cubicBezTo>
                  <a:cubicBezTo>
                    <a:pt x="4759" y="2233"/>
                    <a:pt x="4190" y="2883"/>
                    <a:pt x="3581" y="3505"/>
                  </a:cubicBezTo>
                  <a:cubicBezTo>
                    <a:pt x="3270" y="3817"/>
                    <a:pt x="2945" y="4114"/>
                    <a:pt x="2621" y="4398"/>
                  </a:cubicBezTo>
                  <a:cubicBezTo>
                    <a:pt x="2282" y="4696"/>
                    <a:pt x="1944" y="4980"/>
                    <a:pt x="1606" y="5251"/>
                  </a:cubicBezTo>
                  <a:lnTo>
                    <a:pt x="1633" y="5224"/>
                  </a:lnTo>
                  <a:lnTo>
                    <a:pt x="1633" y="5224"/>
                  </a:lnTo>
                  <a:cubicBezTo>
                    <a:pt x="1389" y="5400"/>
                    <a:pt x="1146" y="5589"/>
                    <a:pt x="902" y="5752"/>
                  </a:cubicBezTo>
                  <a:cubicBezTo>
                    <a:pt x="780" y="5833"/>
                    <a:pt x="659" y="5927"/>
                    <a:pt x="537" y="5995"/>
                  </a:cubicBezTo>
                  <a:lnTo>
                    <a:pt x="375" y="6117"/>
                  </a:lnTo>
                  <a:cubicBezTo>
                    <a:pt x="307" y="6157"/>
                    <a:pt x="239" y="6198"/>
                    <a:pt x="172" y="6239"/>
                  </a:cubicBezTo>
                  <a:cubicBezTo>
                    <a:pt x="1" y="6330"/>
                    <a:pt x="98" y="6564"/>
                    <a:pt x="254" y="6564"/>
                  </a:cubicBezTo>
                  <a:cubicBezTo>
                    <a:pt x="284" y="6564"/>
                    <a:pt x="315" y="6556"/>
                    <a:pt x="347" y="6536"/>
                  </a:cubicBezTo>
                  <a:cubicBezTo>
                    <a:pt x="388" y="6509"/>
                    <a:pt x="429" y="6496"/>
                    <a:pt x="483" y="6469"/>
                  </a:cubicBezTo>
                  <a:cubicBezTo>
                    <a:pt x="523" y="6442"/>
                    <a:pt x="578" y="6415"/>
                    <a:pt x="618" y="6387"/>
                  </a:cubicBezTo>
                  <a:cubicBezTo>
                    <a:pt x="713" y="6320"/>
                    <a:pt x="808" y="6266"/>
                    <a:pt x="902" y="6198"/>
                  </a:cubicBezTo>
                  <a:cubicBezTo>
                    <a:pt x="1105" y="6063"/>
                    <a:pt x="1295" y="5927"/>
                    <a:pt x="1471" y="5779"/>
                  </a:cubicBezTo>
                  <a:cubicBezTo>
                    <a:pt x="1849" y="5494"/>
                    <a:pt x="2201" y="5183"/>
                    <a:pt x="2540" y="4858"/>
                  </a:cubicBezTo>
                  <a:cubicBezTo>
                    <a:pt x="2891" y="4534"/>
                    <a:pt x="3230" y="4182"/>
                    <a:pt x="3554" y="3817"/>
                  </a:cubicBezTo>
                  <a:cubicBezTo>
                    <a:pt x="3879" y="3451"/>
                    <a:pt x="4217" y="3099"/>
                    <a:pt x="4529" y="2721"/>
                  </a:cubicBezTo>
                  <a:cubicBezTo>
                    <a:pt x="5219" y="1882"/>
                    <a:pt x="5868" y="1002"/>
                    <a:pt x="6436" y="68"/>
                  </a:cubicBezTo>
                  <a:cubicBezTo>
                    <a:pt x="6450" y="55"/>
                    <a:pt x="6450" y="14"/>
                    <a:pt x="6423" y="1"/>
                  </a:cubicBezTo>
                  <a:lnTo>
                    <a:pt x="6396" y="1"/>
                  </a:lnTo>
                  <a:cubicBezTo>
                    <a:pt x="6382" y="1"/>
                    <a:pt x="6355" y="14"/>
                    <a:pt x="6355" y="28"/>
                  </a:cubicBezTo>
                  <a:lnTo>
                    <a:pt x="6355" y="1"/>
                  </a:ln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11" name="Google Shape;803;p35"/>
            <p:cNvSpPr/>
            <p:nvPr/>
          </p:nvSpPr>
          <p:spPr>
            <a:xfrm>
              <a:off x="7592583" y="3152374"/>
              <a:ext cx="483135" cy="409676"/>
            </a:xfrm>
            <a:custGeom>
              <a:avLst/>
              <a:gdLst/>
              <a:ahLst/>
              <a:cxnLst/>
              <a:rect l="l" t="t" r="r" b="b"/>
              <a:pathLst>
                <a:path w="7741" h="6564" extrusionOk="0">
                  <a:moveTo>
                    <a:pt x="7673" y="1"/>
                  </a:moveTo>
                  <a:cubicBezTo>
                    <a:pt x="7645" y="1"/>
                    <a:pt x="7632" y="14"/>
                    <a:pt x="7618" y="41"/>
                  </a:cubicBezTo>
                  <a:lnTo>
                    <a:pt x="7618" y="14"/>
                  </a:lnTo>
                  <a:lnTo>
                    <a:pt x="7564" y="95"/>
                  </a:lnTo>
                  <a:cubicBezTo>
                    <a:pt x="7172" y="664"/>
                    <a:pt x="6739" y="1205"/>
                    <a:pt x="6265" y="1719"/>
                  </a:cubicBezTo>
                  <a:cubicBezTo>
                    <a:pt x="5765" y="2260"/>
                    <a:pt x="5237" y="2775"/>
                    <a:pt x="4669" y="3248"/>
                  </a:cubicBezTo>
                  <a:lnTo>
                    <a:pt x="4696" y="3235"/>
                  </a:lnTo>
                  <a:lnTo>
                    <a:pt x="4696" y="3235"/>
                  </a:lnTo>
                  <a:cubicBezTo>
                    <a:pt x="4357" y="3519"/>
                    <a:pt x="4033" y="3776"/>
                    <a:pt x="3681" y="4033"/>
                  </a:cubicBezTo>
                  <a:cubicBezTo>
                    <a:pt x="3343" y="4290"/>
                    <a:pt x="2991" y="4534"/>
                    <a:pt x="2639" y="4764"/>
                  </a:cubicBezTo>
                  <a:cubicBezTo>
                    <a:pt x="2287" y="5007"/>
                    <a:pt x="1935" y="5210"/>
                    <a:pt x="1570" y="5413"/>
                  </a:cubicBezTo>
                  <a:cubicBezTo>
                    <a:pt x="1205" y="5616"/>
                    <a:pt x="866" y="5805"/>
                    <a:pt x="501" y="5981"/>
                  </a:cubicBezTo>
                  <a:cubicBezTo>
                    <a:pt x="366" y="6036"/>
                    <a:pt x="230" y="6090"/>
                    <a:pt x="109" y="6157"/>
                  </a:cubicBezTo>
                  <a:cubicBezTo>
                    <a:pt x="54" y="6184"/>
                    <a:pt x="14" y="6238"/>
                    <a:pt x="14" y="6293"/>
                  </a:cubicBezTo>
                  <a:cubicBezTo>
                    <a:pt x="0" y="6360"/>
                    <a:pt x="14" y="6414"/>
                    <a:pt x="41" y="6469"/>
                  </a:cubicBezTo>
                  <a:cubicBezTo>
                    <a:pt x="68" y="6523"/>
                    <a:pt x="122" y="6550"/>
                    <a:pt x="176" y="6563"/>
                  </a:cubicBezTo>
                  <a:lnTo>
                    <a:pt x="230" y="6563"/>
                  </a:lnTo>
                  <a:cubicBezTo>
                    <a:pt x="271" y="6563"/>
                    <a:pt x="312" y="6550"/>
                    <a:pt x="339" y="6536"/>
                  </a:cubicBezTo>
                  <a:cubicBezTo>
                    <a:pt x="433" y="6482"/>
                    <a:pt x="528" y="6428"/>
                    <a:pt x="623" y="6374"/>
                  </a:cubicBezTo>
                  <a:cubicBezTo>
                    <a:pt x="718" y="6333"/>
                    <a:pt x="826" y="6266"/>
                    <a:pt x="920" y="6211"/>
                  </a:cubicBezTo>
                  <a:cubicBezTo>
                    <a:pt x="1123" y="6103"/>
                    <a:pt x="1326" y="5981"/>
                    <a:pt x="1516" y="5860"/>
                  </a:cubicBezTo>
                  <a:cubicBezTo>
                    <a:pt x="1922" y="5616"/>
                    <a:pt x="2301" y="5345"/>
                    <a:pt x="2693" y="5075"/>
                  </a:cubicBezTo>
                  <a:cubicBezTo>
                    <a:pt x="3478" y="4507"/>
                    <a:pt x="4236" y="3898"/>
                    <a:pt x="4953" y="3248"/>
                  </a:cubicBezTo>
                  <a:cubicBezTo>
                    <a:pt x="5995" y="2301"/>
                    <a:pt x="6928" y="1246"/>
                    <a:pt x="7727" y="82"/>
                  </a:cubicBezTo>
                  <a:cubicBezTo>
                    <a:pt x="7740" y="55"/>
                    <a:pt x="7727" y="14"/>
                    <a:pt x="7700" y="1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12" name="Google Shape;804;p35"/>
            <p:cNvSpPr/>
            <p:nvPr/>
          </p:nvSpPr>
          <p:spPr>
            <a:xfrm>
              <a:off x="7515003" y="3170973"/>
              <a:ext cx="324233" cy="245968"/>
            </a:xfrm>
            <a:custGeom>
              <a:avLst/>
              <a:gdLst/>
              <a:ahLst/>
              <a:cxnLst/>
              <a:rect l="l" t="t" r="r" b="b"/>
              <a:pathLst>
                <a:path w="5195" h="3941" extrusionOk="0">
                  <a:moveTo>
                    <a:pt x="5140" y="0"/>
                  </a:moveTo>
                  <a:cubicBezTo>
                    <a:pt x="5113" y="0"/>
                    <a:pt x="5100" y="0"/>
                    <a:pt x="5100" y="14"/>
                  </a:cubicBezTo>
                  <a:lnTo>
                    <a:pt x="5086" y="14"/>
                  </a:lnTo>
                  <a:cubicBezTo>
                    <a:pt x="4761" y="393"/>
                    <a:pt x="4396" y="745"/>
                    <a:pt x="4017" y="1069"/>
                  </a:cubicBezTo>
                  <a:lnTo>
                    <a:pt x="4031" y="1056"/>
                  </a:lnTo>
                  <a:lnTo>
                    <a:pt x="4031" y="1056"/>
                  </a:lnTo>
                  <a:cubicBezTo>
                    <a:pt x="3733" y="1299"/>
                    <a:pt x="3435" y="1543"/>
                    <a:pt x="3124" y="1773"/>
                  </a:cubicBezTo>
                  <a:cubicBezTo>
                    <a:pt x="2813" y="1989"/>
                    <a:pt x="2488" y="2206"/>
                    <a:pt x="2163" y="2422"/>
                  </a:cubicBezTo>
                  <a:cubicBezTo>
                    <a:pt x="1839" y="2639"/>
                    <a:pt x="1500" y="2828"/>
                    <a:pt x="1176" y="3031"/>
                  </a:cubicBezTo>
                  <a:lnTo>
                    <a:pt x="675" y="3315"/>
                  </a:lnTo>
                  <a:cubicBezTo>
                    <a:pt x="513" y="3410"/>
                    <a:pt x="350" y="3505"/>
                    <a:pt x="188" y="3600"/>
                  </a:cubicBezTo>
                  <a:cubicBezTo>
                    <a:pt x="1" y="3699"/>
                    <a:pt x="109" y="3941"/>
                    <a:pt x="272" y="3941"/>
                  </a:cubicBezTo>
                  <a:cubicBezTo>
                    <a:pt x="310" y="3941"/>
                    <a:pt x="350" y="3928"/>
                    <a:pt x="391" y="3897"/>
                  </a:cubicBezTo>
                  <a:cubicBezTo>
                    <a:pt x="580" y="3762"/>
                    <a:pt x="770" y="3627"/>
                    <a:pt x="959" y="3491"/>
                  </a:cubicBezTo>
                  <a:lnTo>
                    <a:pt x="1555" y="3085"/>
                  </a:lnTo>
                  <a:cubicBezTo>
                    <a:pt x="1947" y="2815"/>
                    <a:pt x="2339" y="2531"/>
                    <a:pt x="2732" y="2247"/>
                  </a:cubicBezTo>
                  <a:cubicBezTo>
                    <a:pt x="3124" y="1949"/>
                    <a:pt x="3503" y="1665"/>
                    <a:pt x="3882" y="1340"/>
                  </a:cubicBezTo>
                  <a:cubicBezTo>
                    <a:pt x="4234" y="1042"/>
                    <a:pt x="4586" y="717"/>
                    <a:pt x="4910" y="379"/>
                  </a:cubicBezTo>
                  <a:cubicBezTo>
                    <a:pt x="4991" y="284"/>
                    <a:pt x="5073" y="190"/>
                    <a:pt x="5167" y="95"/>
                  </a:cubicBezTo>
                  <a:cubicBezTo>
                    <a:pt x="5194" y="68"/>
                    <a:pt x="5194" y="27"/>
                    <a:pt x="5167" y="14"/>
                  </a:cubicBezTo>
                  <a:cubicBezTo>
                    <a:pt x="5167" y="0"/>
                    <a:pt x="5154" y="0"/>
                    <a:pt x="5140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13" name="Google Shape;805;p35"/>
            <p:cNvSpPr/>
            <p:nvPr/>
          </p:nvSpPr>
          <p:spPr>
            <a:xfrm>
              <a:off x="8615283" y="3480041"/>
              <a:ext cx="209519" cy="259324"/>
            </a:xfrm>
            <a:custGeom>
              <a:avLst/>
              <a:gdLst/>
              <a:ahLst/>
              <a:cxnLst/>
              <a:rect l="l" t="t" r="r" b="b"/>
              <a:pathLst>
                <a:path w="3357" h="4155" extrusionOk="0">
                  <a:moveTo>
                    <a:pt x="406" y="1"/>
                  </a:moveTo>
                  <a:cubicBezTo>
                    <a:pt x="298" y="1"/>
                    <a:pt x="204" y="41"/>
                    <a:pt x="122" y="109"/>
                  </a:cubicBezTo>
                  <a:cubicBezTo>
                    <a:pt x="55" y="190"/>
                    <a:pt x="1" y="298"/>
                    <a:pt x="1" y="407"/>
                  </a:cubicBezTo>
                  <a:cubicBezTo>
                    <a:pt x="1" y="461"/>
                    <a:pt x="1" y="515"/>
                    <a:pt x="1" y="569"/>
                  </a:cubicBezTo>
                  <a:cubicBezTo>
                    <a:pt x="14" y="637"/>
                    <a:pt x="28" y="704"/>
                    <a:pt x="41" y="758"/>
                  </a:cubicBezTo>
                  <a:cubicBezTo>
                    <a:pt x="82" y="894"/>
                    <a:pt x="136" y="1029"/>
                    <a:pt x="217" y="1151"/>
                  </a:cubicBezTo>
                  <a:cubicBezTo>
                    <a:pt x="285" y="1300"/>
                    <a:pt x="379" y="1421"/>
                    <a:pt x="488" y="1543"/>
                  </a:cubicBezTo>
                  <a:cubicBezTo>
                    <a:pt x="785" y="1895"/>
                    <a:pt x="1110" y="2260"/>
                    <a:pt x="1557" y="2707"/>
                  </a:cubicBezTo>
                  <a:cubicBezTo>
                    <a:pt x="1760" y="2910"/>
                    <a:pt x="1963" y="3126"/>
                    <a:pt x="2179" y="3329"/>
                  </a:cubicBezTo>
                  <a:lnTo>
                    <a:pt x="2206" y="3356"/>
                  </a:lnTo>
                  <a:lnTo>
                    <a:pt x="2328" y="3478"/>
                  </a:lnTo>
                  <a:cubicBezTo>
                    <a:pt x="2396" y="3559"/>
                    <a:pt x="2463" y="3614"/>
                    <a:pt x="2544" y="3681"/>
                  </a:cubicBezTo>
                  <a:cubicBezTo>
                    <a:pt x="2612" y="3749"/>
                    <a:pt x="2666" y="3830"/>
                    <a:pt x="2734" y="3884"/>
                  </a:cubicBezTo>
                  <a:cubicBezTo>
                    <a:pt x="2788" y="3952"/>
                    <a:pt x="2842" y="3992"/>
                    <a:pt x="2896" y="4033"/>
                  </a:cubicBezTo>
                  <a:cubicBezTo>
                    <a:pt x="2950" y="4074"/>
                    <a:pt x="2991" y="4101"/>
                    <a:pt x="3045" y="4128"/>
                  </a:cubicBezTo>
                  <a:cubicBezTo>
                    <a:pt x="3086" y="4141"/>
                    <a:pt x="3126" y="4155"/>
                    <a:pt x="3180" y="4155"/>
                  </a:cubicBezTo>
                  <a:cubicBezTo>
                    <a:pt x="3207" y="4155"/>
                    <a:pt x="3234" y="4141"/>
                    <a:pt x="3248" y="4128"/>
                  </a:cubicBezTo>
                  <a:cubicBezTo>
                    <a:pt x="3316" y="4087"/>
                    <a:pt x="3356" y="4019"/>
                    <a:pt x="3343" y="3938"/>
                  </a:cubicBezTo>
                  <a:cubicBezTo>
                    <a:pt x="3356" y="3898"/>
                    <a:pt x="3356" y="3871"/>
                    <a:pt x="3356" y="3830"/>
                  </a:cubicBezTo>
                  <a:cubicBezTo>
                    <a:pt x="3356" y="3776"/>
                    <a:pt x="3343" y="3722"/>
                    <a:pt x="3329" y="3654"/>
                  </a:cubicBezTo>
                  <a:cubicBezTo>
                    <a:pt x="3316" y="3532"/>
                    <a:pt x="3275" y="3424"/>
                    <a:pt x="3248" y="3316"/>
                  </a:cubicBezTo>
                  <a:cubicBezTo>
                    <a:pt x="3180" y="3086"/>
                    <a:pt x="3099" y="2856"/>
                    <a:pt x="3004" y="2639"/>
                  </a:cubicBezTo>
                  <a:cubicBezTo>
                    <a:pt x="2964" y="2558"/>
                    <a:pt x="2923" y="2477"/>
                    <a:pt x="2883" y="2396"/>
                  </a:cubicBezTo>
                  <a:cubicBezTo>
                    <a:pt x="2788" y="2206"/>
                    <a:pt x="2707" y="2030"/>
                    <a:pt x="2612" y="1882"/>
                  </a:cubicBezTo>
                  <a:cubicBezTo>
                    <a:pt x="2409" y="1503"/>
                    <a:pt x="2166" y="1164"/>
                    <a:pt x="1895" y="853"/>
                  </a:cubicBezTo>
                  <a:cubicBezTo>
                    <a:pt x="1760" y="691"/>
                    <a:pt x="1611" y="555"/>
                    <a:pt x="1448" y="434"/>
                  </a:cubicBezTo>
                  <a:cubicBezTo>
                    <a:pt x="1286" y="312"/>
                    <a:pt x="1124" y="204"/>
                    <a:pt x="934" y="122"/>
                  </a:cubicBezTo>
                  <a:cubicBezTo>
                    <a:pt x="853" y="82"/>
                    <a:pt x="772" y="55"/>
                    <a:pt x="677" y="28"/>
                  </a:cubicBezTo>
                  <a:cubicBezTo>
                    <a:pt x="596" y="14"/>
                    <a:pt x="528" y="1"/>
                    <a:pt x="44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14" name="Google Shape;806;p35"/>
            <p:cNvSpPr/>
            <p:nvPr/>
          </p:nvSpPr>
          <p:spPr>
            <a:xfrm>
              <a:off x="8822182" y="3759588"/>
              <a:ext cx="49868" cy="69652"/>
            </a:xfrm>
            <a:custGeom>
              <a:avLst/>
              <a:gdLst/>
              <a:ahLst/>
              <a:cxnLst/>
              <a:rect l="l" t="t" r="r" b="b"/>
              <a:pathLst>
                <a:path w="799" h="1116" extrusionOk="0">
                  <a:moveTo>
                    <a:pt x="231" y="1"/>
                  </a:moveTo>
                  <a:cubicBezTo>
                    <a:pt x="190" y="14"/>
                    <a:pt x="150" y="41"/>
                    <a:pt x="122" y="68"/>
                  </a:cubicBezTo>
                  <a:cubicBezTo>
                    <a:pt x="68" y="95"/>
                    <a:pt x="41" y="149"/>
                    <a:pt x="28" y="203"/>
                  </a:cubicBezTo>
                  <a:cubicBezTo>
                    <a:pt x="1" y="271"/>
                    <a:pt x="1" y="325"/>
                    <a:pt x="1" y="393"/>
                  </a:cubicBezTo>
                  <a:cubicBezTo>
                    <a:pt x="14" y="488"/>
                    <a:pt x="28" y="569"/>
                    <a:pt x="55" y="650"/>
                  </a:cubicBezTo>
                  <a:cubicBezTo>
                    <a:pt x="82" y="731"/>
                    <a:pt x="122" y="826"/>
                    <a:pt x="177" y="894"/>
                  </a:cubicBezTo>
                  <a:cubicBezTo>
                    <a:pt x="217" y="961"/>
                    <a:pt x="271" y="1029"/>
                    <a:pt x="339" y="1069"/>
                  </a:cubicBezTo>
                  <a:lnTo>
                    <a:pt x="393" y="1083"/>
                  </a:lnTo>
                  <a:lnTo>
                    <a:pt x="407" y="1083"/>
                  </a:lnTo>
                  <a:cubicBezTo>
                    <a:pt x="446" y="1103"/>
                    <a:pt x="486" y="1115"/>
                    <a:pt x="531" y="1115"/>
                  </a:cubicBezTo>
                  <a:cubicBezTo>
                    <a:pt x="547" y="1115"/>
                    <a:pt x="564" y="1114"/>
                    <a:pt x="583" y="1110"/>
                  </a:cubicBezTo>
                  <a:cubicBezTo>
                    <a:pt x="637" y="1097"/>
                    <a:pt x="691" y="1069"/>
                    <a:pt x="731" y="1015"/>
                  </a:cubicBezTo>
                  <a:cubicBezTo>
                    <a:pt x="772" y="961"/>
                    <a:pt x="785" y="907"/>
                    <a:pt x="799" y="839"/>
                  </a:cubicBezTo>
                  <a:cubicBezTo>
                    <a:pt x="799" y="785"/>
                    <a:pt x="799" y="718"/>
                    <a:pt x="785" y="664"/>
                  </a:cubicBezTo>
                  <a:cubicBezTo>
                    <a:pt x="772" y="582"/>
                    <a:pt x="758" y="501"/>
                    <a:pt x="731" y="434"/>
                  </a:cubicBezTo>
                  <a:cubicBezTo>
                    <a:pt x="691" y="298"/>
                    <a:pt x="610" y="163"/>
                    <a:pt x="488" y="68"/>
                  </a:cubicBezTo>
                  <a:cubicBezTo>
                    <a:pt x="447" y="28"/>
                    <a:pt x="380" y="14"/>
                    <a:pt x="32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15" name="Google Shape;807;p35"/>
            <p:cNvSpPr/>
            <p:nvPr/>
          </p:nvSpPr>
          <p:spPr>
            <a:xfrm>
              <a:off x="7653373" y="3797722"/>
              <a:ext cx="325232" cy="322423"/>
            </a:xfrm>
            <a:custGeom>
              <a:avLst/>
              <a:gdLst/>
              <a:ahLst/>
              <a:cxnLst/>
              <a:rect l="l" t="t" r="r" b="b"/>
              <a:pathLst>
                <a:path w="5211" h="5166" extrusionOk="0">
                  <a:moveTo>
                    <a:pt x="2497" y="0"/>
                  </a:moveTo>
                  <a:cubicBezTo>
                    <a:pt x="2342" y="0"/>
                    <a:pt x="2186" y="17"/>
                    <a:pt x="2030" y="53"/>
                  </a:cubicBezTo>
                  <a:cubicBezTo>
                    <a:pt x="772" y="337"/>
                    <a:pt x="1" y="1703"/>
                    <a:pt x="325" y="3097"/>
                  </a:cubicBezTo>
                  <a:cubicBezTo>
                    <a:pt x="610" y="4318"/>
                    <a:pt x="1622" y="5165"/>
                    <a:pt x="2714" y="5165"/>
                  </a:cubicBezTo>
                  <a:cubicBezTo>
                    <a:pt x="2869" y="5165"/>
                    <a:pt x="3025" y="5148"/>
                    <a:pt x="3180" y="5113"/>
                  </a:cubicBezTo>
                  <a:cubicBezTo>
                    <a:pt x="4439" y="4829"/>
                    <a:pt x="5210" y="3462"/>
                    <a:pt x="4885" y="2069"/>
                  </a:cubicBezTo>
                  <a:cubicBezTo>
                    <a:pt x="4613" y="848"/>
                    <a:pt x="3592" y="0"/>
                    <a:pt x="249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16" name="Google Shape;808;p35"/>
            <p:cNvSpPr/>
            <p:nvPr/>
          </p:nvSpPr>
          <p:spPr>
            <a:xfrm>
              <a:off x="7743747" y="3837416"/>
              <a:ext cx="227244" cy="225247"/>
            </a:xfrm>
            <a:custGeom>
              <a:avLst/>
              <a:gdLst/>
              <a:ahLst/>
              <a:cxnLst/>
              <a:rect l="l" t="t" r="r" b="b"/>
              <a:pathLst>
                <a:path w="3641" h="3609" extrusionOk="0">
                  <a:moveTo>
                    <a:pt x="1757" y="1"/>
                  </a:moveTo>
                  <a:cubicBezTo>
                    <a:pt x="1646" y="1"/>
                    <a:pt x="1533" y="13"/>
                    <a:pt x="1421" y="39"/>
                  </a:cubicBezTo>
                  <a:cubicBezTo>
                    <a:pt x="542" y="228"/>
                    <a:pt x="0" y="1189"/>
                    <a:pt x="230" y="2163"/>
                  </a:cubicBezTo>
                  <a:cubicBezTo>
                    <a:pt x="420" y="3015"/>
                    <a:pt x="1126" y="3608"/>
                    <a:pt x="1889" y="3608"/>
                  </a:cubicBezTo>
                  <a:cubicBezTo>
                    <a:pt x="1998" y="3608"/>
                    <a:pt x="2109" y="3596"/>
                    <a:pt x="2220" y="3571"/>
                  </a:cubicBezTo>
                  <a:cubicBezTo>
                    <a:pt x="3099" y="3368"/>
                    <a:pt x="3640" y="2420"/>
                    <a:pt x="3424" y="1446"/>
                  </a:cubicBezTo>
                  <a:cubicBezTo>
                    <a:pt x="3223" y="584"/>
                    <a:pt x="2518" y="1"/>
                    <a:pt x="1757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17" name="Google Shape;809;p35"/>
            <p:cNvSpPr/>
            <p:nvPr/>
          </p:nvSpPr>
          <p:spPr>
            <a:xfrm>
              <a:off x="7701493" y="3966111"/>
              <a:ext cx="103979" cy="43065"/>
            </a:xfrm>
            <a:custGeom>
              <a:avLst/>
              <a:gdLst/>
              <a:ahLst/>
              <a:cxnLst/>
              <a:rect l="l" t="t" r="r" b="b"/>
              <a:pathLst>
                <a:path w="1666" h="690" extrusionOk="0">
                  <a:moveTo>
                    <a:pt x="1180" y="1"/>
                  </a:moveTo>
                  <a:cubicBezTo>
                    <a:pt x="1056" y="1"/>
                    <a:pt x="916" y="16"/>
                    <a:pt x="772" y="47"/>
                  </a:cubicBezTo>
                  <a:cubicBezTo>
                    <a:pt x="326" y="142"/>
                    <a:pt x="1" y="358"/>
                    <a:pt x="41" y="521"/>
                  </a:cubicBezTo>
                  <a:cubicBezTo>
                    <a:pt x="69" y="629"/>
                    <a:pt x="246" y="689"/>
                    <a:pt x="494" y="689"/>
                  </a:cubicBezTo>
                  <a:cubicBezTo>
                    <a:pt x="617" y="689"/>
                    <a:pt x="759" y="674"/>
                    <a:pt x="907" y="643"/>
                  </a:cubicBezTo>
                  <a:cubicBezTo>
                    <a:pt x="1340" y="534"/>
                    <a:pt x="1665" y="331"/>
                    <a:pt x="1638" y="169"/>
                  </a:cubicBezTo>
                  <a:cubicBezTo>
                    <a:pt x="1611" y="61"/>
                    <a:pt x="1428" y="1"/>
                    <a:pt x="1180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18" name="Google Shape;810;p35"/>
            <p:cNvSpPr/>
            <p:nvPr/>
          </p:nvSpPr>
          <p:spPr>
            <a:xfrm>
              <a:off x="7623851" y="3653923"/>
              <a:ext cx="186676" cy="97800"/>
            </a:xfrm>
            <a:custGeom>
              <a:avLst/>
              <a:gdLst/>
              <a:ahLst/>
              <a:cxnLst/>
              <a:rect l="l" t="t" r="r" b="b"/>
              <a:pathLst>
                <a:path w="2991" h="1567" extrusionOk="0">
                  <a:moveTo>
                    <a:pt x="2199" y="0"/>
                  </a:moveTo>
                  <a:cubicBezTo>
                    <a:pt x="1929" y="0"/>
                    <a:pt x="1605" y="59"/>
                    <a:pt x="1272" y="178"/>
                  </a:cubicBezTo>
                  <a:cubicBezTo>
                    <a:pt x="514" y="462"/>
                    <a:pt x="0" y="949"/>
                    <a:pt x="122" y="1288"/>
                  </a:cubicBezTo>
                  <a:cubicBezTo>
                    <a:pt x="190" y="1470"/>
                    <a:pt x="446" y="1567"/>
                    <a:pt x="790" y="1567"/>
                  </a:cubicBezTo>
                  <a:cubicBezTo>
                    <a:pt x="1061" y="1567"/>
                    <a:pt x="1386" y="1507"/>
                    <a:pt x="1718" y="1382"/>
                  </a:cubicBezTo>
                  <a:cubicBezTo>
                    <a:pt x="2476" y="1112"/>
                    <a:pt x="2990" y="611"/>
                    <a:pt x="2869" y="286"/>
                  </a:cubicBezTo>
                  <a:cubicBezTo>
                    <a:pt x="2800" y="96"/>
                    <a:pt x="2545" y="0"/>
                    <a:pt x="2199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19" name="Google Shape;811;p35"/>
            <p:cNvSpPr/>
            <p:nvPr/>
          </p:nvSpPr>
          <p:spPr>
            <a:xfrm>
              <a:off x="8396525" y="3649928"/>
              <a:ext cx="320987" cy="322610"/>
            </a:xfrm>
            <a:custGeom>
              <a:avLst/>
              <a:gdLst/>
              <a:ahLst/>
              <a:cxnLst/>
              <a:rect l="l" t="t" r="r" b="b"/>
              <a:pathLst>
                <a:path w="5143" h="5169" extrusionOk="0">
                  <a:moveTo>
                    <a:pt x="2477" y="0"/>
                  </a:moveTo>
                  <a:cubicBezTo>
                    <a:pt x="2343" y="0"/>
                    <a:pt x="2207" y="13"/>
                    <a:pt x="2071" y="39"/>
                  </a:cubicBezTo>
                  <a:cubicBezTo>
                    <a:pt x="813" y="283"/>
                    <a:pt x="1" y="1622"/>
                    <a:pt x="272" y="3029"/>
                  </a:cubicBezTo>
                  <a:cubicBezTo>
                    <a:pt x="524" y="4281"/>
                    <a:pt x="1537" y="5169"/>
                    <a:pt x="2653" y="5169"/>
                  </a:cubicBezTo>
                  <a:cubicBezTo>
                    <a:pt x="2792" y="5169"/>
                    <a:pt x="2932" y="5155"/>
                    <a:pt x="3073" y="5127"/>
                  </a:cubicBezTo>
                  <a:cubicBezTo>
                    <a:pt x="4344" y="4883"/>
                    <a:pt x="5143" y="3544"/>
                    <a:pt x="4872" y="2136"/>
                  </a:cubicBezTo>
                  <a:cubicBezTo>
                    <a:pt x="4618" y="880"/>
                    <a:pt x="3598" y="0"/>
                    <a:pt x="24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20" name="Google Shape;812;p35"/>
            <p:cNvSpPr/>
            <p:nvPr/>
          </p:nvSpPr>
          <p:spPr>
            <a:xfrm>
              <a:off x="8403328" y="3707099"/>
              <a:ext cx="224685" cy="225746"/>
            </a:xfrm>
            <a:custGeom>
              <a:avLst/>
              <a:gdLst/>
              <a:ahLst/>
              <a:cxnLst/>
              <a:rect l="l" t="t" r="r" b="b"/>
              <a:pathLst>
                <a:path w="3600" h="3617" extrusionOk="0">
                  <a:moveTo>
                    <a:pt x="1741" y="1"/>
                  </a:moveTo>
                  <a:cubicBezTo>
                    <a:pt x="1644" y="1"/>
                    <a:pt x="1546" y="10"/>
                    <a:pt x="1448" y="30"/>
                  </a:cubicBezTo>
                  <a:cubicBezTo>
                    <a:pt x="569" y="192"/>
                    <a:pt x="0" y="1139"/>
                    <a:pt x="190" y="2113"/>
                  </a:cubicBezTo>
                  <a:cubicBezTo>
                    <a:pt x="359" y="2994"/>
                    <a:pt x="1076" y="3617"/>
                    <a:pt x="1862" y="3617"/>
                  </a:cubicBezTo>
                  <a:cubicBezTo>
                    <a:pt x="1958" y="3617"/>
                    <a:pt x="2055" y="3607"/>
                    <a:pt x="2152" y="3588"/>
                  </a:cubicBezTo>
                  <a:cubicBezTo>
                    <a:pt x="3031" y="3412"/>
                    <a:pt x="3600" y="2465"/>
                    <a:pt x="3410" y="1491"/>
                  </a:cubicBezTo>
                  <a:cubicBezTo>
                    <a:pt x="3229" y="612"/>
                    <a:pt x="2524" y="1"/>
                    <a:pt x="1741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21" name="Google Shape;813;p35"/>
            <p:cNvSpPr/>
            <p:nvPr/>
          </p:nvSpPr>
          <p:spPr>
            <a:xfrm>
              <a:off x="8573029" y="3791044"/>
              <a:ext cx="103979" cy="41879"/>
            </a:xfrm>
            <a:custGeom>
              <a:avLst/>
              <a:gdLst/>
              <a:ahLst/>
              <a:cxnLst/>
              <a:rect l="l" t="t" r="r" b="b"/>
              <a:pathLst>
                <a:path w="1666" h="671" extrusionOk="0">
                  <a:moveTo>
                    <a:pt x="1161" y="1"/>
                  </a:moveTo>
                  <a:cubicBezTo>
                    <a:pt x="1046" y="1"/>
                    <a:pt x="918" y="13"/>
                    <a:pt x="786" y="38"/>
                  </a:cubicBezTo>
                  <a:cubicBezTo>
                    <a:pt x="339" y="132"/>
                    <a:pt x="1" y="335"/>
                    <a:pt x="42" y="498"/>
                  </a:cubicBezTo>
                  <a:cubicBezTo>
                    <a:pt x="60" y="610"/>
                    <a:pt x="247" y="670"/>
                    <a:pt x="507" y="670"/>
                  </a:cubicBezTo>
                  <a:cubicBezTo>
                    <a:pt x="624" y="670"/>
                    <a:pt x="756" y="658"/>
                    <a:pt x="894" y="633"/>
                  </a:cubicBezTo>
                  <a:cubicBezTo>
                    <a:pt x="1341" y="552"/>
                    <a:pt x="1665" y="349"/>
                    <a:pt x="1638" y="187"/>
                  </a:cubicBezTo>
                  <a:cubicBezTo>
                    <a:pt x="1619" y="64"/>
                    <a:pt x="1424" y="1"/>
                    <a:pt x="11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22" name="Google Shape;814;p35"/>
            <p:cNvSpPr/>
            <p:nvPr/>
          </p:nvSpPr>
          <p:spPr>
            <a:xfrm>
              <a:off x="8432849" y="3502010"/>
              <a:ext cx="183368" cy="80325"/>
            </a:xfrm>
            <a:custGeom>
              <a:avLst/>
              <a:gdLst/>
              <a:ahLst/>
              <a:cxnLst/>
              <a:rect l="l" t="t" r="r" b="b"/>
              <a:pathLst>
                <a:path w="2938" h="1287" extrusionOk="0">
                  <a:moveTo>
                    <a:pt x="1507" y="0"/>
                  </a:moveTo>
                  <a:cubicBezTo>
                    <a:pt x="1488" y="0"/>
                    <a:pt x="1468" y="0"/>
                    <a:pt x="1449" y="1"/>
                  </a:cubicBezTo>
                  <a:cubicBezTo>
                    <a:pt x="650" y="28"/>
                    <a:pt x="1" y="325"/>
                    <a:pt x="1" y="677"/>
                  </a:cubicBezTo>
                  <a:cubicBezTo>
                    <a:pt x="14" y="1033"/>
                    <a:pt x="644" y="1286"/>
                    <a:pt x="1428" y="1286"/>
                  </a:cubicBezTo>
                  <a:cubicBezTo>
                    <a:pt x="1448" y="1286"/>
                    <a:pt x="1469" y="1286"/>
                    <a:pt x="1489" y="1286"/>
                  </a:cubicBezTo>
                  <a:cubicBezTo>
                    <a:pt x="2288" y="1259"/>
                    <a:pt x="2937" y="961"/>
                    <a:pt x="2924" y="609"/>
                  </a:cubicBezTo>
                  <a:cubicBezTo>
                    <a:pt x="2924" y="266"/>
                    <a:pt x="2292" y="0"/>
                    <a:pt x="1507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23" name="Google Shape;815;p35"/>
            <p:cNvSpPr/>
            <p:nvPr/>
          </p:nvSpPr>
          <p:spPr>
            <a:xfrm>
              <a:off x="8100125" y="3936964"/>
              <a:ext cx="239040" cy="131253"/>
            </a:xfrm>
            <a:custGeom>
              <a:avLst/>
              <a:gdLst/>
              <a:ahLst/>
              <a:cxnLst/>
              <a:rect l="l" t="t" r="r" b="b"/>
              <a:pathLst>
                <a:path w="3830" h="2103" extrusionOk="0">
                  <a:moveTo>
                    <a:pt x="2220" y="0"/>
                  </a:moveTo>
                  <a:cubicBezTo>
                    <a:pt x="2111" y="0"/>
                    <a:pt x="2017" y="14"/>
                    <a:pt x="1908" y="41"/>
                  </a:cubicBezTo>
                  <a:cubicBezTo>
                    <a:pt x="1597" y="95"/>
                    <a:pt x="1286" y="203"/>
                    <a:pt x="1002" y="352"/>
                  </a:cubicBezTo>
                  <a:cubicBezTo>
                    <a:pt x="772" y="487"/>
                    <a:pt x="555" y="650"/>
                    <a:pt x="393" y="866"/>
                  </a:cubicBezTo>
                  <a:cubicBezTo>
                    <a:pt x="231" y="1042"/>
                    <a:pt x="136" y="1272"/>
                    <a:pt x="95" y="1502"/>
                  </a:cubicBezTo>
                  <a:cubicBezTo>
                    <a:pt x="68" y="1502"/>
                    <a:pt x="55" y="1516"/>
                    <a:pt x="55" y="1529"/>
                  </a:cubicBezTo>
                  <a:cubicBezTo>
                    <a:pt x="1" y="1583"/>
                    <a:pt x="14" y="1664"/>
                    <a:pt x="68" y="1705"/>
                  </a:cubicBezTo>
                  <a:cubicBezTo>
                    <a:pt x="190" y="1813"/>
                    <a:pt x="339" y="1894"/>
                    <a:pt x="501" y="1962"/>
                  </a:cubicBezTo>
                  <a:cubicBezTo>
                    <a:pt x="664" y="2016"/>
                    <a:pt x="840" y="2057"/>
                    <a:pt x="1015" y="2084"/>
                  </a:cubicBezTo>
                  <a:cubicBezTo>
                    <a:pt x="1121" y="2093"/>
                    <a:pt x="1233" y="2103"/>
                    <a:pt x="1347" y="2103"/>
                  </a:cubicBezTo>
                  <a:cubicBezTo>
                    <a:pt x="1394" y="2103"/>
                    <a:pt x="1441" y="2101"/>
                    <a:pt x="1489" y="2097"/>
                  </a:cubicBezTo>
                  <a:cubicBezTo>
                    <a:pt x="1692" y="2097"/>
                    <a:pt x="1881" y="2070"/>
                    <a:pt x="2084" y="2016"/>
                  </a:cubicBezTo>
                  <a:cubicBezTo>
                    <a:pt x="2247" y="1989"/>
                    <a:pt x="2423" y="1935"/>
                    <a:pt x="2585" y="1867"/>
                  </a:cubicBezTo>
                  <a:cubicBezTo>
                    <a:pt x="2720" y="1813"/>
                    <a:pt x="2856" y="1759"/>
                    <a:pt x="2991" y="1691"/>
                  </a:cubicBezTo>
                  <a:cubicBezTo>
                    <a:pt x="3126" y="1624"/>
                    <a:pt x="3262" y="1543"/>
                    <a:pt x="3383" y="1448"/>
                  </a:cubicBezTo>
                  <a:cubicBezTo>
                    <a:pt x="3451" y="1407"/>
                    <a:pt x="3505" y="1367"/>
                    <a:pt x="3573" y="1313"/>
                  </a:cubicBezTo>
                  <a:cubicBezTo>
                    <a:pt x="3627" y="1258"/>
                    <a:pt x="3695" y="1204"/>
                    <a:pt x="3735" y="1150"/>
                  </a:cubicBezTo>
                  <a:cubicBezTo>
                    <a:pt x="3776" y="1096"/>
                    <a:pt x="3803" y="1028"/>
                    <a:pt x="3816" y="961"/>
                  </a:cubicBezTo>
                  <a:cubicBezTo>
                    <a:pt x="3830" y="934"/>
                    <a:pt x="3830" y="907"/>
                    <a:pt x="3816" y="866"/>
                  </a:cubicBezTo>
                  <a:cubicBezTo>
                    <a:pt x="3816" y="825"/>
                    <a:pt x="3816" y="785"/>
                    <a:pt x="3803" y="758"/>
                  </a:cubicBezTo>
                  <a:cubicBezTo>
                    <a:pt x="3789" y="690"/>
                    <a:pt x="3749" y="636"/>
                    <a:pt x="3708" y="582"/>
                  </a:cubicBezTo>
                  <a:cubicBezTo>
                    <a:pt x="3668" y="528"/>
                    <a:pt x="3613" y="474"/>
                    <a:pt x="3559" y="420"/>
                  </a:cubicBezTo>
                  <a:cubicBezTo>
                    <a:pt x="3437" y="325"/>
                    <a:pt x="3302" y="244"/>
                    <a:pt x="3153" y="189"/>
                  </a:cubicBezTo>
                  <a:cubicBezTo>
                    <a:pt x="3018" y="135"/>
                    <a:pt x="2883" y="81"/>
                    <a:pt x="2734" y="54"/>
                  </a:cubicBezTo>
                  <a:cubicBezTo>
                    <a:pt x="2612" y="24"/>
                    <a:pt x="2483" y="8"/>
                    <a:pt x="2357" y="8"/>
                  </a:cubicBezTo>
                  <a:cubicBezTo>
                    <a:pt x="2315" y="8"/>
                    <a:pt x="2274" y="10"/>
                    <a:pt x="2233" y="14"/>
                  </a:cubicBezTo>
                  <a:lnTo>
                    <a:pt x="2220" y="0"/>
                  </a:lnTo>
                  <a:close/>
                </a:path>
              </a:pathLst>
            </a:custGeom>
            <a:solidFill>
              <a:srgbClr val="FF77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24" name="Google Shape;816;p35"/>
            <p:cNvSpPr/>
            <p:nvPr/>
          </p:nvSpPr>
          <p:spPr>
            <a:xfrm>
              <a:off x="8039335" y="3837291"/>
              <a:ext cx="329413" cy="240725"/>
            </a:xfrm>
            <a:custGeom>
              <a:avLst/>
              <a:gdLst/>
              <a:ahLst/>
              <a:cxnLst/>
              <a:rect l="l" t="t" r="r" b="b"/>
              <a:pathLst>
                <a:path w="5278" h="3857" extrusionOk="0">
                  <a:moveTo>
                    <a:pt x="3194" y="1803"/>
                  </a:moveTo>
                  <a:cubicBezTo>
                    <a:pt x="3248" y="1803"/>
                    <a:pt x="3302" y="1807"/>
                    <a:pt x="3356" y="1814"/>
                  </a:cubicBezTo>
                  <a:lnTo>
                    <a:pt x="3315" y="1814"/>
                  </a:lnTo>
                  <a:cubicBezTo>
                    <a:pt x="3505" y="1827"/>
                    <a:pt x="3694" y="1868"/>
                    <a:pt x="3884" y="1935"/>
                  </a:cubicBezTo>
                  <a:lnTo>
                    <a:pt x="3897" y="1935"/>
                  </a:lnTo>
                  <a:cubicBezTo>
                    <a:pt x="4046" y="1989"/>
                    <a:pt x="4181" y="2057"/>
                    <a:pt x="4317" y="2152"/>
                  </a:cubicBezTo>
                  <a:cubicBezTo>
                    <a:pt x="4425" y="2233"/>
                    <a:pt x="4533" y="2328"/>
                    <a:pt x="4628" y="2436"/>
                  </a:cubicBezTo>
                  <a:cubicBezTo>
                    <a:pt x="4655" y="2477"/>
                    <a:pt x="4682" y="2504"/>
                    <a:pt x="4709" y="2531"/>
                  </a:cubicBezTo>
                  <a:lnTo>
                    <a:pt x="4682" y="2571"/>
                  </a:lnTo>
                  <a:cubicBezTo>
                    <a:pt x="4574" y="2734"/>
                    <a:pt x="4452" y="2869"/>
                    <a:pt x="4317" y="2991"/>
                  </a:cubicBezTo>
                  <a:cubicBezTo>
                    <a:pt x="4141" y="3113"/>
                    <a:pt x="3965" y="3234"/>
                    <a:pt x="3776" y="3329"/>
                  </a:cubicBezTo>
                  <a:cubicBezTo>
                    <a:pt x="3518" y="3437"/>
                    <a:pt x="3261" y="3532"/>
                    <a:pt x="2977" y="3586"/>
                  </a:cubicBezTo>
                  <a:lnTo>
                    <a:pt x="3004" y="3586"/>
                  </a:lnTo>
                  <a:cubicBezTo>
                    <a:pt x="2869" y="3600"/>
                    <a:pt x="2720" y="3613"/>
                    <a:pt x="2571" y="3627"/>
                  </a:cubicBezTo>
                  <a:lnTo>
                    <a:pt x="2152" y="3627"/>
                  </a:lnTo>
                  <a:cubicBezTo>
                    <a:pt x="1935" y="3600"/>
                    <a:pt x="1719" y="3546"/>
                    <a:pt x="1502" y="3478"/>
                  </a:cubicBezTo>
                  <a:cubicBezTo>
                    <a:pt x="1381" y="3437"/>
                    <a:pt x="1272" y="3370"/>
                    <a:pt x="1164" y="3315"/>
                  </a:cubicBezTo>
                  <a:cubicBezTo>
                    <a:pt x="1178" y="3194"/>
                    <a:pt x="1205" y="3072"/>
                    <a:pt x="1245" y="2964"/>
                  </a:cubicBezTo>
                  <a:cubicBezTo>
                    <a:pt x="1299" y="2828"/>
                    <a:pt x="1353" y="2707"/>
                    <a:pt x="1435" y="2598"/>
                  </a:cubicBezTo>
                  <a:cubicBezTo>
                    <a:pt x="1516" y="2490"/>
                    <a:pt x="1611" y="2382"/>
                    <a:pt x="1732" y="2287"/>
                  </a:cubicBezTo>
                  <a:cubicBezTo>
                    <a:pt x="1854" y="2179"/>
                    <a:pt x="2003" y="2084"/>
                    <a:pt x="2152" y="2017"/>
                  </a:cubicBezTo>
                  <a:cubicBezTo>
                    <a:pt x="2328" y="1935"/>
                    <a:pt x="2517" y="1881"/>
                    <a:pt x="2707" y="1841"/>
                  </a:cubicBezTo>
                  <a:cubicBezTo>
                    <a:pt x="2815" y="1827"/>
                    <a:pt x="2923" y="1814"/>
                    <a:pt x="3031" y="1814"/>
                  </a:cubicBezTo>
                  <a:cubicBezTo>
                    <a:pt x="3085" y="1807"/>
                    <a:pt x="3140" y="1803"/>
                    <a:pt x="3194" y="1803"/>
                  </a:cubicBezTo>
                  <a:close/>
                  <a:moveTo>
                    <a:pt x="4073" y="0"/>
                  </a:moveTo>
                  <a:lnTo>
                    <a:pt x="4073" y="0"/>
                  </a:lnTo>
                  <a:cubicBezTo>
                    <a:pt x="3965" y="14"/>
                    <a:pt x="3857" y="27"/>
                    <a:pt x="3762" y="68"/>
                  </a:cubicBezTo>
                  <a:cubicBezTo>
                    <a:pt x="3545" y="149"/>
                    <a:pt x="3356" y="257"/>
                    <a:pt x="3180" y="406"/>
                  </a:cubicBezTo>
                  <a:lnTo>
                    <a:pt x="3099" y="460"/>
                  </a:lnTo>
                  <a:cubicBezTo>
                    <a:pt x="2950" y="582"/>
                    <a:pt x="2788" y="677"/>
                    <a:pt x="2612" y="772"/>
                  </a:cubicBezTo>
                  <a:lnTo>
                    <a:pt x="2571" y="799"/>
                  </a:lnTo>
                  <a:cubicBezTo>
                    <a:pt x="2382" y="772"/>
                    <a:pt x="2192" y="745"/>
                    <a:pt x="2003" y="690"/>
                  </a:cubicBezTo>
                  <a:cubicBezTo>
                    <a:pt x="1827" y="650"/>
                    <a:pt x="1638" y="623"/>
                    <a:pt x="1462" y="596"/>
                  </a:cubicBezTo>
                  <a:cubicBezTo>
                    <a:pt x="1367" y="582"/>
                    <a:pt x="1272" y="582"/>
                    <a:pt x="1178" y="582"/>
                  </a:cubicBezTo>
                  <a:cubicBezTo>
                    <a:pt x="1083" y="596"/>
                    <a:pt x="988" y="609"/>
                    <a:pt x="893" y="636"/>
                  </a:cubicBezTo>
                  <a:cubicBezTo>
                    <a:pt x="704" y="690"/>
                    <a:pt x="528" y="799"/>
                    <a:pt x="393" y="934"/>
                  </a:cubicBezTo>
                  <a:cubicBezTo>
                    <a:pt x="257" y="1069"/>
                    <a:pt x="163" y="1218"/>
                    <a:pt x="95" y="1394"/>
                  </a:cubicBezTo>
                  <a:cubicBezTo>
                    <a:pt x="41" y="1543"/>
                    <a:pt x="0" y="1705"/>
                    <a:pt x="14" y="1881"/>
                  </a:cubicBezTo>
                  <a:cubicBezTo>
                    <a:pt x="14" y="2044"/>
                    <a:pt x="41" y="2206"/>
                    <a:pt x="95" y="2355"/>
                  </a:cubicBezTo>
                  <a:cubicBezTo>
                    <a:pt x="149" y="2517"/>
                    <a:pt x="230" y="2666"/>
                    <a:pt x="325" y="2815"/>
                  </a:cubicBezTo>
                  <a:cubicBezTo>
                    <a:pt x="515" y="3099"/>
                    <a:pt x="772" y="3343"/>
                    <a:pt x="1069" y="3518"/>
                  </a:cubicBezTo>
                  <a:cubicBezTo>
                    <a:pt x="1353" y="3681"/>
                    <a:pt x="1665" y="3789"/>
                    <a:pt x="1989" y="3830"/>
                  </a:cubicBezTo>
                  <a:cubicBezTo>
                    <a:pt x="2192" y="3857"/>
                    <a:pt x="2395" y="3857"/>
                    <a:pt x="2585" y="3857"/>
                  </a:cubicBezTo>
                  <a:cubicBezTo>
                    <a:pt x="3072" y="3830"/>
                    <a:pt x="3545" y="3708"/>
                    <a:pt x="3978" y="3478"/>
                  </a:cubicBezTo>
                  <a:cubicBezTo>
                    <a:pt x="4263" y="3329"/>
                    <a:pt x="4533" y="3126"/>
                    <a:pt x="4750" y="2869"/>
                  </a:cubicBezTo>
                  <a:cubicBezTo>
                    <a:pt x="4858" y="2747"/>
                    <a:pt x="4953" y="2598"/>
                    <a:pt x="5034" y="2463"/>
                  </a:cubicBezTo>
                  <a:cubicBezTo>
                    <a:pt x="5088" y="2328"/>
                    <a:pt x="5142" y="2206"/>
                    <a:pt x="5183" y="2071"/>
                  </a:cubicBezTo>
                  <a:cubicBezTo>
                    <a:pt x="5223" y="1922"/>
                    <a:pt x="5250" y="1786"/>
                    <a:pt x="5264" y="1638"/>
                  </a:cubicBezTo>
                  <a:cubicBezTo>
                    <a:pt x="5277" y="1489"/>
                    <a:pt x="5277" y="1340"/>
                    <a:pt x="5264" y="1191"/>
                  </a:cubicBezTo>
                  <a:cubicBezTo>
                    <a:pt x="5250" y="893"/>
                    <a:pt x="5142" y="623"/>
                    <a:pt x="4953" y="393"/>
                  </a:cubicBezTo>
                  <a:cubicBezTo>
                    <a:pt x="4745" y="159"/>
                    <a:pt x="4451" y="13"/>
                    <a:pt x="4141" y="13"/>
                  </a:cubicBezTo>
                  <a:cubicBezTo>
                    <a:pt x="4128" y="13"/>
                    <a:pt x="4114" y="13"/>
                    <a:pt x="4100" y="14"/>
                  </a:cubicBezTo>
                  <a:lnTo>
                    <a:pt x="4060" y="14"/>
                  </a:lnTo>
                  <a:lnTo>
                    <a:pt x="4073" y="0"/>
                  </a:ln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</p:grpSp>
      <p:grpSp>
        <p:nvGrpSpPr>
          <p:cNvPr id="125" name="Google Shape;1079;p38"/>
          <p:cNvGrpSpPr/>
          <p:nvPr/>
        </p:nvGrpSpPr>
        <p:grpSpPr>
          <a:xfrm>
            <a:off x="3876993" y="4796506"/>
            <a:ext cx="2070579" cy="1892541"/>
            <a:chOff x="4828875" y="565650"/>
            <a:chExt cx="704675" cy="688075"/>
          </a:xfrm>
        </p:grpSpPr>
        <p:sp>
          <p:nvSpPr>
            <p:cNvPr id="126" name="Google Shape;1080;p38"/>
            <p:cNvSpPr/>
            <p:nvPr/>
          </p:nvSpPr>
          <p:spPr>
            <a:xfrm>
              <a:off x="4828875" y="565650"/>
              <a:ext cx="704675" cy="688075"/>
            </a:xfrm>
            <a:custGeom>
              <a:avLst/>
              <a:gdLst/>
              <a:ahLst/>
              <a:cxnLst/>
              <a:rect l="l" t="t" r="r" b="b"/>
              <a:pathLst>
                <a:path w="28187" h="27523" extrusionOk="0">
                  <a:moveTo>
                    <a:pt x="5548" y="3383"/>
                  </a:moveTo>
                  <a:lnTo>
                    <a:pt x="5657" y="3397"/>
                  </a:lnTo>
                  <a:cubicBezTo>
                    <a:pt x="5792" y="3437"/>
                    <a:pt x="5941" y="3478"/>
                    <a:pt x="6076" y="3545"/>
                  </a:cubicBezTo>
                  <a:cubicBezTo>
                    <a:pt x="5995" y="3613"/>
                    <a:pt x="5927" y="3681"/>
                    <a:pt x="5860" y="3762"/>
                  </a:cubicBezTo>
                  <a:cubicBezTo>
                    <a:pt x="5778" y="3857"/>
                    <a:pt x="5697" y="3951"/>
                    <a:pt x="5643" y="4073"/>
                  </a:cubicBezTo>
                  <a:lnTo>
                    <a:pt x="5643" y="3965"/>
                  </a:lnTo>
                  <a:cubicBezTo>
                    <a:pt x="5630" y="3762"/>
                    <a:pt x="5589" y="3573"/>
                    <a:pt x="5548" y="3383"/>
                  </a:cubicBezTo>
                  <a:close/>
                  <a:moveTo>
                    <a:pt x="8958" y="4926"/>
                  </a:moveTo>
                  <a:cubicBezTo>
                    <a:pt x="9067" y="4966"/>
                    <a:pt x="9175" y="5020"/>
                    <a:pt x="9283" y="5075"/>
                  </a:cubicBezTo>
                  <a:cubicBezTo>
                    <a:pt x="9418" y="5142"/>
                    <a:pt x="9554" y="5223"/>
                    <a:pt x="9675" y="5332"/>
                  </a:cubicBezTo>
                  <a:cubicBezTo>
                    <a:pt x="9770" y="5426"/>
                    <a:pt x="9851" y="5521"/>
                    <a:pt x="9919" y="5643"/>
                  </a:cubicBezTo>
                  <a:cubicBezTo>
                    <a:pt x="9987" y="5751"/>
                    <a:pt x="10054" y="5886"/>
                    <a:pt x="10108" y="6008"/>
                  </a:cubicBezTo>
                  <a:cubicBezTo>
                    <a:pt x="9892" y="6143"/>
                    <a:pt x="9689" y="6292"/>
                    <a:pt x="9486" y="6455"/>
                  </a:cubicBezTo>
                  <a:lnTo>
                    <a:pt x="9459" y="6482"/>
                  </a:lnTo>
                  <a:cubicBezTo>
                    <a:pt x="9175" y="6401"/>
                    <a:pt x="8877" y="6346"/>
                    <a:pt x="8579" y="6319"/>
                  </a:cubicBezTo>
                  <a:cubicBezTo>
                    <a:pt x="8620" y="6252"/>
                    <a:pt x="8661" y="6198"/>
                    <a:pt x="8701" y="6130"/>
                  </a:cubicBezTo>
                  <a:cubicBezTo>
                    <a:pt x="8769" y="5981"/>
                    <a:pt x="8837" y="5832"/>
                    <a:pt x="8877" y="5670"/>
                  </a:cubicBezTo>
                  <a:cubicBezTo>
                    <a:pt x="8918" y="5507"/>
                    <a:pt x="8945" y="5345"/>
                    <a:pt x="8958" y="5169"/>
                  </a:cubicBezTo>
                  <a:lnTo>
                    <a:pt x="8958" y="4926"/>
                  </a:lnTo>
                  <a:close/>
                  <a:moveTo>
                    <a:pt x="11123" y="0"/>
                  </a:moveTo>
                  <a:cubicBezTo>
                    <a:pt x="10974" y="27"/>
                    <a:pt x="10839" y="54"/>
                    <a:pt x="10690" y="95"/>
                  </a:cubicBezTo>
                  <a:cubicBezTo>
                    <a:pt x="10271" y="217"/>
                    <a:pt x="9905" y="447"/>
                    <a:pt x="9608" y="772"/>
                  </a:cubicBezTo>
                  <a:cubicBezTo>
                    <a:pt x="9445" y="934"/>
                    <a:pt x="9310" y="1123"/>
                    <a:pt x="9202" y="1326"/>
                  </a:cubicBezTo>
                  <a:cubicBezTo>
                    <a:pt x="9067" y="1556"/>
                    <a:pt x="8958" y="1814"/>
                    <a:pt x="8904" y="2071"/>
                  </a:cubicBezTo>
                  <a:cubicBezTo>
                    <a:pt x="8850" y="2341"/>
                    <a:pt x="8850" y="2598"/>
                    <a:pt x="8931" y="2855"/>
                  </a:cubicBezTo>
                  <a:cubicBezTo>
                    <a:pt x="8931" y="2896"/>
                    <a:pt x="8945" y="2950"/>
                    <a:pt x="8972" y="2991"/>
                  </a:cubicBezTo>
                  <a:cubicBezTo>
                    <a:pt x="8715" y="2937"/>
                    <a:pt x="8471" y="2896"/>
                    <a:pt x="8214" y="2882"/>
                  </a:cubicBezTo>
                  <a:lnTo>
                    <a:pt x="8201" y="2882"/>
                  </a:lnTo>
                  <a:cubicBezTo>
                    <a:pt x="8174" y="2842"/>
                    <a:pt x="8133" y="2801"/>
                    <a:pt x="8106" y="2761"/>
                  </a:cubicBezTo>
                  <a:cubicBezTo>
                    <a:pt x="7903" y="2531"/>
                    <a:pt x="7673" y="2341"/>
                    <a:pt x="7429" y="2165"/>
                  </a:cubicBezTo>
                  <a:cubicBezTo>
                    <a:pt x="6915" y="1814"/>
                    <a:pt x="6320" y="1597"/>
                    <a:pt x="5711" y="1529"/>
                  </a:cubicBezTo>
                  <a:cubicBezTo>
                    <a:pt x="5589" y="1516"/>
                    <a:pt x="5481" y="1516"/>
                    <a:pt x="5373" y="1516"/>
                  </a:cubicBezTo>
                  <a:cubicBezTo>
                    <a:pt x="5156" y="1516"/>
                    <a:pt x="4940" y="1529"/>
                    <a:pt x="4737" y="1583"/>
                  </a:cubicBezTo>
                  <a:lnTo>
                    <a:pt x="4710" y="1583"/>
                  </a:lnTo>
                  <a:cubicBezTo>
                    <a:pt x="4615" y="1435"/>
                    <a:pt x="4507" y="1286"/>
                    <a:pt x="4385" y="1150"/>
                  </a:cubicBezTo>
                  <a:cubicBezTo>
                    <a:pt x="4168" y="893"/>
                    <a:pt x="3898" y="690"/>
                    <a:pt x="3586" y="555"/>
                  </a:cubicBezTo>
                  <a:cubicBezTo>
                    <a:pt x="3492" y="515"/>
                    <a:pt x="3383" y="487"/>
                    <a:pt x="3289" y="487"/>
                  </a:cubicBezTo>
                  <a:cubicBezTo>
                    <a:pt x="2396" y="487"/>
                    <a:pt x="2139" y="1719"/>
                    <a:pt x="2964" y="2071"/>
                  </a:cubicBezTo>
                  <a:cubicBezTo>
                    <a:pt x="2991" y="2084"/>
                    <a:pt x="3018" y="2111"/>
                    <a:pt x="3045" y="2138"/>
                  </a:cubicBezTo>
                  <a:cubicBezTo>
                    <a:pt x="3153" y="2233"/>
                    <a:pt x="3248" y="2355"/>
                    <a:pt x="3329" y="2477"/>
                  </a:cubicBezTo>
                  <a:cubicBezTo>
                    <a:pt x="3221" y="2612"/>
                    <a:pt x="3126" y="2761"/>
                    <a:pt x="3045" y="2910"/>
                  </a:cubicBezTo>
                  <a:cubicBezTo>
                    <a:pt x="2923" y="3112"/>
                    <a:pt x="2829" y="3343"/>
                    <a:pt x="2761" y="3573"/>
                  </a:cubicBezTo>
                  <a:cubicBezTo>
                    <a:pt x="2680" y="3830"/>
                    <a:pt x="2653" y="4114"/>
                    <a:pt x="2693" y="4398"/>
                  </a:cubicBezTo>
                  <a:cubicBezTo>
                    <a:pt x="2720" y="4533"/>
                    <a:pt x="2775" y="4682"/>
                    <a:pt x="2842" y="4817"/>
                  </a:cubicBezTo>
                  <a:cubicBezTo>
                    <a:pt x="2937" y="4966"/>
                    <a:pt x="3045" y="5102"/>
                    <a:pt x="3181" y="5223"/>
                  </a:cubicBezTo>
                  <a:cubicBezTo>
                    <a:pt x="3302" y="5332"/>
                    <a:pt x="3451" y="5426"/>
                    <a:pt x="3614" y="5507"/>
                  </a:cubicBezTo>
                  <a:cubicBezTo>
                    <a:pt x="3749" y="5548"/>
                    <a:pt x="3884" y="5589"/>
                    <a:pt x="4033" y="5616"/>
                  </a:cubicBezTo>
                  <a:cubicBezTo>
                    <a:pt x="4114" y="5616"/>
                    <a:pt x="4195" y="5629"/>
                    <a:pt x="4263" y="5629"/>
                  </a:cubicBezTo>
                  <a:cubicBezTo>
                    <a:pt x="4439" y="5629"/>
                    <a:pt x="4601" y="5602"/>
                    <a:pt x="4764" y="5548"/>
                  </a:cubicBezTo>
                  <a:cubicBezTo>
                    <a:pt x="4967" y="5467"/>
                    <a:pt x="5156" y="5332"/>
                    <a:pt x="5305" y="5169"/>
                  </a:cubicBezTo>
                  <a:lnTo>
                    <a:pt x="5305" y="5169"/>
                  </a:lnTo>
                  <a:cubicBezTo>
                    <a:pt x="5291" y="5291"/>
                    <a:pt x="5291" y="5426"/>
                    <a:pt x="5305" y="5562"/>
                  </a:cubicBezTo>
                  <a:cubicBezTo>
                    <a:pt x="5318" y="5738"/>
                    <a:pt x="5359" y="5913"/>
                    <a:pt x="5413" y="6089"/>
                  </a:cubicBezTo>
                  <a:cubicBezTo>
                    <a:pt x="5508" y="6333"/>
                    <a:pt x="5643" y="6549"/>
                    <a:pt x="5833" y="6725"/>
                  </a:cubicBezTo>
                  <a:cubicBezTo>
                    <a:pt x="5481" y="6874"/>
                    <a:pt x="5156" y="7050"/>
                    <a:pt x="4858" y="7253"/>
                  </a:cubicBezTo>
                  <a:cubicBezTo>
                    <a:pt x="4155" y="7727"/>
                    <a:pt x="3532" y="8308"/>
                    <a:pt x="3005" y="8971"/>
                  </a:cubicBezTo>
                  <a:cubicBezTo>
                    <a:pt x="2477" y="9648"/>
                    <a:pt x="2017" y="10379"/>
                    <a:pt x="1638" y="11163"/>
                  </a:cubicBezTo>
                  <a:cubicBezTo>
                    <a:pt x="907" y="12652"/>
                    <a:pt x="407" y="14262"/>
                    <a:pt x="163" y="15913"/>
                  </a:cubicBezTo>
                  <a:cubicBezTo>
                    <a:pt x="41" y="16792"/>
                    <a:pt x="1" y="17699"/>
                    <a:pt x="68" y="18592"/>
                  </a:cubicBezTo>
                  <a:cubicBezTo>
                    <a:pt x="136" y="19512"/>
                    <a:pt x="298" y="20419"/>
                    <a:pt x="583" y="21285"/>
                  </a:cubicBezTo>
                  <a:cubicBezTo>
                    <a:pt x="718" y="21718"/>
                    <a:pt x="880" y="22137"/>
                    <a:pt x="1083" y="22530"/>
                  </a:cubicBezTo>
                  <a:cubicBezTo>
                    <a:pt x="1273" y="22936"/>
                    <a:pt x="1503" y="23314"/>
                    <a:pt x="1760" y="23680"/>
                  </a:cubicBezTo>
                  <a:cubicBezTo>
                    <a:pt x="2260" y="24410"/>
                    <a:pt x="2896" y="25033"/>
                    <a:pt x="3627" y="25520"/>
                  </a:cubicBezTo>
                  <a:cubicBezTo>
                    <a:pt x="4398" y="26034"/>
                    <a:pt x="5264" y="26386"/>
                    <a:pt x="6171" y="26535"/>
                  </a:cubicBezTo>
                  <a:cubicBezTo>
                    <a:pt x="6617" y="26616"/>
                    <a:pt x="7064" y="26657"/>
                    <a:pt x="7510" y="26657"/>
                  </a:cubicBezTo>
                  <a:lnTo>
                    <a:pt x="7673" y="26657"/>
                  </a:lnTo>
                  <a:cubicBezTo>
                    <a:pt x="8187" y="26643"/>
                    <a:pt x="8701" y="26589"/>
                    <a:pt x="9202" y="26467"/>
                  </a:cubicBezTo>
                  <a:cubicBezTo>
                    <a:pt x="9567" y="26670"/>
                    <a:pt x="9960" y="26833"/>
                    <a:pt x="10352" y="26968"/>
                  </a:cubicBezTo>
                  <a:cubicBezTo>
                    <a:pt x="10771" y="27117"/>
                    <a:pt x="11204" y="27225"/>
                    <a:pt x="11651" y="27306"/>
                  </a:cubicBezTo>
                  <a:cubicBezTo>
                    <a:pt x="12084" y="27387"/>
                    <a:pt x="12531" y="27441"/>
                    <a:pt x="12977" y="27482"/>
                  </a:cubicBezTo>
                  <a:cubicBezTo>
                    <a:pt x="13342" y="27509"/>
                    <a:pt x="13708" y="27523"/>
                    <a:pt x="14046" y="27523"/>
                  </a:cubicBezTo>
                  <a:cubicBezTo>
                    <a:pt x="14520" y="27523"/>
                    <a:pt x="15007" y="27496"/>
                    <a:pt x="15507" y="27455"/>
                  </a:cubicBezTo>
                  <a:cubicBezTo>
                    <a:pt x="15940" y="27414"/>
                    <a:pt x="16373" y="27347"/>
                    <a:pt x="16793" y="27265"/>
                  </a:cubicBezTo>
                  <a:cubicBezTo>
                    <a:pt x="17239" y="27184"/>
                    <a:pt x="17686" y="27063"/>
                    <a:pt x="18119" y="26927"/>
                  </a:cubicBezTo>
                  <a:cubicBezTo>
                    <a:pt x="18998" y="26643"/>
                    <a:pt x="19851" y="26237"/>
                    <a:pt x="20649" y="25750"/>
                  </a:cubicBezTo>
                  <a:cubicBezTo>
                    <a:pt x="20771" y="25669"/>
                    <a:pt x="20893" y="25588"/>
                    <a:pt x="21015" y="25506"/>
                  </a:cubicBezTo>
                  <a:cubicBezTo>
                    <a:pt x="21042" y="25493"/>
                    <a:pt x="21082" y="25466"/>
                    <a:pt x="21109" y="25439"/>
                  </a:cubicBezTo>
                  <a:cubicBezTo>
                    <a:pt x="21502" y="25168"/>
                    <a:pt x="21867" y="24857"/>
                    <a:pt x="22219" y="24532"/>
                  </a:cubicBezTo>
                  <a:cubicBezTo>
                    <a:pt x="22435" y="24532"/>
                    <a:pt x="22665" y="24519"/>
                    <a:pt x="22895" y="24492"/>
                  </a:cubicBezTo>
                  <a:cubicBezTo>
                    <a:pt x="23382" y="24451"/>
                    <a:pt x="23856" y="24343"/>
                    <a:pt x="24316" y="24167"/>
                  </a:cubicBezTo>
                  <a:cubicBezTo>
                    <a:pt x="25250" y="23829"/>
                    <a:pt x="26062" y="23220"/>
                    <a:pt x="26643" y="22421"/>
                  </a:cubicBezTo>
                  <a:cubicBezTo>
                    <a:pt x="26968" y="21975"/>
                    <a:pt x="27225" y="21501"/>
                    <a:pt x="27415" y="21001"/>
                  </a:cubicBezTo>
                  <a:cubicBezTo>
                    <a:pt x="27618" y="20486"/>
                    <a:pt x="27780" y="19945"/>
                    <a:pt x="27902" y="19404"/>
                  </a:cubicBezTo>
                  <a:cubicBezTo>
                    <a:pt x="28118" y="18321"/>
                    <a:pt x="28186" y="17212"/>
                    <a:pt x="28091" y="16116"/>
                  </a:cubicBezTo>
                  <a:cubicBezTo>
                    <a:pt x="27997" y="15006"/>
                    <a:pt x="27780" y="13910"/>
                    <a:pt x="27428" y="12868"/>
                  </a:cubicBezTo>
                  <a:cubicBezTo>
                    <a:pt x="27090" y="11827"/>
                    <a:pt x="26643" y="10825"/>
                    <a:pt x="26089" y="9878"/>
                  </a:cubicBezTo>
                  <a:cubicBezTo>
                    <a:pt x="25561" y="8958"/>
                    <a:pt x="24925" y="8105"/>
                    <a:pt x="24194" y="7321"/>
                  </a:cubicBezTo>
                  <a:cubicBezTo>
                    <a:pt x="23477" y="6536"/>
                    <a:pt x="22611" y="5900"/>
                    <a:pt x="21650" y="5440"/>
                  </a:cubicBezTo>
                  <a:cubicBezTo>
                    <a:pt x="21245" y="5264"/>
                    <a:pt x="20812" y="5129"/>
                    <a:pt x="20365" y="5061"/>
                  </a:cubicBezTo>
                  <a:cubicBezTo>
                    <a:pt x="20176" y="5034"/>
                    <a:pt x="19973" y="5020"/>
                    <a:pt x="19770" y="5020"/>
                  </a:cubicBezTo>
                  <a:cubicBezTo>
                    <a:pt x="19513" y="5020"/>
                    <a:pt x="19255" y="5047"/>
                    <a:pt x="18998" y="5088"/>
                  </a:cubicBezTo>
                  <a:cubicBezTo>
                    <a:pt x="18525" y="5183"/>
                    <a:pt x="18051" y="5359"/>
                    <a:pt x="17632" y="5602"/>
                  </a:cubicBezTo>
                  <a:cubicBezTo>
                    <a:pt x="17524" y="5656"/>
                    <a:pt x="17429" y="5710"/>
                    <a:pt x="17334" y="5778"/>
                  </a:cubicBezTo>
                  <a:cubicBezTo>
                    <a:pt x="17118" y="5670"/>
                    <a:pt x="16901" y="5562"/>
                    <a:pt x="16685" y="5467"/>
                  </a:cubicBezTo>
                  <a:cubicBezTo>
                    <a:pt x="16549" y="4926"/>
                    <a:pt x="16387" y="4384"/>
                    <a:pt x="16170" y="3870"/>
                  </a:cubicBezTo>
                  <a:cubicBezTo>
                    <a:pt x="15981" y="3383"/>
                    <a:pt x="15737" y="2937"/>
                    <a:pt x="15453" y="2517"/>
                  </a:cubicBezTo>
                  <a:cubicBezTo>
                    <a:pt x="15250" y="2233"/>
                    <a:pt x="15034" y="1962"/>
                    <a:pt x="14804" y="1719"/>
                  </a:cubicBezTo>
                  <a:cubicBezTo>
                    <a:pt x="14533" y="1462"/>
                    <a:pt x="14249" y="1218"/>
                    <a:pt x="13951" y="988"/>
                  </a:cubicBezTo>
                  <a:cubicBezTo>
                    <a:pt x="13654" y="758"/>
                    <a:pt x="13315" y="569"/>
                    <a:pt x="12977" y="393"/>
                  </a:cubicBezTo>
                  <a:cubicBezTo>
                    <a:pt x="12490" y="149"/>
                    <a:pt x="11962" y="14"/>
                    <a:pt x="114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27" name="Google Shape;1081;p38"/>
            <p:cNvSpPr/>
            <p:nvPr/>
          </p:nvSpPr>
          <p:spPr>
            <a:xfrm>
              <a:off x="4907025" y="595425"/>
              <a:ext cx="211450" cy="175000"/>
            </a:xfrm>
            <a:custGeom>
              <a:avLst/>
              <a:gdLst/>
              <a:ahLst/>
              <a:cxnLst/>
              <a:rect l="l" t="t" r="r" b="b"/>
              <a:pathLst>
                <a:path w="8458" h="7000" extrusionOk="0">
                  <a:moveTo>
                    <a:pt x="1272" y="1854"/>
                  </a:moveTo>
                  <a:cubicBezTo>
                    <a:pt x="1299" y="1921"/>
                    <a:pt x="1326" y="2003"/>
                    <a:pt x="1354" y="2070"/>
                  </a:cubicBezTo>
                  <a:lnTo>
                    <a:pt x="1354" y="2084"/>
                  </a:lnTo>
                  <a:cubicBezTo>
                    <a:pt x="1435" y="2327"/>
                    <a:pt x="1475" y="2571"/>
                    <a:pt x="1502" y="2828"/>
                  </a:cubicBezTo>
                  <a:cubicBezTo>
                    <a:pt x="1502" y="2923"/>
                    <a:pt x="1502" y="3018"/>
                    <a:pt x="1489" y="3112"/>
                  </a:cubicBezTo>
                  <a:cubicBezTo>
                    <a:pt x="1475" y="3153"/>
                    <a:pt x="1462" y="3193"/>
                    <a:pt x="1448" y="3234"/>
                  </a:cubicBezTo>
                  <a:cubicBezTo>
                    <a:pt x="1435" y="3248"/>
                    <a:pt x="1421" y="3275"/>
                    <a:pt x="1408" y="3288"/>
                  </a:cubicBezTo>
                  <a:lnTo>
                    <a:pt x="1354" y="3329"/>
                  </a:lnTo>
                  <a:lnTo>
                    <a:pt x="1299" y="3356"/>
                  </a:lnTo>
                  <a:cubicBezTo>
                    <a:pt x="1272" y="3356"/>
                    <a:pt x="1245" y="3369"/>
                    <a:pt x="1218" y="3369"/>
                  </a:cubicBezTo>
                  <a:cubicBezTo>
                    <a:pt x="1151" y="3369"/>
                    <a:pt x="1096" y="3369"/>
                    <a:pt x="1029" y="3356"/>
                  </a:cubicBezTo>
                  <a:cubicBezTo>
                    <a:pt x="961" y="3342"/>
                    <a:pt x="907" y="3315"/>
                    <a:pt x="853" y="3288"/>
                  </a:cubicBezTo>
                  <a:cubicBezTo>
                    <a:pt x="826" y="3275"/>
                    <a:pt x="799" y="3261"/>
                    <a:pt x="772" y="3234"/>
                  </a:cubicBezTo>
                  <a:cubicBezTo>
                    <a:pt x="758" y="3220"/>
                    <a:pt x="731" y="3193"/>
                    <a:pt x="718" y="3180"/>
                  </a:cubicBezTo>
                  <a:cubicBezTo>
                    <a:pt x="704" y="3153"/>
                    <a:pt x="704" y="3139"/>
                    <a:pt x="690" y="3112"/>
                  </a:cubicBezTo>
                  <a:cubicBezTo>
                    <a:pt x="677" y="3085"/>
                    <a:pt x="677" y="3045"/>
                    <a:pt x="677" y="3004"/>
                  </a:cubicBezTo>
                  <a:cubicBezTo>
                    <a:pt x="677" y="2950"/>
                    <a:pt x="677" y="2882"/>
                    <a:pt x="690" y="2815"/>
                  </a:cubicBezTo>
                  <a:cubicBezTo>
                    <a:pt x="731" y="2679"/>
                    <a:pt x="772" y="2557"/>
                    <a:pt x="839" y="2422"/>
                  </a:cubicBezTo>
                  <a:cubicBezTo>
                    <a:pt x="934" y="2246"/>
                    <a:pt x="1056" y="2084"/>
                    <a:pt x="1191" y="1935"/>
                  </a:cubicBezTo>
                  <a:cubicBezTo>
                    <a:pt x="1218" y="1908"/>
                    <a:pt x="1245" y="1881"/>
                    <a:pt x="1259" y="1854"/>
                  </a:cubicBezTo>
                  <a:close/>
                  <a:moveTo>
                    <a:pt x="7348" y="4059"/>
                  </a:moveTo>
                  <a:lnTo>
                    <a:pt x="7361" y="4080"/>
                  </a:lnTo>
                  <a:lnTo>
                    <a:pt x="7361" y="4080"/>
                  </a:lnTo>
                  <a:cubicBezTo>
                    <a:pt x="7358" y="4073"/>
                    <a:pt x="7355" y="4066"/>
                    <a:pt x="7348" y="4059"/>
                  </a:cubicBezTo>
                  <a:close/>
                  <a:moveTo>
                    <a:pt x="7361" y="4080"/>
                  </a:moveTo>
                  <a:cubicBezTo>
                    <a:pt x="7365" y="4086"/>
                    <a:pt x="7368" y="4093"/>
                    <a:pt x="7375" y="4100"/>
                  </a:cubicBezTo>
                  <a:lnTo>
                    <a:pt x="7361" y="4080"/>
                  </a:lnTo>
                  <a:close/>
                  <a:moveTo>
                    <a:pt x="4439" y="2923"/>
                  </a:moveTo>
                  <a:cubicBezTo>
                    <a:pt x="4479" y="3018"/>
                    <a:pt x="4520" y="3126"/>
                    <a:pt x="4560" y="3220"/>
                  </a:cubicBezTo>
                  <a:cubicBezTo>
                    <a:pt x="4615" y="3396"/>
                    <a:pt x="4642" y="3572"/>
                    <a:pt x="4669" y="3762"/>
                  </a:cubicBezTo>
                  <a:cubicBezTo>
                    <a:pt x="4669" y="3884"/>
                    <a:pt x="4655" y="4005"/>
                    <a:pt x="4642" y="4127"/>
                  </a:cubicBezTo>
                  <a:cubicBezTo>
                    <a:pt x="4615" y="4222"/>
                    <a:pt x="4587" y="4303"/>
                    <a:pt x="4547" y="4384"/>
                  </a:cubicBezTo>
                  <a:cubicBezTo>
                    <a:pt x="4520" y="4438"/>
                    <a:pt x="4466" y="4506"/>
                    <a:pt x="4425" y="4560"/>
                  </a:cubicBezTo>
                  <a:cubicBezTo>
                    <a:pt x="4371" y="4628"/>
                    <a:pt x="4303" y="4682"/>
                    <a:pt x="4236" y="4736"/>
                  </a:cubicBezTo>
                  <a:cubicBezTo>
                    <a:pt x="4182" y="4763"/>
                    <a:pt x="4127" y="4790"/>
                    <a:pt x="4060" y="4817"/>
                  </a:cubicBezTo>
                  <a:cubicBezTo>
                    <a:pt x="4019" y="4831"/>
                    <a:pt x="3965" y="4831"/>
                    <a:pt x="3924" y="4844"/>
                  </a:cubicBezTo>
                  <a:cubicBezTo>
                    <a:pt x="3870" y="4844"/>
                    <a:pt x="3830" y="4844"/>
                    <a:pt x="3789" y="4831"/>
                  </a:cubicBezTo>
                  <a:cubicBezTo>
                    <a:pt x="3749" y="4817"/>
                    <a:pt x="3708" y="4804"/>
                    <a:pt x="3667" y="4790"/>
                  </a:cubicBezTo>
                  <a:cubicBezTo>
                    <a:pt x="3627" y="4763"/>
                    <a:pt x="3600" y="4736"/>
                    <a:pt x="3573" y="4722"/>
                  </a:cubicBezTo>
                  <a:cubicBezTo>
                    <a:pt x="3532" y="4682"/>
                    <a:pt x="3505" y="4655"/>
                    <a:pt x="3478" y="4614"/>
                  </a:cubicBezTo>
                  <a:cubicBezTo>
                    <a:pt x="3451" y="4560"/>
                    <a:pt x="3424" y="4506"/>
                    <a:pt x="3410" y="4452"/>
                  </a:cubicBezTo>
                  <a:cubicBezTo>
                    <a:pt x="3383" y="4384"/>
                    <a:pt x="3370" y="4303"/>
                    <a:pt x="3370" y="4235"/>
                  </a:cubicBezTo>
                  <a:cubicBezTo>
                    <a:pt x="3370" y="4114"/>
                    <a:pt x="3383" y="3978"/>
                    <a:pt x="3397" y="3856"/>
                  </a:cubicBezTo>
                  <a:cubicBezTo>
                    <a:pt x="3424" y="3748"/>
                    <a:pt x="3464" y="3640"/>
                    <a:pt x="3518" y="3532"/>
                  </a:cubicBezTo>
                  <a:cubicBezTo>
                    <a:pt x="3559" y="3464"/>
                    <a:pt x="3613" y="3383"/>
                    <a:pt x="3681" y="3315"/>
                  </a:cubicBezTo>
                  <a:cubicBezTo>
                    <a:pt x="3735" y="3248"/>
                    <a:pt x="3803" y="3193"/>
                    <a:pt x="3884" y="3139"/>
                  </a:cubicBezTo>
                  <a:cubicBezTo>
                    <a:pt x="3979" y="3085"/>
                    <a:pt x="4087" y="3031"/>
                    <a:pt x="4209" y="2990"/>
                  </a:cubicBezTo>
                  <a:cubicBezTo>
                    <a:pt x="4276" y="2977"/>
                    <a:pt x="4357" y="2950"/>
                    <a:pt x="4439" y="2936"/>
                  </a:cubicBezTo>
                  <a:lnTo>
                    <a:pt x="4439" y="2923"/>
                  </a:lnTo>
                  <a:close/>
                  <a:moveTo>
                    <a:pt x="176" y="0"/>
                  </a:moveTo>
                  <a:cubicBezTo>
                    <a:pt x="122" y="0"/>
                    <a:pt x="68" y="41"/>
                    <a:pt x="41" y="95"/>
                  </a:cubicBezTo>
                  <a:lnTo>
                    <a:pt x="27" y="95"/>
                  </a:lnTo>
                  <a:cubicBezTo>
                    <a:pt x="0" y="162"/>
                    <a:pt x="41" y="257"/>
                    <a:pt x="109" y="284"/>
                  </a:cubicBezTo>
                  <a:lnTo>
                    <a:pt x="163" y="298"/>
                  </a:lnTo>
                  <a:cubicBezTo>
                    <a:pt x="244" y="352"/>
                    <a:pt x="325" y="406"/>
                    <a:pt x="393" y="474"/>
                  </a:cubicBezTo>
                  <a:cubicBezTo>
                    <a:pt x="555" y="636"/>
                    <a:pt x="704" y="812"/>
                    <a:pt x="826" y="1015"/>
                  </a:cubicBezTo>
                  <a:lnTo>
                    <a:pt x="812" y="988"/>
                  </a:lnTo>
                  <a:lnTo>
                    <a:pt x="812" y="988"/>
                  </a:lnTo>
                  <a:cubicBezTo>
                    <a:pt x="893" y="1123"/>
                    <a:pt x="975" y="1258"/>
                    <a:pt x="1042" y="1407"/>
                  </a:cubicBezTo>
                  <a:cubicBezTo>
                    <a:pt x="961" y="1488"/>
                    <a:pt x="893" y="1570"/>
                    <a:pt x="826" y="1651"/>
                  </a:cubicBezTo>
                  <a:cubicBezTo>
                    <a:pt x="704" y="1786"/>
                    <a:pt x="609" y="1935"/>
                    <a:pt x="515" y="2084"/>
                  </a:cubicBezTo>
                  <a:cubicBezTo>
                    <a:pt x="420" y="2246"/>
                    <a:pt x="352" y="2409"/>
                    <a:pt x="298" y="2585"/>
                  </a:cubicBezTo>
                  <a:cubicBezTo>
                    <a:pt x="244" y="2760"/>
                    <a:pt x="230" y="2936"/>
                    <a:pt x="257" y="3112"/>
                  </a:cubicBezTo>
                  <a:cubicBezTo>
                    <a:pt x="271" y="3193"/>
                    <a:pt x="298" y="3261"/>
                    <a:pt x="339" y="3329"/>
                  </a:cubicBezTo>
                  <a:cubicBezTo>
                    <a:pt x="379" y="3410"/>
                    <a:pt x="447" y="3491"/>
                    <a:pt x="515" y="3545"/>
                  </a:cubicBezTo>
                  <a:cubicBezTo>
                    <a:pt x="582" y="3599"/>
                    <a:pt x="663" y="3640"/>
                    <a:pt x="745" y="3681"/>
                  </a:cubicBezTo>
                  <a:cubicBezTo>
                    <a:pt x="826" y="3708"/>
                    <a:pt x="921" y="3735"/>
                    <a:pt x="1015" y="3748"/>
                  </a:cubicBezTo>
                  <a:cubicBezTo>
                    <a:pt x="1049" y="3752"/>
                    <a:pt x="1083" y="3753"/>
                    <a:pt x="1117" y="3753"/>
                  </a:cubicBezTo>
                  <a:cubicBezTo>
                    <a:pt x="1218" y="3753"/>
                    <a:pt x="1320" y="3738"/>
                    <a:pt x="1421" y="3708"/>
                  </a:cubicBezTo>
                  <a:cubicBezTo>
                    <a:pt x="1529" y="3667"/>
                    <a:pt x="1624" y="3599"/>
                    <a:pt x="1692" y="3505"/>
                  </a:cubicBezTo>
                  <a:cubicBezTo>
                    <a:pt x="1759" y="3410"/>
                    <a:pt x="1814" y="3302"/>
                    <a:pt x="1827" y="3180"/>
                  </a:cubicBezTo>
                  <a:cubicBezTo>
                    <a:pt x="1854" y="3058"/>
                    <a:pt x="1854" y="2936"/>
                    <a:pt x="1841" y="2801"/>
                  </a:cubicBezTo>
                  <a:cubicBezTo>
                    <a:pt x="1827" y="2530"/>
                    <a:pt x="1759" y="2246"/>
                    <a:pt x="1665" y="1989"/>
                  </a:cubicBezTo>
                  <a:cubicBezTo>
                    <a:pt x="1624" y="1867"/>
                    <a:pt x="1570" y="1759"/>
                    <a:pt x="1529" y="1651"/>
                  </a:cubicBezTo>
                  <a:cubicBezTo>
                    <a:pt x="1584" y="1624"/>
                    <a:pt x="1651" y="1597"/>
                    <a:pt x="1705" y="1570"/>
                  </a:cubicBezTo>
                  <a:cubicBezTo>
                    <a:pt x="1841" y="1529"/>
                    <a:pt x="1989" y="1516"/>
                    <a:pt x="2138" y="1502"/>
                  </a:cubicBezTo>
                  <a:cubicBezTo>
                    <a:pt x="2171" y="1500"/>
                    <a:pt x="2203" y="1498"/>
                    <a:pt x="2236" y="1498"/>
                  </a:cubicBezTo>
                  <a:cubicBezTo>
                    <a:pt x="2383" y="1498"/>
                    <a:pt x="2536" y="1521"/>
                    <a:pt x="2680" y="1543"/>
                  </a:cubicBezTo>
                  <a:cubicBezTo>
                    <a:pt x="2910" y="1597"/>
                    <a:pt x="3126" y="1678"/>
                    <a:pt x="3343" y="1786"/>
                  </a:cubicBezTo>
                  <a:cubicBezTo>
                    <a:pt x="3546" y="1894"/>
                    <a:pt x="3735" y="2030"/>
                    <a:pt x="3911" y="2192"/>
                  </a:cubicBezTo>
                  <a:cubicBezTo>
                    <a:pt x="4006" y="2273"/>
                    <a:pt x="4087" y="2368"/>
                    <a:pt x="4168" y="2463"/>
                  </a:cubicBezTo>
                  <a:lnTo>
                    <a:pt x="4087" y="2490"/>
                  </a:lnTo>
                  <a:cubicBezTo>
                    <a:pt x="3924" y="2530"/>
                    <a:pt x="3789" y="2598"/>
                    <a:pt x="3640" y="2679"/>
                  </a:cubicBezTo>
                  <a:cubicBezTo>
                    <a:pt x="3573" y="2720"/>
                    <a:pt x="3505" y="2774"/>
                    <a:pt x="3437" y="2828"/>
                  </a:cubicBezTo>
                  <a:cubicBezTo>
                    <a:pt x="3248" y="2990"/>
                    <a:pt x="3099" y="3207"/>
                    <a:pt x="3004" y="3437"/>
                  </a:cubicBezTo>
                  <a:cubicBezTo>
                    <a:pt x="2937" y="3613"/>
                    <a:pt x="2883" y="3789"/>
                    <a:pt x="2869" y="3965"/>
                  </a:cubicBezTo>
                  <a:cubicBezTo>
                    <a:pt x="2855" y="4086"/>
                    <a:pt x="2855" y="4195"/>
                    <a:pt x="2869" y="4303"/>
                  </a:cubicBezTo>
                  <a:cubicBezTo>
                    <a:pt x="2883" y="4425"/>
                    <a:pt x="2910" y="4547"/>
                    <a:pt x="2950" y="4655"/>
                  </a:cubicBezTo>
                  <a:cubicBezTo>
                    <a:pt x="3018" y="4858"/>
                    <a:pt x="3153" y="5020"/>
                    <a:pt x="3316" y="5142"/>
                  </a:cubicBezTo>
                  <a:cubicBezTo>
                    <a:pt x="3478" y="5264"/>
                    <a:pt x="3667" y="5331"/>
                    <a:pt x="3870" y="5331"/>
                  </a:cubicBezTo>
                  <a:cubicBezTo>
                    <a:pt x="4087" y="5331"/>
                    <a:pt x="4303" y="5277"/>
                    <a:pt x="4479" y="5155"/>
                  </a:cubicBezTo>
                  <a:cubicBezTo>
                    <a:pt x="4790" y="4966"/>
                    <a:pt x="5020" y="4668"/>
                    <a:pt x="5115" y="4316"/>
                  </a:cubicBezTo>
                  <a:cubicBezTo>
                    <a:pt x="5142" y="4195"/>
                    <a:pt x="5169" y="4073"/>
                    <a:pt x="5169" y="3938"/>
                  </a:cubicBezTo>
                  <a:cubicBezTo>
                    <a:pt x="5183" y="3708"/>
                    <a:pt x="5156" y="3464"/>
                    <a:pt x="5088" y="3234"/>
                  </a:cubicBezTo>
                  <a:cubicBezTo>
                    <a:pt x="5061" y="3112"/>
                    <a:pt x="5020" y="2990"/>
                    <a:pt x="4980" y="2882"/>
                  </a:cubicBezTo>
                  <a:cubicBezTo>
                    <a:pt x="5183" y="2882"/>
                    <a:pt x="5386" y="2909"/>
                    <a:pt x="5575" y="2950"/>
                  </a:cubicBezTo>
                  <a:cubicBezTo>
                    <a:pt x="5900" y="3031"/>
                    <a:pt x="6198" y="3139"/>
                    <a:pt x="6495" y="3288"/>
                  </a:cubicBezTo>
                  <a:cubicBezTo>
                    <a:pt x="6685" y="3383"/>
                    <a:pt x="6861" y="3505"/>
                    <a:pt x="7023" y="3640"/>
                  </a:cubicBezTo>
                  <a:cubicBezTo>
                    <a:pt x="7158" y="3775"/>
                    <a:pt x="7280" y="3924"/>
                    <a:pt x="7375" y="4086"/>
                  </a:cubicBezTo>
                  <a:cubicBezTo>
                    <a:pt x="7524" y="4316"/>
                    <a:pt x="7632" y="4560"/>
                    <a:pt x="7713" y="4804"/>
                  </a:cubicBezTo>
                  <a:cubicBezTo>
                    <a:pt x="7835" y="5169"/>
                    <a:pt x="7903" y="5561"/>
                    <a:pt x="7916" y="5940"/>
                  </a:cubicBezTo>
                  <a:cubicBezTo>
                    <a:pt x="7930" y="6197"/>
                    <a:pt x="7916" y="6454"/>
                    <a:pt x="7903" y="6725"/>
                  </a:cubicBezTo>
                  <a:cubicBezTo>
                    <a:pt x="7881" y="6904"/>
                    <a:pt x="8015" y="7000"/>
                    <a:pt x="8150" y="7000"/>
                  </a:cubicBezTo>
                  <a:cubicBezTo>
                    <a:pt x="8270" y="7000"/>
                    <a:pt x="8390" y="6925"/>
                    <a:pt x="8403" y="6766"/>
                  </a:cubicBezTo>
                  <a:cubicBezTo>
                    <a:pt x="8457" y="6238"/>
                    <a:pt x="8430" y="5710"/>
                    <a:pt x="8336" y="5196"/>
                  </a:cubicBezTo>
                  <a:cubicBezTo>
                    <a:pt x="8295" y="4925"/>
                    <a:pt x="8214" y="4668"/>
                    <a:pt x="8119" y="4425"/>
                  </a:cubicBezTo>
                  <a:cubicBezTo>
                    <a:pt x="8024" y="4181"/>
                    <a:pt x="7889" y="3938"/>
                    <a:pt x="7740" y="3721"/>
                  </a:cubicBezTo>
                  <a:cubicBezTo>
                    <a:pt x="7551" y="3423"/>
                    <a:pt x="7294" y="3180"/>
                    <a:pt x="6982" y="2977"/>
                  </a:cubicBezTo>
                  <a:cubicBezTo>
                    <a:pt x="6698" y="2801"/>
                    <a:pt x="6401" y="2666"/>
                    <a:pt x="6076" y="2571"/>
                  </a:cubicBezTo>
                  <a:cubicBezTo>
                    <a:pt x="5751" y="2463"/>
                    <a:pt x="5413" y="2395"/>
                    <a:pt x="5061" y="2368"/>
                  </a:cubicBezTo>
                  <a:lnTo>
                    <a:pt x="4723" y="2368"/>
                  </a:lnTo>
                  <a:cubicBezTo>
                    <a:pt x="4655" y="2246"/>
                    <a:pt x="4560" y="2138"/>
                    <a:pt x="4466" y="2016"/>
                  </a:cubicBezTo>
                  <a:cubicBezTo>
                    <a:pt x="4317" y="1840"/>
                    <a:pt x="4127" y="1678"/>
                    <a:pt x="3924" y="1543"/>
                  </a:cubicBezTo>
                  <a:cubicBezTo>
                    <a:pt x="3505" y="1258"/>
                    <a:pt x="3018" y="1083"/>
                    <a:pt x="2517" y="1015"/>
                  </a:cubicBezTo>
                  <a:cubicBezTo>
                    <a:pt x="2436" y="1006"/>
                    <a:pt x="2353" y="1001"/>
                    <a:pt x="2271" y="1001"/>
                  </a:cubicBezTo>
                  <a:cubicBezTo>
                    <a:pt x="2105" y="1001"/>
                    <a:pt x="1940" y="1019"/>
                    <a:pt x="1787" y="1056"/>
                  </a:cubicBezTo>
                  <a:cubicBezTo>
                    <a:pt x="1624" y="1096"/>
                    <a:pt x="1462" y="1150"/>
                    <a:pt x="1326" y="1218"/>
                  </a:cubicBezTo>
                  <a:lnTo>
                    <a:pt x="1286" y="1164"/>
                  </a:lnTo>
                  <a:cubicBezTo>
                    <a:pt x="1137" y="907"/>
                    <a:pt x="975" y="663"/>
                    <a:pt x="785" y="433"/>
                  </a:cubicBezTo>
                  <a:cubicBezTo>
                    <a:pt x="636" y="257"/>
                    <a:pt x="447" y="108"/>
                    <a:pt x="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28" name="Google Shape;1082;p38"/>
            <p:cNvSpPr/>
            <p:nvPr/>
          </p:nvSpPr>
          <p:spPr>
            <a:xfrm>
              <a:off x="5067025" y="582900"/>
              <a:ext cx="168150" cy="188475"/>
            </a:xfrm>
            <a:custGeom>
              <a:avLst/>
              <a:gdLst/>
              <a:ahLst/>
              <a:cxnLst/>
              <a:rect l="l" t="t" r="r" b="b"/>
              <a:pathLst>
                <a:path w="6726" h="7539" extrusionOk="0">
                  <a:moveTo>
                    <a:pt x="1881" y="0"/>
                  </a:moveTo>
                  <a:cubicBezTo>
                    <a:pt x="1706" y="0"/>
                    <a:pt x="1530" y="27"/>
                    <a:pt x="1354" y="82"/>
                  </a:cubicBezTo>
                  <a:cubicBezTo>
                    <a:pt x="1056" y="163"/>
                    <a:pt x="785" y="339"/>
                    <a:pt x="582" y="569"/>
                  </a:cubicBezTo>
                  <a:cubicBezTo>
                    <a:pt x="461" y="704"/>
                    <a:pt x="352" y="839"/>
                    <a:pt x="258" y="1002"/>
                  </a:cubicBezTo>
                  <a:cubicBezTo>
                    <a:pt x="149" y="1164"/>
                    <a:pt x="82" y="1354"/>
                    <a:pt x="41" y="1543"/>
                  </a:cubicBezTo>
                  <a:cubicBezTo>
                    <a:pt x="1" y="1692"/>
                    <a:pt x="14" y="1854"/>
                    <a:pt x="55" y="2003"/>
                  </a:cubicBezTo>
                  <a:cubicBezTo>
                    <a:pt x="95" y="2138"/>
                    <a:pt x="163" y="2274"/>
                    <a:pt x="258" y="2382"/>
                  </a:cubicBezTo>
                  <a:cubicBezTo>
                    <a:pt x="352" y="2490"/>
                    <a:pt x="461" y="2598"/>
                    <a:pt x="569" y="2693"/>
                  </a:cubicBezTo>
                  <a:lnTo>
                    <a:pt x="691" y="2788"/>
                  </a:lnTo>
                  <a:cubicBezTo>
                    <a:pt x="772" y="2855"/>
                    <a:pt x="840" y="2923"/>
                    <a:pt x="921" y="2991"/>
                  </a:cubicBezTo>
                  <a:cubicBezTo>
                    <a:pt x="1015" y="3086"/>
                    <a:pt x="1110" y="3180"/>
                    <a:pt x="1191" y="3288"/>
                  </a:cubicBezTo>
                  <a:cubicBezTo>
                    <a:pt x="1273" y="3397"/>
                    <a:pt x="1340" y="3532"/>
                    <a:pt x="1394" y="3654"/>
                  </a:cubicBezTo>
                  <a:cubicBezTo>
                    <a:pt x="1462" y="3816"/>
                    <a:pt x="1503" y="3979"/>
                    <a:pt x="1530" y="4141"/>
                  </a:cubicBezTo>
                  <a:cubicBezTo>
                    <a:pt x="1557" y="4357"/>
                    <a:pt x="1557" y="4587"/>
                    <a:pt x="1530" y="4817"/>
                  </a:cubicBezTo>
                  <a:cubicBezTo>
                    <a:pt x="1476" y="5156"/>
                    <a:pt x="1381" y="5481"/>
                    <a:pt x="1259" y="5792"/>
                  </a:cubicBezTo>
                  <a:cubicBezTo>
                    <a:pt x="1097" y="6171"/>
                    <a:pt x="880" y="6536"/>
                    <a:pt x="637" y="6874"/>
                  </a:cubicBezTo>
                  <a:cubicBezTo>
                    <a:pt x="610" y="6901"/>
                    <a:pt x="610" y="6942"/>
                    <a:pt x="623" y="6969"/>
                  </a:cubicBezTo>
                  <a:cubicBezTo>
                    <a:pt x="623" y="7010"/>
                    <a:pt x="650" y="7037"/>
                    <a:pt x="677" y="7050"/>
                  </a:cubicBezTo>
                  <a:lnTo>
                    <a:pt x="691" y="7050"/>
                  </a:lnTo>
                  <a:cubicBezTo>
                    <a:pt x="1340" y="7321"/>
                    <a:pt x="2030" y="7483"/>
                    <a:pt x="2720" y="7524"/>
                  </a:cubicBezTo>
                  <a:cubicBezTo>
                    <a:pt x="2910" y="7537"/>
                    <a:pt x="3086" y="7537"/>
                    <a:pt x="3262" y="7537"/>
                  </a:cubicBezTo>
                  <a:cubicBezTo>
                    <a:pt x="3304" y="7538"/>
                    <a:pt x="3346" y="7539"/>
                    <a:pt x="3388" y="7539"/>
                  </a:cubicBezTo>
                  <a:cubicBezTo>
                    <a:pt x="3927" y="7539"/>
                    <a:pt x="4465" y="7459"/>
                    <a:pt x="4980" y="7321"/>
                  </a:cubicBezTo>
                  <a:cubicBezTo>
                    <a:pt x="5616" y="7145"/>
                    <a:pt x="6198" y="6807"/>
                    <a:pt x="6658" y="6319"/>
                  </a:cubicBezTo>
                  <a:cubicBezTo>
                    <a:pt x="6658" y="6319"/>
                    <a:pt x="6671" y="6306"/>
                    <a:pt x="6685" y="6306"/>
                  </a:cubicBezTo>
                  <a:cubicBezTo>
                    <a:pt x="6712" y="6279"/>
                    <a:pt x="6726" y="6238"/>
                    <a:pt x="6726" y="6211"/>
                  </a:cubicBezTo>
                  <a:cubicBezTo>
                    <a:pt x="6604" y="5264"/>
                    <a:pt x="6374" y="4330"/>
                    <a:pt x="6008" y="3437"/>
                  </a:cubicBezTo>
                  <a:cubicBezTo>
                    <a:pt x="5833" y="3004"/>
                    <a:pt x="5616" y="2598"/>
                    <a:pt x="5345" y="2206"/>
                  </a:cubicBezTo>
                  <a:cubicBezTo>
                    <a:pt x="5183" y="1962"/>
                    <a:pt x="4994" y="1719"/>
                    <a:pt x="4777" y="1516"/>
                  </a:cubicBezTo>
                  <a:cubicBezTo>
                    <a:pt x="4534" y="1272"/>
                    <a:pt x="4290" y="1042"/>
                    <a:pt x="4019" y="853"/>
                  </a:cubicBezTo>
                  <a:cubicBezTo>
                    <a:pt x="3749" y="650"/>
                    <a:pt x="3451" y="474"/>
                    <a:pt x="3153" y="325"/>
                  </a:cubicBezTo>
                  <a:cubicBezTo>
                    <a:pt x="2761" y="122"/>
                    <a:pt x="2328" y="14"/>
                    <a:pt x="1881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29" name="Google Shape;1083;p38"/>
            <p:cNvSpPr/>
            <p:nvPr/>
          </p:nvSpPr>
          <p:spPr>
            <a:xfrm>
              <a:off x="5067025" y="583225"/>
              <a:ext cx="91700" cy="188450"/>
            </a:xfrm>
            <a:custGeom>
              <a:avLst/>
              <a:gdLst/>
              <a:ahLst/>
              <a:cxnLst/>
              <a:rect l="l" t="t" r="r" b="b"/>
              <a:pathLst>
                <a:path w="3668" h="7538" extrusionOk="0">
                  <a:moveTo>
                    <a:pt x="1651" y="1"/>
                  </a:moveTo>
                  <a:cubicBezTo>
                    <a:pt x="1543" y="14"/>
                    <a:pt x="1435" y="42"/>
                    <a:pt x="1340" y="69"/>
                  </a:cubicBezTo>
                  <a:lnTo>
                    <a:pt x="1354" y="55"/>
                  </a:lnTo>
                  <a:lnTo>
                    <a:pt x="1354" y="55"/>
                  </a:lnTo>
                  <a:cubicBezTo>
                    <a:pt x="1056" y="136"/>
                    <a:pt x="785" y="312"/>
                    <a:pt x="569" y="542"/>
                  </a:cubicBezTo>
                  <a:cubicBezTo>
                    <a:pt x="447" y="678"/>
                    <a:pt x="339" y="826"/>
                    <a:pt x="258" y="989"/>
                  </a:cubicBezTo>
                  <a:cubicBezTo>
                    <a:pt x="149" y="1151"/>
                    <a:pt x="82" y="1327"/>
                    <a:pt x="28" y="1530"/>
                  </a:cubicBezTo>
                  <a:cubicBezTo>
                    <a:pt x="1" y="1679"/>
                    <a:pt x="1" y="1841"/>
                    <a:pt x="41" y="1990"/>
                  </a:cubicBezTo>
                  <a:cubicBezTo>
                    <a:pt x="95" y="2125"/>
                    <a:pt x="163" y="2261"/>
                    <a:pt x="258" y="2369"/>
                  </a:cubicBezTo>
                  <a:cubicBezTo>
                    <a:pt x="352" y="2477"/>
                    <a:pt x="447" y="2572"/>
                    <a:pt x="569" y="2667"/>
                  </a:cubicBezTo>
                  <a:lnTo>
                    <a:pt x="691" y="2775"/>
                  </a:lnTo>
                  <a:cubicBezTo>
                    <a:pt x="758" y="2842"/>
                    <a:pt x="840" y="2910"/>
                    <a:pt x="921" y="2978"/>
                  </a:cubicBezTo>
                  <a:cubicBezTo>
                    <a:pt x="1015" y="3073"/>
                    <a:pt x="1097" y="3167"/>
                    <a:pt x="1191" y="3275"/>
                  </a:cubicBezTo>
                  <a:cubicBezTo>
                    <a:pt x="1273" y="3384"/>
                    <a:pt x="1340" y="3506"/>
                    <a:pt x="1394" y="3641"/>
                  </a:cubicBezTo>
                  <a:cubicBezTo>
                    <a:pt x="1462" y="3790"/>
                    <a:pt x="1503" y="3952"/>
                    <a:pt x="1530" y="4128"/>
                  </a:cubicBezTo>
                  <a:cubicBezTo>
                    <a:pt x="1557" y="4344"/>
                    <a:pt x="1557" y="4574"/>
                    <a:pt x="1530" y="4804"/>
                  </a:cubicBezTo>
                  <a:cubicBezTo>
                    <a:pt x="1476" y="5129"/>
                    <a:pt x="1381" y="5454"/>
                    <a:pt x="1245" y="5779"/>
                  </a:cubicBezTo>
                  <a:cubicBezTo>
                    <a:pt x="1083" y="6158"/>
                    <a:pt x="880" y="6523"/>
                    <a:pt x="623" y="6861"/>
                  </a:cubicBezTo>
                  <a:cubicBezTo>
                    <a:pt x="610" y="6888"/>
                    <a:pt x="596" y="6929"/>
                    <a:pt x="610" y="6956"/>
                  </a:cubicBezTo>
                  <a:cubicBezTo>
                    <a:pt x="623" y="6997"/>
                    <a:pt x="637" y="7024"/>
                    <a:pt x="677" y="7037"/>
                  </a:cubicBezTo>
                  <a:lnTo>
                    <a:pt x="691" y="7051"/>
                  </a:lnTo>
                  <a:cubicBezTo>
                    <a:pt x="1340" y="7321"/>
                    <a:pt x="2017" y="7484"/>
                    <a:pt x="2720" y="7524"/>
                  </a:cubicBezTo>
                  <a:cubicBezTo>
                    <a:pt x="2923" y="7538"/>
                    <a:pt x="3099" y="7538"/>
                    <a:pt x="3262" y="7538"/>
                  </a:cubicBezTo>
                  <a:lnTo>
                    <a:pt x="3559" y="7538"/>
                  </a:lnTo>
                  <a:cubicBezTo>
                    <a:pt x="3559" y="7497"/>
                    <a:pt x="3573" y="7443"/>
                    <a:pt x="3573" y="7402"/>
                  </a:cubicBezTo>
                  <a:cubicBezTo>
                    <a:pt x="3668" y="6699"/>
                    <a:pt x="3668" y="5982"/>
                    <a:pt x="3573" y="5278"/>
                  </a:cubicBezTo>
                  <a:cubicBezTo>
                    <a:pt x="3505" y="4750"/>
                    <a:pt x="3370" y="4250"/>
                    <a:pt x="3180" y="3763"/>
                  </a:cubicBezTo>
                  <a:cubicBezTo>
                    <a:pt x="3126" y="3641"/>
                    <a:pt x="3072" y="3519"/>
                    <a:pt x="3005" y="3411"/>
                  </a:cubicBezTo>
                  <a:cubicBezTo>
                    <a:pt x="2950" y="3289"/>
                    <a:pt x="2883" y="3181"/>
                    <a:pt x="2802" y="3073"/>
                  </a:cubicBezTo>
                  <a:cubicBezTo>
                    <a:pt x="2693" y="2937"/>
                    <a:pt x="2572" y="2815"/>
                    <a:pt x="2423" y="2707"/>
                  </a:cubicBezTo>
                  <a:cubicBezTo>
                    <a:pt x="2274" y="2585"/>
                    <a:pt x="2125" y="2491"/>
                    <a:pt x="1963" y="2382"/>
                  </a:cubicBezTo>
                  <a:cubicBezTo>
                    <a:pt x="1800" y="2274"/>
                    <a:pt x="1665" y="2179"/>
                    <a:pt x="1516" y="2071"/>
                  </a:cubicBezTo>
                  <a:cubicBezTo>
                    <a:pt x="1381" y="1963"/>
                    <a:pt x="1273" y="1855"/>
                    <a:pt x="1164" y="1719"/>
                  </a:cubicBezTo>
                  <a:cubicBezTo>
                    <a:pt x="1124" y="1665"/>
                    <a:pt x="1083" y="1598"/>
                    <a:pt x="1056" y="1530"/>
                  </a:cubicBezTo>
                  <a:cubicBezTo>
                    <a:pt x="1029" y="1449"/>
                    <a:pt x="1002" y="1368"/>
                    <a:pt x="988" y="1273"/>
                  </a:cubicBezTo>
                  <a:cubicBezTo>
                    <a:pt x="988" y="1192"/>
                    <a:pt x="988" y="1111"/>
                    <a:pt x="988" y="1016"/>
                  </a:cubicBezTo>
                  <a:cubicBezTo>
                    <a:pt x="988" y="975"/>
                    <a:pt x="1015" y="935"/>
                    <a:pt x="1029" y="894"/>
                  </a:cubicBezTo>
                  <a:cubicBezTo>
                    <a:pt x="1029" y="853"/>
                    <a:pt x="1056" y="813"/>
                    <a:pt x="1070" y="772"/>
                  </a:cubicBezTo>
                  <a:cubicBezTo>
                    <a:pt x="1137" y="610"/>
                    <a:pt x="1245" y="461"/>
                    <a:pt x="1354" y="326"/>
                  </a:cubicBezTo>
                  <a:cubicBezTo>
                    <a:pt x="1448" y="217"/>
                    <a:pt x="1543" y="109"/>
                    <a:pt x="1651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30" name="Google Shape;1084;p38"/>
            <p:cNvSpPr/>
            <p:nvPr/>
          </p:nvSpPr>
          <p:spPr>
            <a:xfrm>
              <a:off x="5127925" y="65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A5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31" name="Google Shape;1085;p38"/>
            <p:cNvSpPr/>
            <p:nvPr/>
          </p:nvSpPr>
          <p:spPr>
            <a:xfrm>
              <a:off x="5127925" y="65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A5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32" name="Google Shape;1086;p38"/>
            <p:cNvSpPr/>
            <p:nvPr/>
          </p:nvSpPr>
          <p:spPr>
            <a:xfrm>
              <a:off x="5137400" y="659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A5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33" name="Google Shape;1087;p38"/>
            <p:cNvSpPr/>
            <p:nvPr/>
          </p:nvSpPr>
          <p:spPr>
            <a:xfrm>
              <a:off x="5137400" y="66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AA5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34" name="Google Shape;1088;p38"/>
            <p:cNvSpPr/>
            <p:nvPr/>
          </p:nvSpPr>
          <p:spPr>
            <a:xfrm>
              <a:off x="5131975" y="601175"/>
              <a:ext cx="83575" cy="126225"/>
            </a:xfrm>
            <a:custGeom>
              <a:avLst/>
              <a:gdLst/>
              <a:ahLst/>
              <a:cxnLst/>
              <a:rect l="l" t="t" r="r" b="b"/>
              <a:pathLst>
                <a:path w="3343" h="5049" extrusionOk="0">
                  <a:moveTo>
                    <a:pt x="41" y="0"/>
                  </a:moveTo>
                  <a:cubicBezTo>
                    <a:pt x="14" y="0"/>
                    <a:pt x="1" y="14"/>
                    <a:pt x="1" y="27"/>
                  </a:cubicBezTo>
                  <a:cubicBezTo>
                    <a:pt x="1" y="54"/>
                    <a:pt x="14" y="81"/>
                    <a:pt x="28" y="81"/>
                  </a:cubicBezTo>
                  <a:lnTo>
                    <a:pt x="109" y="122"/>
                  </a:lnTo>
                  <a:cubicBezTo>
                    <a:pt x="393" y="271"/>
                    <a:pt x="664" y="460"/>
                    <a:pt x="907" y="677"/>
                  </a:cubicBezTo>
                  <a:lnTo>
                    <a:pt x="894" y="677"/>
                  </a:lnTo>
                  <a:cubicBezTo>
                    <a:pt x="975" y="744"/>
                    <a:pt x="1056" y="826"/>
                    <a:pt x="1137" y="907"/>
                  </a:cubicBezTo>
                  <a:cubicBezTo>
                    <a:pt x="1218" y="988"/>
                    <a:pt x="1300" y="1083"/>
                    <a:pt x="1381" y="1177"/>
                  </a:cubicBezTo>
                  <a:cubicBezTo>
                    <a:pt x="1530" y="1367"/>
                    <a:pt x="1678" y="1570"/>
                    <a:pt x="1814" y="1773"/>
                  </a:cubicBezTo>
                  <a:cubicBezTo>
                    <a:pt x="1990" y="2043"/>
                    <a:pt x="2152" y="2327"/>
                    <a:pt x="2287" y="2625"/>
                  </a:cubicBezTo>
                  <a:cubicBezTo>
                    <a:pt x="2430" y="2910"/>
                    <a:pt x="2548" y="3208"/>
                    <a:pt x="2653" y="3518"/>
                  </a:cubicBezTo>
                  <a:lnTo>
                    <a:pt x="2653" y="3518"/>
                  </a:lnTo>
                  <a:cubicBezTo>
                    <a:pt x="2653" y="3518"/>
                    <a:pt x="2653" y="3518"/>
                    <a:pt x="2653" y="3518"/>
                  </a:cubicBezTo>
                  <a:lnTo>
                    <a:pt x="2653" y="3518"/>
                  </a:lnTo>
                  <a:cubicBezTo>
                    <a:pt x="2653" y="3519"/>
                    <a:pt x="2653" y="3520"/>
                    <a:pt x="2653" y="3520"/>
                  </a:cubicBezTo>
                  <a:lnTo>
                    <a:pt x="2653" y="3520"/>
                  </a:lnTo>
                  <a:cubicBezTo>
                    <a:pt x="2653" y="3520"/>
                    <a:pt x="2653" y="3519"/>
                    <a:pt x="2653" y="3518"/>
                  </a:cubicBezTo>
                  <a:lnTo>
                    <a:pt x="2653" y="3518"/>
                  </a:lnTo>
                  <a:cubicBezTo>
                    <a:pt x="2653" y="3524"/>
                    <a:pt x="2655" y="3529"/>
                    <a:pt x="2657" y="3534"/>
                  </a:cubicBezTo>
                  <a:lnTo>
                    <a:pt x="2657" y="3534"/>
                  </a:lnTo>
                  <a:cubicBezTo>
                    <a:pt x="2656" y="3530"/>
                    <a:pt x="2655" y="3525"/>
                    <a:pt x="2653" y="3520"/>
                  </a:cubicBezTo>
                  <a:lnTo>
                    <a:pt x="2653" y="3520"/>
                  </a:lnTo>
                  <a:cubicBezTo>
                    <a:pt x="2655" y="3526"/>
                    <a:pt x="2657" y="3532"/>
                    <a:pt x="2659" y="3538"/>
                  </a:cubicBezTo>
                  <a:lnTo>
                    <a:pt x="2659" y="3538"/>
                  </a:lnTo>
                  <a:cubicBezTo>
                    <a:pt x="2659" y="3537"/>
                    <a:pt x="2658" y="3536"/>
                    <a:pt x="2657" y="3534"/>
                  </a:cubicBezTo>
                  <a:lnTo>
                    <a:pt x="2657" y="3534"/>
                  </a:lnTo>
                  <a:cubicBezTo>
                    <a:pt x="2724" y="3759"/>
                    <a:pt x="2789" y="3984"/>
                    <a:pt x="2842" y="4208"/>
                  </a:cubicBezTo>
                  <a:cubicBezTo>
                    <a:pt x="2869" y="4330"/>
                    <a:pt x="2883" y="4438"/>
                    <a:pt x="2910" y="4547"/>
                  </a:cubicBezTo>
                  <a:cubicBezTo>
                    <a:pt x="2937" y="4655"/>
                    <a:pt x="2950" y="4777"/>
                    <a:pt x="2964" y="4885"/>
                  </a:cubicBezTo>
                  <a:cubicBezTo>
                    <a:pt x="2989" y="4984"/>
                    <a:pt x="3070" y="5049"/>
                    <a:pt x="3156" y="5049"/>
                  </a:cubicBezTo>
                  <a:cubicBezTo>
                    <a:pt x="3164" y="5049"/>
                    <a:pt x="3172" y="5048"/>
                    <a:pt x="3180" y="5047"/>
                  </a:cubicBezTo>
                  <a:cubicBezTo>
                    <a:pt x="3235" y="5034"/>
                    <a:pt x="3275" y="5007"/>
                    <a:pt x="3316" y="4966"/>
                  </a:cubicBezTo>
                  <a:cubicBezTo>
                    <a:pt x="3316" y="4952"/>
                    <a:pt x="3329" y="4939"/>
                    <a:pt x="3329" y="4925"/>
                  </a:cubicBezTo>
                  <a:cubicBezTo>
                    <a:pt x="3343" y="4885"/>
                    <a:pt x="3343" y="4858"/>
                    <a:pt x="3329" y="4817"/>
                  </a:cubicBezTo>
                  <a:lnTo>
                    <a:pt x="3329" y="4844"/>
                  </a:lnTo>
                  <a:cubicBezTo>
                    <a:pt x="3302" y="4452"/>
                    <a:pt x="3235" y="4046"/>
                    <a:pt x="3113" y="3667"/>
                  </a:cubicBezTo>
                  <a:cubicBezTo>
                    <a:pt x="2977" y="3261"/>
                    <a:pt x="2815" y="2869"/>
                    <a:pt x="2612" y="2503"/>
                  </a:cubicBezTo>
                  <a:cubicBezTo>
                    <a:pt x="2423" y="2124"/>
                    <a:pt x="2179" y="1773"/>
                    <a:pt x="1908" y="1448"/>
                  </a:cubicBezTo>
                  <a:cubicBezTo>
                    <a:pt x="1773" y="1299"/>
                    <a:pt x="1638" y="1150"/>
                    <a:pt x="1489" y="1001"/>
                  </a:cubicBezTo>
                  <a:cubicBezTo>
                    <a:pt x="1340" y="866"/>
                    <a:pt x="1191" y="731"/>
                    <a:pt x="1029" y="609"/>
                  </a:cubicBezTo>
                  <a:cubicBezTo>
                    <a:pt x="731" y="365"/>
                    <a:pt x="393" y="162"/>
                    <a:pt x="55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35" name="Google Shape;1089;p38"/>
            <p:cNvSpPr/>
            <p:nvPr/>
          </p:nvSpPr>
          <p:spPr>
            <a:xfrm>
              <a:off x="5139425" y="645825"/>
              <a:ext cx="38575" cy="78550"/>
            </a:xfrm>
            <a:custGeom>
              <a:avLst/>
              <a:gdLst/>
              <a:ahLst/>
              <a:cxnLst/>
              <a:rect l="l" t="t" r="r" b="b"/>
              <a:pathLst>
                <a:path w="1543" h="3142" extrusionOk="0">
                  <a:moveTo>
                    <a:pt x="68" y="0"/>
                  </a:moveTo>
                  <a:cubicBezTo>
                    <a:pt x="68" y="0"/>
                    <a:pt x="54" y="0"/>
                    <a:pt x="41" y="14"/>
                  </a:cubicBezTo>
                  <a:lnTo>
                    <a:pt x="27" y="14"/>
                  </a:lnTo>
                  <a:cubicBezTo>
                    <a:pt x="0" y="27"/>
                    <a:pt x="0" y="54"/>
                    <a:pt x="27" y="68"/>
                  </a:cubicBezTo>
                  <a:cubicBezTo>
                    <a:pt x="81" y="149"/>
                    <a:pt x="149" y="217"/>
                    <a:pt x="203" y="298"/>
                  </a:cubicBezTo>
                  <a:cubicBezTo>
                    <a:pt x="257" y="366"/>
                    <a:pt x="311" y="460"/>
                    <a:pt x="379" y="541"/>
                  </a:cubicBezTo>
                  <a:lnTo>
                    <a:pt x="379" y="528"/>
                  </a:lnTo>
                  <a:cubicBezTo>
                    <a:pt x="433" y="636"/>
                    <a:pt x="501" y="731"/>
                    <a:pt x="555" y="839"/>
                  </a:cubicBezTo>
                  <a:cubicBezTo>
                    <a:pt x="623" y="934"/>
                    <a:pt x="677" y="1056"/>
                    <a:pt x="731" y="1164"/>
                  </a:cubicBezTo>
                  <a:cubicBezTo>
                    <a:pt x="839" y="1394"/>
                    <a:pt x="934" y="1637"/>
                    <a:pt x="1015" y="1881"/>
                  </a:cubicBezTo>
                  <a:lnTo>
                    <a:pt x="1015" y="1854"/>
                  </a:lnTo>
                  <a:cubicBezTo>
                    <a:pt x="1069" y="2043"/>
                    <a:pt x="1123" y="2246"/>
                    <a:pt x="1164" y="2436"/>
                  </a:cubicBezTo>
                  <a:cubicBezTo>
                    <a:pt x="1205" y="2625"/>
                    <a:pt x="1218" y="2828"/>
                    <a:pt x="1245" y="3018"/>
                  </a:cubicBezTo>
                  <a:cubicBezTo>
                    <a:pt x="1245" y="3058"/>
                    <a:pt x="1272" y="3099"/>
                    <a:pt x="1299" y="3112"/>
                  </a:cubicBezTo>
                  <a:cubicBezTo>
                    <a:pt x="1325" y="3133"/>
                    <a:pt x="1355" y="3142"/>
                    <a:pt x="1385" y="3142"/>
                  </a:cubicBezTo>
                  <a:cubicBezTo>
                    <a:pt x="1433" y="3142"/>
                    <a:pt x="1482" y="3119"/>
                    <a:pt x="1516" y="3085"/>
                  </a:cubicBezTo>
                  <a:cubicBezTo>
                    <a:pt x="1529" y="3045"/>
                    <a:pt x="1543" y="3004"/>
                    <a:pt x="1529" y="2977"/>
                  </a:cubicBezTo>
                  <a:cubicBezTo>
                    <a:pt x="1502" y="2706"/>
                    <a:pt x="1435" y="2436"/>
                    <a:pt x="1353" y="2179"/>
                  </a:cubicBezTo>
                  <a:cubicBezTo>
                    <a:pt x="1259" y="1908"/>
                    <a:pt x="1150" y="1651"/>
                    <a:pt x="1029" y="1394"/>
                  </a:cubicBezTo>
                  <a:cubicBezTo>
                    <a:pt x="907" y="1150"/>
                    <a:pt x="772" y="907"/>
                    <a:pt x="609" y="677"/>
                  </a:cubicBezTo>
                  <a:cubicBezTo>
                    <a:pt x="460" y="447"/>
                    <a:pt x="284" y="217"/>
                    <a:pt x="109" y="14"/>
                  </a:cubicBezTo>
                  <a:cubicBezTo>
                    <a:pt x="95" y="0"/>
                    <a:pt x="81" y="0"/>
                    <a:pt x="68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36" name="Google Shape;1090;p38"/>
            <p:cNvSpPr/>
            <p:nvPr/>
          </p:nvSpPr>
          <p:spPr>
            <a:xfrm>
              <a:off x="5105600" y="608275"/>
              <a:ext cx="72400" cy="65775"/>
            </a:xfrm>
            <a:custGeom>
              <a:avLst/>
              <a:gdLst/>
              <a:ahLst/>
              <a:cxnLst/>
              <a:rect l="l" t="t" r="r" b="b"/>
              <a:pathLst>
                <a:path w="2896" h="2631" extrusionOk="0">
                  <a:moveTo>
                    <a:pt x="176" y="0"/>
                  </a:moveTo>
                  <a:cubicBezTo>
                    <a:pt x="108" y="0"/>
                    <a:pt x="54" y="41"/>
                    <a:pt x="27" y="109"/>
                  </a:cubicBezTo>
                  <a:lnTo>
                    <a:pt x="27" y="95"/>
                  </a:lnTo>
                  <a:lnTo>
                    <a:pt x="27" y="95"/>
                  </a:lnTo>
                  <a:cubicBezTo>
                    <a:pt x="0" y="163"/>
                    <a:pt x="27" y="244"/>
                    <a:pt x="95" y="284"/>
                  </a:cubicBezTo>
                  <a:cubicBezTo>
                    <a:pt x="149" y="311"/>
                    <a:pt x="217" y="352"/>
                    <a:pt x="284" y="379"/>
                  </a:cubicBezTo>
                  <a:lnTo>
                    <a:pt x="474" y="460"/>
                  </a:lnTo>
                  <a:cubicBezTo>
                    <a:pt x="596" y="501"/>
                    <a:pt x="717" y="555"/>
                    <a:pt x="826" y="623"/>
                  </a:cubicBezTo>
                  <a:cubicBezTo>
                    <a:pt x="812" y="623"/>
                    <a:pt x="798" y="609"/>
                    <a:pt x="785" y="609"/>
                  </a:cubicBezTo>
                  <a:lnTo>
                    <a:pt x="785" y="609"/>
                  </a:lnTo>
                  <a:lnTo>
                    <a:pt x="961" y="690"/>
                  </a:lnTo>
                  <a:lnTo>
                    <a:pt x="934" y="677"/>
                  </a:lnTo>
                  <a:lnTo>
                    <a:pt x="934" y="677"/>
                  </a:lnTo>
                  <a:cubicBezTo>
                    <a:pt x="1110" y="758"/>
                    <a:pt x="1259" y="866"/>
                    <a:pt x="1421" y="961"/>
                  </a:cubicBezTo>
                  <a:cubicBezTo>
                    <a:pt x="1597" y="1069"/>
                    <a:pt x="1746" y="1191"/>
                    <a:pt x="1895" y="1326"/>
                  </a:cubicBezTo>
                  <a:lnTo>
                    <a:pt x="1881" y="1313"/>
                  </a:lnTo>
                  <a:lnTo>
                    <a:pt x="1881" y="1313"/>
                  </a:lnTo>
                  <a:cubicBezTo>
                    <a:pt x="2125" y="1529"/>
                    <a:pt x="2328" y="1773"/>
                    <a:pt x="2503" y="2043"/>
                  </a:cubicBezTo>
                  <a:cubicBezTo>
                    <a:pt x="2625" y="2219"/>
                    <a:pt x="2720" y="2409"/>
                    <a:pt x="2815" y="2612"/>
                  </a:cubicBezTo>
                  <a:cubicBezTo>
                    <a:pt x="2824" y="2621"/>
                    <a:pt x="2841" y="2631"/>
                    <a:pt x="2854" y="2631"/>
                  </a:cubicBezTo>
                  <a:cubicBezTo>
                    <a:pt x="2860" y="2631"/>
                    <a:pt x="2865" y="2629"/>
                    <a:pt x="2869" y="2625"/>
                  </a:cubicBezTo>
                  <a:cubicBezTo>
                    <a:pt x="2896" y="2625"/>
                    <a:pt x="2896" y="2598"/>
                    <a:pt x="2882" y="2571"/>
                  </a:cubicBezTo>
                  <a:cubicBezTo>
                    <a:pt x="2639" y="1989"/>
                    <a:pt x="2287" y="1448"/>
                    <a:pt x="1840" y="1002"/>
                  </a:cubicBezTo>
                  <a:cubicBezTo>
                    <a:pt x="1732" y="880"/>
                    <a:pt x="1624" y="785"/>
                    <a:pt x="1502" y="677"/>
                  </a:cubicBezTo>
                  <a:cubicBezTo>
                    <a:pt x="1380" y="569"/>
                    <a:pt x="1245" y="474"/>
                    <a:pt x="1110" y="393"/>
                  </a:cubicBezTo>
                  <a:cubicBezTo>
                    <a:pt x="1042" y="352"/>
                    <a:pt x="988" y="325"/>
                    <a:pt x="920" y="284"/>
                  </a:cubicBezTo>
                  <a:cubicBezTo>
                    <a:pt x="853" y="244"/>
                    <a:pt x="758" y="203"/>
                    <a:pt x="677" y="163"/>
                  </a:cubicBezTo>
                  <a:cubicBezTo>
                    <a:pt x="609" y="122"/>
                    <a:pt x="528" y="95"/>
                    <a:pt x="447" y="68"/>
                  </a:cubicBezTo>
                  <a:cubicBezTo>
                    <a:pt x="366" y="27"/>
                    <a:pt x="284" y="14"/>
                    <a:pt x="190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37" name="Google Shape;1091;p38"/>
            <p:cNvSpPr/>
            <p:nvPr/>
          </p:nvSpPr>
          <p:spPr>
            <a:xfrm>
              <a:off x="4846125" y="705025"/>
              <a:ext cx="670150" cy="531450"/>
            </a:xfrm>
            <a:custGeom>
              <a:avLst/>
              <a:gdLst/>
              <a:ahLst/>
              <a:cxnLst/>
              <a:rect l="l" t="t" r="r" b="b"/>
              <a:pathLst>
                <a:path w="26806" h="21258" extrusionOk="0">
                  <a:moveTo>
                    <a:pt x="13180" y="0"/>
                  </a:moveTo>
                  <a:cubicBezTo>
                    <a:pt x="13031" y="0"/>
                    <a:pt x="12896" y="0"/>
                    <a:pt x="12761" y="14"/>
                  </a:cubicBezTo>
                  <a:cubicBezTo>
                    <a:pt x="11922" y="68"/>
                    <a:pt x="11096" y="298"/>
                    <a:pt x="10339" y="690"/>
                  </a:cubicBezTo>
                  <a:cubicBezTo>
                    <a:pt x="9946" y="893"/>
                    <a:pt x="9567" y="1137"/>
                    <a:pt x="9229" y="1421"/>
                  </a:cubicBezTo>
                  <a:cubicBezTo>
                    <a:pt x="9107" y="1502"/>
                    <a:pt x="9013" y="1583"/>
                    <a:pt x="8931" y="1664"/>
                  </a:cubicBezTo>
                  <a:cubicBezTo>
                    <a:pt x="8552" y="1543"/>
                    <a:pt x="8160" y="1462"/>
                    <a:pt x="7754" y="1421"/>
                  </a:cubicBezTo>
                  <a:cubicBezTo>
                    <a:pt x="7605" y="1407"/>
                    <a:pt x="7456" y="1394"/>
                    <a:pt x="7294" y="1394"/>
                  </a:cubicBezTo>
                  <a:cubicBezTo>
                    <a:pt x="6306" y="1394"/>
                    <a:pt x="5359" y="1692"/>
                    <a:pt x="4547" y="2246"/>
                  </a:cubicBezTo>
                  <a:cubicBezTo>
                    <a:pt x="3898" y="2679"/>
                    <a:pt x="3329" y="3207"/>
                    <a:pt x="2856" y="3829"/>
                  </a:cubicBezTo>
                  <a:cubicBezTo>
                    <a:pt x="2355" y="4465"/>
                    <a:pt x="1922" y="5155"/>
                    <a:pt x="1570" y="5886"/>
                  </a:cubicBezTo>
                  <a:cubicBezTo>
                    <a:pt x="1205" y="6630"/>
                    <a:pt x="894" y="7388"/>
                    <a:pt x="664" y="8186"/>
                  </a:cubicBezTo>
                  <a:cubicBezTo>
                    <a:pt x="434" y="8917"/>
                    <a:pt x="258" y="9661"/>
                    <a:pt x="150" y="10433"/>
                  </a:cubicBezTo>
                  <a:cubicBezTo>
                    <a:pt x="28" y="11272"/>
                    <a:pt x="1" y="12124"/>
                    <a:pt x="55" y="12963"/>
                  </a:cubicBezTo>
                  <a:cubicBezTo>
                    <a:pt x="123" y="13829"/>
                    <a:pt x="285" y="14681"/>
                    <a:pt x="542" y="15507"/>
                  </a:cubicBezTo>
                  <a:cubicBezTo>
                    <a:pt x="677" y="15899"/>
                    <a:pt x="826" y="16292"/>
                    <a:pt x="1016" y="16670"/>
                  </a:cubicBezTo>
                  <a:cubicBezTo>
                    <a:pt x="1192" y="17036"/>
                    <a:pt x="1395" y="17388"/>
                    <a:pt x="1625" y="17712"/>
                  </a:cubicBezTo>
                  <a:cubicBezTo>
                    <a:pt x="2085" y="18375"/>
                    <a:pt x="2653" y="18944"/>
                    <a:pt x="3316" y="19390"/>
                  </a:cubicBezTo>
                  <a:cubicBezTo>
                    <a:pt x="4006" y="19837"/>
                    <a:pt x="4777" y="20148"/>
                    <a:pt x="5603" y="20283"/>
                  </a:cubicBezTo>
                  <a:cubicBezTo>
                    <a:pt x="5995" y="20364"/>
                    <a:pt x="6415" y="20392"/>
                    <a:pt x="6820" y="20392"/>
                  </a:cubicBezTo>
                  <a:lnTo>
                    <a:pt x="6969" y="20392"/>
                  </a:lnTo>
                  <a:cubicBezTo>
                    <a:pt x="7524" y="20392"/>
                    <a:pt x="8079" y="20310"/>
                    <a:pt x="8607" y="20161"/>
                  </a:cubicBezTo>
                  <a:cubicBezTo>
                    <a:pt x="8661" y="20202"/>
                    <a:pt x="8728" y="20229"/>
                    <a:pt x="8782" y="20256"/>
                  </a:cubicBezTo>
                  <a:cubicBezTo>
                    <a:pt x="9134" y="20459"/>
                    <a:pt x="9500" y="20622"/>
                    <a:pt x="9892" y="20743"/>
                  </a:cubicBezTo>
                  <a:cubicBezTo>
                    <a:pt x="10271" y="20879"/>
                    <a:pt x="10677" y="20973"/>
                    <a:pt x="11083" y="21055"/>
                  </a:cubicBezTo>
                  <a:cubicBezTo>
                    <a:pt x="11502" y="21136"/>
                    <a:pt x="11922" y="21190"/>
                    <a:pt x="12341" y="21217"/>
                  </a:cubicBezTo>
                  <a:cubicBezTo>
                    <a:pt x="12679" y="21244"/>
                    <a:pt x="13018" y="21258"/>
                    <a:pt x="13370" y="21258"/>
                  </a:cubicBezTo>
                  <a:cubicBezTo>
                    <a:pt x="13816" y="21258"/>
                    <a:pt x="14290" y="21244"/>
                    <a:pt x="14763" y="21203"/>
                  </a:cubicBezTo>
                  <a:cubicBezTo>
                    <a:pt x="15169" y="21163"/>
                    <a:pt x="15575" y="21109"/>
                    <a:pt x="15968" y="21027"/>
                  </a:cubicBezTo>
                  <a:cubicBezTo>
                    <a:pt x="16387" y="20946"/>
                    <a:pt x="16806" y="20838"/>
                    <a:pt x="17212" y="20703"/>
                  </a:cubicBezTo>
                  <a:cubicBezTo>
                    <a:pt x="18051" y="20432"/>
                    <a:pt x="18850" y="20067"/>
                    <a:pt x="19594" y="19593"/>
                  </a:cubicBezTo>
                  <a:cubicBezTo>
                    <a:pt x="20203" y="19228"/>
                    <a:pt x="20744" y="18781"/>
                    <a:pt x="21245" y="18281"/>
                  </a:cubicBezTo>
                  <a:lnTo>
                    <a:pt x="21488" y="18281"/>
                  </a:lnTo>
                  <a:cubicBezTo>
                    <a:pt x="21705" y="18281"/>
                    <a:pt x="21921" y="18267"/>
                    <a:pt x="22124" y="18240"/>
                  </a:cubicBezTo>
                  <a:cubicBezTo>
                    <a:pt x="22557" y="18199"/>
                    <a:pt x="22977" y="18105"/>
                    <a:pt x="23396" y="17956"/>
                  </a:cubicBezTo>
                  <a:cubicBezTo>
                    <a:pt x="24194" y="17672"/>
                    <a:pt x="24898" y="17144"/>
                    <a:pt x="25412" y="16454"/>
                  </a:cubicBezTo>
                  <a:cubicBezTo>
                    <a:pt x="25683" y="16062"/>
                    <a:pt x="25913" y="15629"/>
                    <a:pt x="26089" y="15182"/>
                  </a:cubicBezTo>
                  <a:cubicBezTo>
                    <a:pt x="26278" y="14708"/>
                    <a:pt x="26427" y="14208"/>
                    <a:pt x="26535" y="13707"/>
                  </a:cubicBezTo>
                  <a:cubicBezTo>
                    <a:pt x="26738" y="12679"/>
                    <a:pt x="26806" y="11637"/>
                    <a:pt x="26711" y="10595"/>
                  </a:cubicBezTo>
                  <a:cubicBezTo>
                    <a:pt x="26616" y="9540"/>
                    <a:pt x="26414" y="8498"/>
                    <a:pt x="26075" y="7496"/>
                  </a:cubicBezTo>
                  <a:cubicBezTo>
                    <a:pt x="25751" y="6509"/>
                    <a:pt x="25318" y="5548"/>
                    <a:pt x="24803" y="4655"/>
                  </a:cubicBezTo>
                  <a:cubicBezTo>
                    <a:pt x="24289" y="3775"/>
                    <a:pt x="23680" y="2963"/>
                    <a:pt x="22990" y="2219"/>
                  </a:cubicBezTo>
                  <a:cubicBezTo>
                    <a:pt x="22341" y="1489"/>
                    <a:pt x="21556" y="907"/>
                    <a:pt x="20676" y="487"/>
                  </a:cubicBezTo>
                  <a:cubicBezTo>
                    <a:pt x="20311" y="325"/>
                    <a:pt x="19946" y="217"/>
                    <a:pt x="19567" y="163"/>
                  </a:cubicBezTo>
                  <a:cubicBezTo>
                    <a:pt x="19391" y="135"/>
                    <a:pt x="19229" y="122"/>
                    <a:pt x="19053" y="122"/>
                  </a:cubicBezTo>
                  <a:cubicBezTo>
                    <a:pt x="18836" y="122"/>
                    <a:pt x="18620" y="149"/>
                    <a:pt x="18417" y="190"/>
                  </a:cubicBezTo>
                  <a:cubicBezTo>
                    <a:pt x="17997" y="271"/>
                    <a:pt x="17605" y="406"/>
                    <a:pt x="17253" y="623"/>
                  </a:cubicBezTo>
                  <a:cubicBezTo>
                    <a:pt x="17036" y="744"/>
                    <a:pt x="16847" y="880"/>
                    <a:pt x="16658" y="1029"/>
                  </a:cubicBezTo>
                  <a:cubicBezTo>
                    <a:pt x="16211" y="744"/>
                    <a:pt x="15724" y="514"/>
                    <a:pt x="15223" y="352"/>
                  </a:cubicBezTo>
                  <a:cubicBezTo>
                    <a:pt x="14594" y="133"/>
                    <a:pt x="13927" y="13"/>
                    <a:pt x="13259" y="13"/>
                  </a:cubicBezTo>
                  <a:cubicBezTo>
                    <a:pt x="13224" y="13"/>
                    <a:pt x="13188" y="13"/>
                    <a:pt x="13153" y="14"/>
                  </a:cubicBezTo>
                  <a:lnTo>
                    <a:pt x="13180" y="0"/>
                  </a:lnTo>
                  <a:close/>
                </a:path>
              </a:pathLst>
            </a:custGeom>
            <a:solidFill>
              <a:srgbClr val="F97F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38" name="Google Shape;1092;p38"/>
            <p:cNvSpPr/>
            <p:nvPr/>
          </p:nvSpPr>
          <p:spPr>
            <a:xfrm>
              <a:off x="5008175" y="756100"/>
              <a:ext cx="59550" cy="327475"/>
            </a:xfrm>
            <a:custGeom>
              <a:avLst/>
              <a:gdLst/>
              <a:ahLst/>
              <a:cxnLst/>
              <a:rect l="l" t="t" r="r" b="b"/>
              <a:pathLst>
                <a:path w="2382" h="13099" extrusionOk="0">
                  <a:moveTo>
                    <a:pt x="2300" y="0"/>
                  </a:moveTo>
                  <a:cubicBezTo>
                    <a:pt x="2273" y="0"/>
                    <a:pt x="2246" y="14"/>
                    <a:pt x="2233" y="41"/>
                  </a:cubicBezTo>
                  <a:cubicBezTo>
                    <a:pt x="1976" y="542"/>
                    <a:pt x="1759" y="1002"/>
                    <a:pt x="1556" y="1435"/>
                  </a:cubicBezTo>
                  <a:cubicBezTo>
                    <a:pt x="1367" y="1868"/>
                    <a:pt x="1177" y="2328"/>
                    <a:pt x="988" y="2842"/>
                  </a:cubicBezTo>
                  <a:cubicBezTo>
                    <a:pt x="826" y="3315"/>
                    <a:pt x="677" y="3789"/>
                    <a:pt x="555" y="4276"/>
                  </a:cubicBezTo>
                  <a:cubicBezTo>
                    <a:pt x="420" y="4763"/>
                    <a:pt x="311" y="5264"/>
                    <a:pt x="230" y="5738"/>
                  </a:cubicBezTo>
                  <a:cubicBezTo>
                    <a:pt x="149" y="6225"/>
                    <a:pt x="95" y="6725"/>
                    <a:pt x="68" y="7212"/>
                  </a:cubicBezTo>
                  <a:cubicBezTo>
                    <a:pt x="27" y="7740"/>
                    <a:pt x="0" y="8227"/>
                    <a:pt x="0" y="8701"/>
                  </a:cubicBezTo>
                  <a:cubicBezTo>
                    <a:pt x="0" y="9229"/>
                    <a:pt x="27" y="9743"/>
                    <a:pt x="81" y="10257"/>
                  </a:cubicBezTo>
                  <a:cubicBezTo>
                    <a:pt x="122" y="10758"/>
                    <a:pt x="203" y="11272"/>
                    <a:pt x="298" y="11772"/>
                  </a:cubicBezTo>
                  <a:cubicBezTo>
                    <a:pt x="379" y="12178"/>
                    <a:pt x="487" y="12571"/>
                    <a:pt x="623" y="12963"/>
                  </a:cubicBezTo>
                  <a:cubicBezTo>
                    <a:pt x="636" y="12990"/>
                    <a:pt x="663" y="13031"/>
                    <a:pt x="704" y="13058"/>
                  </a:cubicBezTo>
                  <a:cubicBezTo>
                    <a:pt x="744" y="13085"/>
                    <a:pt x="799" y="13098"/>
                    <a:pt x="853" y="13098"/>
                  </a:cubicBezTo>
                  <a:lnTo>
                    <a:pt x="893" y="13098"/>
                  </a:lnTo>
                  <a:cubicBezTo>
                    <a:pt x="1015" y="13071"/>
                    <a:pt x="1110" y="12950"/>
                    <a:pt x="1083" y="12814"/>
                  </a:cubicBezTo>
                  <a:cubicBezTo>
                    <a:pt x="1042" y="12571"/>
                    <a:pt x="1002" y="12314"/>
                    <a:pt x="947" y="12070"/>
                  </a:cubicBezTo>
                  <a:lnTo>
                    <a:pt x="947" y="12043"/>
                  </a:lnTo>
                  <a:cubicBezTo>
                    <a:pt x="934" y="11935"/>
                    <a:pt x="907" y="11827"/>
                    <a:pt x="893" y="11705"/>
                  </a:cubicBezTo>
                  <a:cubicBezTo>
                    <a:pt x="812" y="11272"/>
                    <a:pt x="744" y="10933"/>
                    <a:pt x="704" y="10622"/>
                  </a:cubicBezTo>
                  <a:cubicBezTo>
                    <a:pt x="596" y="9919"/>
                    <a:pt x="528" y="9215"/>
                    <a:pt x="487" y="8511"/>
                  </a:cubicBezTo>
                  <a:lnTo>
                    <a:pt x="487" y="8471"/>
                  </a:lnTo>
                  <a:cubicBezTo>
                    <a:pt x="474" y="7767"/>
                    <a:pt x="487" y="7050"/>
                    <a:pt x="555" y="6346"/>
                  </a:cubicBezTo>
                  <a:cubicBezTo>
                    <a:pt x="623" y="5616"/>
                    <a:pt x="731" y="4899"/>
                    <a:pt x="893" y="4181"/>
                  </a:cubicBezTo>
                  <a:lnTo>
                    <a:pt x="893" y="4181"/>
                  </a:lnTo>
                  <a:lnTo>
                    <a:pt x="880" y="4195"/>
                  </a:lnTo>
                  <a:cubicBezTo>
                    <a:pt x="1042" y="3491"/>
                    <a:pt x="1245" y="2801"/>
                    <a:pt x="1489" y="2125"/>
                  </a:cubicBezTo>
                  <a:cubicBezTo>
                    <a:pt x="1732" y="1435"/>
                    <a:pt x="2030" y="758"/>
                    <a:pt x="2382" y="95"/>
                  </a:cubicBezTo>
                  <a:cubicBezTo>
                    <a:pt x="2382" y="82"/>
                    <a:pt x="2382" y="68"/>
                    <a:pt x="2382" y="54"/>
                  </a:cubicBezTo>
                  <a:cubicBezTo>
                    <a:pt x="2368" y="27"/>
                    <a:pt x="2355" y="14"/>
                    <a:pt x="2341" y="14"/>
                  </a:cubicBezTo>
                  <a:lnTo>
                    <a:pt x="2314" y="14"/>
                  </a:lnTo>
                  <a:lnTo>
                    <a:pt x="2300" y="0"/>
                  </a:ln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39" name="Google Shape;1093;p38"/>
            <p:cNvSpPr/>
            <p:nvPr/>
          </p:nvSpPr>
          <p:spPr>
            <a:xfrm>
              <a:off x="5330200" y="848450"/>
              <a:ext cx="13900" cy="18625"/>
            </a:xfrm>
            <a:custGeom>
              <a:avLst/>
              <a:gdLst/>
              <a:ahLst/>
              <a:cxnLst/>
              <a:rect l="l" t="t" r="r" b="b"/>
              <a:pathLst>
                <a:path w="556" h="745" extrusionOk="0">
                  <a:moveTo>
                    <a:pt x="231" y="0"/>
                  </a:moveTo>
                  <a:cubicBezTo>
                    <a:pt x="233" y="0"/>
                    <a:pt x="235" y="0"/>
                    <a:pt x="237" y="0"/>
                  </a:cubicBezTo>
                  <a:lnTo>
                    <a:pt x="237" y="0"/>
                  </a:lnTo>
                  <a:cubicBezTo>
                    <a:pt x="240" y="0"/>
                    <a:pt x="242" y="0"/>
                    <a:pt x="244" y="0"/>
                  </a:cubicBezTo>
                  <a:close/>
                  <a:moveTo>
                    <a:pt x="237" y="0"/>
                  </a:moveTo>
                  <a:cubicBezTo>
                    <a:pt x="222" y="1"/>
                    <a:pt x="200" y="2"/>
                    <a:pt x="177" y="14"/>
                  </a:cubicBezTo>
                  <a:cubicBezTo>
                    <a:pt x="68" y="54"/>
                    <a:pt x="1" y="176"/>
                    <a:pt x="41" y="284"/>
                  </a:cubicBezTo>
                  <a:cubicBezTo>
                    <a:pt x="41" y="312"/>
                    <a:pt x="55" y="339"/>
                    <a:pt x="68" y="379"/>
                  </a:cubicBezTo>
                  <a:lnTo>
                    <a:pt x="68" y="393"/>
                  </a:lnTo>
                  <a:lnTo>
                    <a:pt x="82" y="420"/>
                  </a:lnTo>
                  <a:cubicBezTo>
                    <a:pt x="96" y="474"/>
                    <a:pt x="109" y="542"/>
                    <a:pt x="123" y="596"/>
                  </a:cubicBezTo>
                  <a:cubicBezTo>
                    <a:pt x="150" y="690"/>
                    <a:pt x="244" y="745"/>
                    <a:pt x="339" y="745"/>
                  </a:cubicBezTo>
                  <a:cubicBezTo>
                    <a:pt x="353" y="745"/>
                    <a:pt x="380" y="745"/>
                    <a:pt x="393" y="731"/>
                  </a:cubicBezTo>
                  <a:cubicBezTo>
                    <a:pt x="447" y="717"/>
                    <a:pt x="501" y="677"/>
                    <a:pt x="529" y="636"/>
                  </a:cubicBezTo>
                  <a:cubicBezTo>
                    <a:pt x="556" y="582"/>
                    <a:pt x="556" y="515"/>
                    <a:pt x="542" y="460"/>
                  </a:cubicBezTo>
                  <a:cubicBezTo>
                    <a:pt x="515" y="339"/>
                    <a:pt x="474" y="217"/>
                    <a:pt x="420" y="95"/>
                  </a:cubicBezTo>
                  <a:cubicBezTo>
                    <a:pt x="381" y="29"/>
                    <a:pt x="315" y="2"/>
                    <a:pt x="237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40" name="Google Shape;1094;p38"/>
            <p:cNvSpPr/>
            <p:nvPr/>
          </p:nvSpPr>
          <p:spPr>
            <a:xfrm>
              <a:off x="5267300" y="743325"/>
              <a:ext cx="61575" cy="87900"/>
            </a:xfrm>
            <a:custGeom>
              <a:avLst/>
              <a:gdLst/>
              <a:ahLst/>
              <a:cxnLst/>
              <a:rect l="l" t="t" r="r" b="b"/>
              <a:pathLst>
                <a:path w="2463" h="3516" extrusionOk="0">
                  <a:moveTo>
                    <a:pt x="244" y="1"/>
                  </a:moveTo>
                  <a:cubicBezTo>
                    <a:pt x="233" y="1"/>
                    <a:pt x="223" y="4"/>
                    <a:pt x="217" y="11"/>
                  </a:cubicBezTo>
                  <a:lnTo>
                    <a:pt x="230" y="11"/>
                  </a:lnTo>
                  <a:cubicBezTo>
                    <a:pt x="176" y="11"/>
                    <a:pt x="135" y="11"/>
                    <a:pt x="108" y="38"/>
                  </a:cubicBezTo>
                  <a:cubicBezTo>
                    <a:pt x="54" y="65"/>
                    <a:pt x="27" y="119"/>
                    <a:pt x="14" y="173"/>
                  </a:cubicBezTo>
                  <a:cubicBezTo>
                    <a:pt x="0" y="214"/>
                    <a:pt x="0" y="254"/>
                    <a:pt x="14" y="295"/>
                  </a:cubicBezTo>
                  <a:cubicBezTo>
                    <a:pt x="14" y="335"/>
                    <a:pt x="41" y="363"/>
                    <a:pt x="68" y="390"/>
                  </a:cubicBezTo>
                  <a:lnTo>
                    <a:pt x="162" y="498"/>
                  </a:lnTo>
                  <a:lnTo>
                    <a:pt x="257" y="620"/>
                  </a:lnTo>
                  <a:cubicBezTo>
                    <a:pt x="677" y="1120"/>
                    <a:pt x="1015" y="1567"/>
                    <a:pt x="1299" y="1973"/>
                  </a:cubicBezTo>
                  <a:cubicBezTo>
                    <a:pt x="1637" y="2446"/>
                    <a:pt x="1935" y="2947"/>
                    <a:pt x="2192" y="3461"/>
                  </a:cubicBezTo>
                  <a:cubicBezTo>
                    <a:pt x="2219" y="3502"/>
                    <a:pt x="2260" y="3515"/>
                    <a:pt x="2314" y="3515"/>
                  </a:cubicBezTo>
                  <a:cubicBezTo>
                    <a:pt x="2327" y="3515"/>
                    <a:pt x="2354" y="3515"/>
                    <a:pt x="2382" y="3502"/>
                  </a:cubicBezTo>
                  <a:cubicBezTo>
                    <a:pt x="2436" y="3461"/>
                    <a:pt x="2463" y="3380"/>
                    <a:pt x="2422" y="3312"/>
                  </a:cubicBezTo>
                  <a:cubicBezTo>
                    <a:pt x="2111" y="2703"/>
                    <a:pt x="1800" y="2162"/>
                    <a:pt x="1488" y="1661"/>
                  </a:cubicBezTo>
                  <a:cubicBezTo>
                    <a:pt x="1164" y="1120"/>
                    <a:pt x="798" y="593"/>
                    <a:pt x="406" y="105"/>
                  </a:cubicBezTo>
                  <a:cubicBezTo>
                    <a:pt x="379" y="51"/>
                    <a:pt x="325" y="24"/>
                    <a:pt x="271" y="11"/>
                  </a:cubicBezTo>
                  <a:cubicBezTo>
                    <a:pt x="264" y="4"/>
                    <a:pt x="254" y="1"/>
                    <a:pt x="244" y="1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41" name="Google Shape;1095;p38"/>
            <p:cNvSpPr/>
            <p:nvPr/>
          </p:nvSpPr>
          <p:spPr>
            <a:xfrm>
              <a:off x="5350500" y="895475"/>
              <a:ext cx="44000" cy="255425"/>
            </a:xfrm>
            <a:custGeom>
              <a:avLst/>
              <a:gdLst/>
              <a:ahLst/>
              <a:cxnLst/>
              <a:rect l="l" t="t" r="r" b="b"/>
              <a:pathLst>
                <a:path w="1760" h="10217" extrusionOk="0">
                  <a:moveTo>
                    <a:pt x="244" y="0"/>
                  </a:moveTo>
                  <a:cubicBezTo>
                    <a:pt x="217" y="0"/>
                    <a:pt x="190" y="0"/>
                    <a:pt x="177" y="14"/>
                  </a:cubicBezTo>
                  <a:cubicBezTo>
                    <a:pt x="109" y="27"/>
                    <a:pt x="68" y="68"/>
                    <a:pt x="28" y="135"/>
                  </a:cubicBezTo>
                  <a:cubicBezTo>
                    <a:pt x="1" y="190"/>
                    <a:pt x="1" y="257"/>
                    <a:pt x="14" y="311"/>
                  </a:cubicBezTo>
                  <a:cubicBezTo>
                    <a:pt x="55" y="460"/>
                    <a:pt x="95" y="623"/>
                    <a:pt x="136" y="758"/>
                  </a:cubicBezTo>
                  <a:lnTo>
                    <a:pt x="163" y="826"/>
                  </a:lnTo>
                  <a:lnTo>
                    <a:pt x="285" y="1231"/>
                  </a:lnTo>
                  <a:lnTo>
                    <a:pt x="325" y="1326"/>
                  </a:lnTo>
                  <a:cubicBezTo>
                    <a:pt x="420" y="1664"/>
                    <a:pt x="528" y="2003"/>
                    <a:pt x="623" y="2341"/>
                  </a:cubicBezTo>
                  <a:cubicBezTo>
                    <a:pt x="826" y="3004"/>
                    <a:pt x="988" y="3667"/>
                    <a:pt x="1110" y="4344"/>
                  </a:cubicBezTo>
                  <a:cubicBezTo>
                    <a:pt x="1232" y="5020"/>
                    <a:pt x="1300" y="5697"/>
                    <a:pt x="1327" y="6373"/>
                  </a:cubicBezTo>
                  <a:cubicBezTo>
                    <a:pt x="1354" y="7063"/>
                    <a:pt x="1327" y="7740"/>
                    <a:pt x="1273" y="8416"/>
                  </a:cubicBezTo>
                  <a:cubicBezTo>
                    <a:pt x="1246" y="8660"/>
                    <a:pt x="1205" y="8931"/>
                    <a:pt x="1151" y="9242"/>
                  </a:cubicBezTo>
                  <a:cubicBezTo>
                    <a:pt x="1097" y="9553"/>
                    <a:pt x="1029" y="9824"/>
                    <a:pt x="948" y="10094"/>
                  </a:cubicBezTo>
                  <a:cubicBezTo>
                    <a:pt x="948" y="10108"/>
                    <a:pt x="948" y="10135"/>
                    <a:pt x="961" y="10162"/>
                  </a:cubicBezTo>
                  <a:cubicBezTo>
                    <a:pt x="975" y="10189"/>
                    <a:pt x="1002" y="10203"/>
                    <a:pt x="1029" y="10216"/>
                  </a:cubicBezTo>
                  <a:lnTo>
                    <a:pt x="1056" y="10216"/>
                  </a:lnTo>
                  <a:cubicBezTo>
                    <a:pt x="1097" y="10203"/>
                    <a:pt x="1137" y="10176"/>
                    <a:pt x="1151" y="10135"/>
                  </a:cubicBezTo>
                  <a:cubicBezTo>
                    <a:pt x="1259" y="9715"/>
                    <a:pt x="1408" y="9174"/>
                    <a:pt x="1516" y="8619"/>
                  </a:cubicBezTo>
                  <a:cubicBezTo>
                    <a:pt x="1584" y="8295"/>
                    <a:pt x="1624" y="8078"/>
                    <a:pt x="1651" y="7862"/>
                  </a:cubicBezTo>
                  <a:cubicBezTo>
                    <a:pt x="1679" y="7645"/>
                    <a:pt x="1706" y="7361"/>
                    <a:pt x="1733" y="7063"/>
                  </a:cubicBezTo>
                  <a:cubicBezTo>
                    <a:pt x="1760" y="6779"/>
                    <a:pt x="1760" y="6522"/>
                    <a:pt x="1760" y="6292"/>
                  </a:cubicBezTo>
                  <a:cubicBezTo>
                    <a:pt x="1760" y="6035"/>
                    <a:pt x="1760" y="5778"/>
                    <a:pt x="1760" y="5507"/>
                  </a:cubicBezTo>
                  <a:cubicBezTo>
                    <a:pt x="1746" y="5210"/>
                    <a:pt x="1733" y="4966"/>
                    <a:pt x="1706" y="4736"/>
                  </a:cubicBezTo>
                  <a:cubicBezTo>
                    <a:pt x="1692" y="4506"/>
                    <a:pt x="1651" y="4235"/>
                    <a:pt x="1624" y="3965"/>
                  </a:cubicBezTo>
                  <a:cubicBezTo>
                    <a:pt x="1530" y="3302"/>
                    <a:pt x="1394" y="2639"/>
                    <a:pt x="1218" y="1989"/>
                  </a:cubicBezTo>
                  <a:cubicBezTo>
                    <a:pt x="1124" y="1651"/>
                    <a:pt x="1016" y="1340"/>
                    <a:pt x="894" y="1042"/>
                  </a:cubicBezTo>
                  <a:cubicBezTo>
                    <a:pt x="840" y="907"/>
                    <a:pt x="772" y="758"/>
                    <a:pt x="691" y="582"/>
                  </a:cubicBezTo>
                  <a:cubicBezTo>
                    <a:pt x="623" y="420"/>
                    <a:pt x="542" y="257"/>
                    <a:pt x="447" y="108"/>
                  </a:cubicBezTo>
                  <a:cubicBezTo>
                    <a:pt x="407" y="41"/>
                    <a:pt x="325" y="0"/>
                    <a:pt x="244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42" name="Google Shape;1096;p38"/>
            <p:cNvSpPr/>
            <p:nvPr/>
          </p:nvSpPr>
          <p:spPr>
            <a:xfrm>
              <a:off x="4846125" y="739525"/>
              <a:ext cx="498650" cy="496950"/>
            </a:xfrm>
            <a:custGeom>
              <a:avLst/>
              <a:gdLst/>
              <a:ahLst/>
              <a:cxnLst/>
              <a:rect l="l" t="t" r="r" b="b"/>
              <a:pathLst>
                <a:path w="19946" h="19878" extrusionOk="0">
                  <a:moveTo>
                    <a:pt x="7281" y="0"/>
                  </a:moveTo>
                  <a:lnTo>
                    <a:pt x="7294" y="14"/>
                  </a:lnTo>
                  <a:cubicBezTo>
                    <a:pt x="7273" y="14"/>
                    <a:pt x="7251" y="13"/>
                    <a:pt x="7230" y="13"/>
                  </a:cubicBezTo>
                  <a:cubicBezTo>
                    <a:pt x="6265" y="13"/>
                    <a:pt x="5328" y="310"/>
                    <a:pt x="4547" y="853"/>
                  </a:cubicBezTo>
                  <a:cubicBezTo>
                    <a:pt x="3898" y="1286"/>
                    <a:pt x="3329" y="1827"/>
                    <a:pt x="2856" y="2436"/>
                  </a:cubicBezTo>
                  <a:cubicBezTo>
                    <a:pt x="2342" y="3072"/>
                    <a:pt x="1909" y="3762"/>
                    <a:pt x="1557" y="4506"/>
                  </a:cubicBezTo>
                  <a:cubicBezTo>
                    <a:pt x="867" y="5940"/>
                    <a:pt x="380" y="7469"/>
                    <a:pt x="150" y="9039"/>
                  </a:cubicBezTo>
                  <a:cubicBezTo>
                    <a:pt x="28" y="9878"/>
                    <a:pt x="1" y="10730"/>
                    <a:pt x="55" y="11583"/>
                  </a:cubicBezTo>
                  <a:cubicBezTo>
                    <a:pt x="123" y="12449"/>
                    <a:pt x="285" y="13301"/>
                    <a:pt x="542" y="14113"/>
                  </a:cubicBezTo>
                  <a:cubicBezTo>
                    <a:pt x="664" y="14519"/>
                    <a:pt x="826" y="14898"/>
                    <a:pt x="1016" y="15277"/>
                  </a:cubicBezTo>
                  <a:cubicBezTo>
                    <a:pt x="1192" y="15642"/>
                    <a:pt x="1395" y="15994"/>
                    <a:pt x="1625" y="16332"/>
                  </a:cubicBezTo>
                  <a:cubicBezTo>
                    <a:pt x="2085" y="16995"/>
                    <a:pt x="2653" y="17550"/>
                    <a:pt x="3316" y="17997"/>
                  </a:cubicBezTo>
                  <a:cubicBezTo>
                    <a:pt x="4006" y="18457"/>
                    <a:pt x="4791" y="18768"/>
                    <a:pt x="5603" y="18903"/>
                  </a:cubicBezTo>
                  <a:cubicBezTo>
                    <a:pt x="6009" y="18984"/>
                    <a:pt x="6415" y="19012"/>
                    <a:pt x="6820" y="19012"/>
                  </a:cubicBezTo>
                  <a:lnTo>
                    <a:pt x="6969" y="19012"/>
                  </a:lnTo>
                  <a:cubicBezTo>
                    <a:pt x="7524" y="19012"/>
                    <a:pt x="8079" y="18930"/>
                    <a:pt x="8620" y="18781"/>
                  </a:cubicBezTo>
                  <a:cubicBezTo>
                    <a:pt x="8674" y="18809"/>
                    <a:pt x="8728" y="18849"/>
                    <a:pt x="8796" y="18876"/>
                  </a:cubicBezTo>
                  <a:cubicBezTo>
                    <a:pt x="9148" y="19079"/>
                    <a:pt x="9513" y="19242"/>
                    <a:pt x="9892" y="19363"/>
                  </a:cubicBezTo>
                  <a:cubicBezTo>
                    <a:pt x="10284" y="19499"/>
                    <a:pt x="10690" y="19593"/>
                    <a:pt x="11096" y="19675"/>
                  </a:cubicBezTo>
                  <a:cubicBezTo>
                    <a:pt x="11502" y="19756"/>
                    <a:pt x="11922" y="19810"/>
                    <a:pt x="12341" y="19837"/>
                  </a:cubicBezTo>
                  <a:cubicBezTo>
                    <a:pt x="12707" y="19864"/>
                    <a:pt x="13045" y="19878"/>
                    <a:pt x="13370" y="19878"/>
                  </a:cubicBezTo>
                  <a:cubicBezTo>
                    <a:pt x="13830" y="19878"/>
                    <a:pt x="14290" y="19864"/>
                    <a:pt x="14777" y="19823"/>
                  </a:cubicBezTo>
                  <a:cubicBezTo>
                    <a:pt x="15183" y="19783"/>
                    <a:pt x="15575" y="19729"/>
                    <a:pt x="15981" y="19647"/>
                  </a:cubicBezTo>
                  <a:cubicBezTo>
                    <a:pt x="16401" y="19566"/>
                    <a:pt x="16820" y="19458"/>
                    <a:pt x="17226" y="19323"/>
                  </a:cubicBezTo>
                  <a:cubicBezTo>
                    <a:pt x="18065" y="19052"/>
                    <a:pt x="18863" y="18687"/>
                    <a:pt x="19607" y="18213"/>
                  </a:cubicBezTo>
                  <a:cubicBezTo>
                    <a:pt x="19716" y="18146"/>
                    <a:pt x="19837" y="18064"/>
                    <a:pt x="19946" y="17997"/>
                  </a:cubicBezTo>
                  <a:lnTo>
                    <a:pt x="19946" y="17997"/>
                  </a:lnTo>
                  <a:lnTo>
                    <a:pt x="19540" y="18146"/>
                  </a:lnTo>
                  <a:cubicBezTo>
                    <a:pt x="19066" y="18321"/>
                    <a:pt x="18606" y="18457"/>
                    <a:pt x="18119" y="18579"/>
                  </a:cubicBezTo>
                  <a:cubicBezTo>
                    <a:pt x="17943" y="18619"/>
                    <a:pt x="17767" y="18660"/>
                    <a:pt x="17591" y="18700"/>
                  </a:cubicBezTo>
                  <a:cubicBezTo>
                    <a:pt x="17415" y="18741"/>
                    <a:pt x="17280" y="18754"/>
                    <a:pt x="17118" y="18781"/>
                  </a:cubicBezTo>
                  <a:cubicBezTo>
                    <a:pt x="16793" y="18836"/>
                    <a:pt x="16468" y="18890"/>
                    <a:pt x="16157" y="18917"/>
                  </a:cubicBezTo>
                  <a:cubicBezTo>
                    <a:pt x="15724" y="18957"/>
                    <a:pt x="15304" y="18971"/>
                    <a:pt x="14899" y="18971"/>
                  </a:cubicBezTo>
                  <a:cubicBezTo>
                    <a:pt x="14493" y="18971"/>
                    <a:pt x="14100" y="18957"/>
                    <a:pt x="13708" y="18917"/>
                  </a:cubicBezTo>
                  <a:cubicBezTo>
                    <a:pt x="13302" y="18876"/>
                    <a:pt x="12909" y="18822"/>
                    <a:pt x="12517" y="18727"/>
                  </a:cubicBezTo>
                  <a:cubicBezTo>
                    <a:pt x="12125" y="18646"/>
                    <a:pt x="11732" y="18538"/>
                    <a:pt x="11367" y="18389"/>
                  </a:cubicBezTo>
                  <a:cubicBezTo>
                    <a:pt x="11002" y="18254"/>
                    <a:pt x="10650" y="18091"/>
                    <a:pt x="10325" y="17902"/>
                  </a:cubicBezTo>
                  <a:cubicBezTo>
                    <a:pt x="10000" y="17713"/>
                    <a:pt x="9689" y="17496"/>
                    <a:pt x="9405" y="17239"/>
                  </a:cubicBezTo>
                  <a:cubicBezTo>
                    <a:pt x="9121" y="16982"/>
                    <a:pt x="8877" y="16711"/>
                    <a:pt x="8661" y="16400"/>
                  </a:cubicBezTo>
                  <a:cubicBezTo>
                    <a:pt x="8552" y="16238"/>
                    <a:pt x="8444" y="16062"/>
                    <a:pt x="8363" y="15886"/>
                  </a:cubicBezTo>
                  <a:cubicBezTo>
                    <a:pt x="8268" y="15723"/>
                    <a:pt x="8201" y="15561"/>
                    <a:pt x="8147" y="15412"/>
                  </a:cubicBezTo>
                  <a:cubicBezTo>
                    <a:pt x="8025" y="15534"/>
                    <a:pt x="7903" y="15642"/>
                    <a:pt x="7768" y="15751"/>
                  </a:cubicBezTo>
                  <a:cubicBezTo>
                    <a:pt x="7659" y="15845"/>
                    <a:pt x="7538" y="15926"/>
                    <a:pt x="7402" y="16008"/>
                  </a:cubicBezTo>
                  <a:cubicBezTo>
                    <a:pt x="7172" y="16143"/>
                    <a:pt x="6902" y="16238"/>
                    <a:pt x="6631" y="16278"/>
                  </a:cubicBezTo>
                  <a:cubicBezTo>
                    <a:pt x="6536" y="16292"/>
                    <a:pt x="6442" y="16305"/>
                    <a:pt x="6347" y="16305"/>
                  </a:cubicBezTo>
                  <a:lnTo>
                    <a:pt x="6239" y="16305"/>
                  </a:lnTo>
                  <a:cubicBezTo>
                    <a:pt x="6117" y="16292"/>
                    <a:pt x="5995" y="16278"/>
                    <a:pt x="5873" y="16251"/>
                  </a:cubicBezTo>
                  <a:cubicBezTo>
                    <a:pt x="5616" y="16184"/>
                    <a:pt x="5373" y="16075"/>
                    <a:pt x="5156" y="15940"/>
                  </a:cubicBezTo>
                  <a:cubicBezTo>
                    <a:pt x="4764" y="15696"/>
                    <a:pt x="4425" y="15385"/>
                    <a:pt x="4141" y="15033"/>
                  </a:cubicBezTo>
                  <a:cubicBezTo>
                    <a:pt x="3979" y="14830"/>
                    <a:pt x="3844" y="14641"/>
                    <a:pt x="3708" y="14424"/>
                  </a:cubicBezTo>
                  <a:cubicBezTo>
                    <a:pt x="3573" y="14194"/>
                    <a:pt x="3451" y="13964"/>
                    <a:pt x="3343" y="13734"/>
                  </a:cubicBezTo>
                  <a:cubicBezTo>
                    <a:pt x="3126" y="13234"/>
                    <a:pt x="2937" y="12733"/>
                    <a:pt x="2802" y="12205"/>
                  </a:cubicBezTo>
                  <a:cubicBezTo>
                    <a:pt x="2653" y="11678"/>
                    <a:pt x="2558" y="11136"/>
                    <a:pt x="2491" y="10595"/>
                  </a:cubicBezTo>
                  <a:cubicBezTo>
                    <a:pt x="2369" y="9486"/>
                    <a:pt x="2382" y="8376"/>
                    <a:pt x="2545" y="7280"/>
                  </a:cubicBezTo>
                  <a:cubicBezTo>
                    <a:pt x="2626" y="6739"/>
                    <a:pt x="2734" y="6198"/>
                    <a:pt x="2883" y="5670"/>
                  </a:cubicBezTo>
                  <a:cubicBezTo>
                    <a:pt x="3032" y="5156"/>
                    <a:pt x="3208" y="4641"/>
                    <a:pt x="3424" y="4154"/>
                  </a:cubicBezTo>
                  <a:cubicBezTo>
                    <a:pt x="3654" y="3654"/>
                    <a:pt x="3911" y="3167"/>
                    <a:pt x="4209" y="2707"/>
                  </a:cubicBezTo>
                  <a:cubicBezTo>
                    <a:pt x="4507" y="2260"/>
                    <a:pt x="4845" y="1827"/>
                    <a:pt x="5210" y="1435"/>
                  </a:cubicBezTo>
                  <a:cubicBezTo>
                    <a:pt x="5305" y="1340"/>
                    <a:pt x="5413" y="1232"/>
                    <a:pt x="5508" y="1137"/>
                  </a:cubicBezTo>
                  <a:cubicBezTo>
                    <a:pt x="5616" y="1042"/>
                    <a:pt x="5697" y="961"/>
                    <a:pt x="5819" y="866"/>
                  </a:cubicBezTo>
                  <a:cubicBezTo>
                    <a:pt x="6022" y="690"/>
                    <a:pt x="6239" y="542"/>
                    <a:pt x="6482" y="420"/>
                  </a:cubicBezTo>
                  <a:cubicBezTo>
                    <a:pt x="6699" y="298"/>
                    <a:pt x="6942" y="176"/>
                    <a:pt x="7172" y="82"/>
                  </a:cubicBezTo>
                  <a:lnTo>
                    <a:pt x="7375" y="0"/>
                  </a:lnTo>
                  <a:close/>
                </a:path>
              </a:pathLst>
            </a:custGeom>
            <a:solidFill>
              <a:srgbClr val="F96E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43" name="Google Shape;1097;p38"/>
            <p:cNvSpPr/>
            <p:nvPr/>
          </p:nvSpPr>
          <p:spPr>
            <a:xfrm>
              <a:off x="4918525" y="959750"/>
              <a:ext cx="20325" cy="37000"/>
            </a:xfrm>
            <a:custGeom>
              <a:avLst/>
              <a:gdLst/>
              <a:ahLst/>
              <a:cxnLst/>
              <a:rect l="l" t="t" r="r" b="b"/>
              <a:pathLst>
                <a:path w="813" h="1480" extrusionOk="0">
                  <a:moveTo>
                    <a:pt x="406" y="0"/>
                  </a:moveTo>
                  <a:cubicBezTo>
                    <a:pt x="298" y="0"/>
                    <a:pt x="203" y="68"/>
                    <a:pt x="149" y="162"/>
                  </a:cubicBezTo>
                  <a:lnTo>
                    <a:pt x="149" y="149"/>
                  </a:lnTo>
                  <a:cubicBezTo>
                    <a:pt x="122" y="190"/>
                    <a:pt x="95" y="230"/>
                    <a:pt x="82" y="284"/>
                  </a:cubicBezTo>
                  <a:cubicBezTo>
                    <a:pt x="55" y="338"/>
                    <a:pt x="41" y="392"/>
                    <a:pt x="28" y="460"/>
                  </a:cubicBezTo>
                  <a:cubicBezTo>
                    <a:pt x="0" y="568"/>
                    <a:pt x="0" y="677"/>
                    <a:pt x="0" y="798"/>
                  </a:cubicBezTo>
                  <a:cubicBezTo>
                    <a:pt x="0" y="907"/>
                    <a:pt x="14" y="1015"/>
                    <a:pt x="55" y="1123"/>
                  </a:cubicBezTo>
                  <a:cubicBezTo>
                    <a:pt x="68" y="1177"/>
                    <a:pt x="95" y="1231"/>
                    <a:pt x="136" y="1286"/>
                  </a:cubicBezTo>
                  <a:cubicBezTo>
                    <a:pt x="163" y="1340"/>
                    <a:pt x="203" y="1394"/>
                    <a:pt x="244" y="1421"/>
                  </a:cubicBezTo>
                  <a:cubicBezTo>
                    <a:pt x="285" y="1462"/>
                    <a:pt x="335" y="1480"/>
                    <a:pt x="386" y="1480"/>
                  </a:cubicBezTo>
                  <a:cubicBezTo>
                    <a:pt x="402" y="1480"/>
                    <a:pt x="417" y="1478"/>
                    <a:pt x="433" y="1475"/>
                  </a:cubicBezTo>
                  <a:lnTo>
                    <a:pt x="501" y="1461"/>
                  </a:lnTo>
                  <a:cubicBezTo>
                    <a:pt x="542" y="1448"/>
                    <a:pt x="582" y="1421"/>
                    <a:pt x="609" y="1380"/>
                  </a:cubicBezTo>
                  <a:cubicBezTo>
                    <a:pt x="677" y="1313"/>
                    <a:pt x="731" y="1218"/>
                    <a:pt x="772" y="1123"/>
                  </a:cubicBezTo>
                  <a:cubicBezTo>
                    <a:pt x="785" y="1069"/>
                    <a:pt x="799" y="1015"/>
                    <a:pt x="812" y="961"/>
                  </a:cubicBezTo>
                  <a:cubicBezTo>
                    <a:pt x="812" y="893"/>
                    <a:pt x="812" y="812"/>
                    <a:pt x="812" y="744"/>
                  </a:cubicBezTo>
                  <a:cubicBezTo>
                    <a:pt x="812" y="636"/>
                    <a:pt x="785" y="514"/>
                    <a:pt x="758" y="406"/>
                  </a:cubicBezTo>
                  <a:cubicBezTo>
                    <a:pt x="745" y="365"/>
                    <a:pt x="731" y="325"/>
                    <a:pt x="704" y="284"/>
                  </a:cubicBezTo>
                  <a:cubicBezTo>
                    <a:pt x="704" y="271"/>
                    <a:pt x="691" y="244"/>
                    <a:pt x="691" y="230"/>
                  </a:cubicBezTo>
                  <a:cubicBezTo>
                    <a:pt x="650" y="108"/>
                    <a:pt x="555" y="27"/>
                    <a:pt x="447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44" name="Google Shape;1098;p38"/>
            <p:cNvSpPr/>
            <p:nvPr/>
          </p:nvSpPr>
          <p:spPr>
            <a:xfrm>
              <a:off x="4937475" y="902375"/>
              <a:ext cx="34175" cy="54350"/>
            </a:xfrm>
            <a:custGeom>
              <a:avLst/>
              <a:gdLst/>
              <a:ahLst/>
              <a:cxnLst/>
              <a:rect l="l" t="t" r="r" b="b"/>
              <a:pathLst>
                <a:path w="1367" h="2174" extrusionOk="0">
                  <a:moveTo>
                    <a:pt x="820" y="0"/>
                  </a:moveTo>
                  <a:cubicBezTo>
                    <a:pt x="795" y="0"/>
                    <a:pt x="769" y="3"/>
                    <a:pt x="744" y="8"/>
                  </a:cubicBezTo>
                  <a:cubicBezTo>
                    <a:pt x="474" y="76"/>
                    <a:pt x="298" y="333"/>
                    <a:pt x="190" y="563"/>
                  </a:cubicBezTo>
                  <a:cubicBezTo>
                    <a:pt x="122" y="698"/>
                    <a:pt x="81" y="834"/>
                    <a:pt x="54" y="969"/>
                  </a:cubicBezTo>
                  <a:cubicBezTo>
                    <a:pt x="14" y="1104"/>
                    <a:pt x="0" y="1253"/>
                    <a:pt x="14" y="1388"/>
                  </a:cubicBezTo>
                  <a:cubicBezTo>
                    <a:pt x="14" y="1483"/>
                    <a:pt x="41" y="1578"/>
                    <a:pt x="81" y="1673"/>
                  </a:cubicBezTo>
                  <a:lnTo>
                    <a:pt x="81" y="1686"/>
                  </a:lnTo>
                  <a:cubicBezTo>
                    <a:pt x="95" y="1808"/>
                    <a:pt x="163" y="1930"/>
                    <a:pt x="257" y="2011"/>
                  </a:cubicBezTo>
                  <a:cubicBezTo>
                    <a:pt x="338" y="2106"/>
                    <a:pt x="474" y="2160"/>
                    <a:pt x="596" y="2173"/>
                  </a:cubicBezTo>
                  <a:cubicBezTo>
                    <a:pt x="663" y="2173"/>
                    <a:pt x="717" y="2160"/>
                    <a:pt x="785" y="2133"/>
                  </a:cubicBezTo>
                  <a:cubicBezTo>
                    <a:pt x="839" y="2106"/>
                    <a:pt x="893" y="2079"/>
                    <a:pt x="934" y="2038"/>
                  </a:cubicBezTo>
                  <a:cubicBezTo>
                    <a:pt x="1123" y="1821"/>
                    <a:pt x="1259" y="1564"/>
                    <a:pt x="1299" y="1280"/>
                  </a:cubicBezTo>
                  <a:cubicBezTo>
                    <a:pt x="1340" y="1145"/>
                    <a:pt x="1353" y="996"/>
                    <a:pt x="1367" y="861"/>
                  </a:cubicBezTo>
                  <a:cubicBezTo>
                    <a:pt x="1367" y="725"/>
                    <a:pt x="1353" y="590"/>
                    <a:pt x="1326" y="468"/>
                  </a:cubicBezTo>
                  <a:cubicBezTo>
                    <a:pt x="1299" y="414"/>
                    <a:pt x="1286" y="360"/>
                    <a:pt x="1259" y="306"/>
                  </a:cubicBezTo>
                  <a:cubicBezTo>
                    <a:pt x="1232" y="279"/>
                    <a:pt x="1218" y="238"/>
                    <a:pt x="1191" y="211"/>
                  </a:cubicBezTo>
                  <a:cubicBezTo>
                    <a:pt x="1164" y="171"/>
                    <a:pt x="1137" y="144"/>
                    <a:pt x="1096" y="117"/>
                  </a:cubicBezTo>
                  <a:cubicBezTo>
                    <a:pt x="1021" y="41"/>
                    <a:pt x="920" y="0"/>
                    <a:pt x="820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45" name="Google Shape;1099;p38"/>
            <p:cNvSpPr/>
            <p:nvPr/>
          </p:nvSpPr>
          <p:spPr>
            <a:xfrm>
              <a:off x="4951325" y="975975"/>
              <a:ext cx="12550" cy="18800"/>
            </a:xfrm>
            <a:custGeom>
              <a:avLst/>
              <a:gdLst/>
              <a:ahLst/>
              <a:cxnLst/>
              <a:rect l="l" t="t" r="r" b="b"/>
              <a:pathLst>
                <a:path w="502" h="752" extrusionOk="0">
                  <a:moveTo>
                    <a:pt x="272" y="1"/>
                  </a:moveTo>
                  <a:cubicBezTo>
                    <a:pt x="231" y="1"/>
                    <a:pt x="190" y="14"/>
                    <a:pt x="163" y="41"/>
                  </a:cubicBezTo>
                  <a:lnTo>
                    <a:pt x="163" y="55"/>
                  </a:lnTo>
                  <a:cubicBezTo>
                    <a:pt x="136" y="82"/>
                    <a:pt x="109" y="122"/>
                    <a:pt x="82" y="163"/>
                  </a:cubicBezTo>
                  <a:cubicBezTo>
                    <a:pt x="55" y="204"/>
                    <a:pt x="28" y="271"/>
                    <a:pt x="28" y="325"/>
                  </a:cubicBezTo>
                  <a:cubicBezTo>
                    <a:pt x="28" y="339"/>
                    <a:pt x="28" y="352"/>
                    <a:pt x="28" y="352"/>
                  </a:cubicBezTo>
                  <a:cubicBezTo>
                    <a:pt x="1" y="434"/>
                    <a:pt x="1" y="515"/>
                    <a:pt x="28" y="596"/>
                  </a:cubicBezTo>
                  <a:cubicBezTo>
                    <a:pt x="42" y="637"/>
                    <a:pt x="69" y="664"/>
                    <a:pt x="96" y="691"/>
                  </a:cubicBezTo>
                  <a:cubicBezTo>
                    <a:pt x="109" y="704"/>
                    <a:pt x="136" y="731"/>
                    <a:pt x="163" y="731"/>
                  </a:cubicBezTo>
                  <a:cubicBezTo>
                    <a:pt x="184" y="745"/>
                    <a:pt x="204" y="752"/>
                    <a:pt x="226" y="752"/>
                  </a:cubicBezTo>
                  <a:cubicBezTo>
                    <a:pt x="248" y="752"/>
                    <a:pt x="272" y="745"/>
                    <a:pt x="299" y="731"/>
                  </a:cubicBezTo>
                  <a:cubicBezTo>
                    <a:pt x="326" y="731"/>
                    <a:pt x="339" y="704"/>
                    <a:pt x="366" y="677"/>
                  </a:cubicBezTo>
                  <a:cubicBezTo>
                    <a:pt x="407" y="637"/>
                    <a:pt x="448" y="582"/>
                    <a:pt x="461" y="528"/>
                  </a:cubicBezTo>
                  <a:cubicBezTo>
                    <a:pt x="502" y="366"/>
                    <a:pt x="475" y="204"/>
                    <a:pt x="380" y="68"/>
                  </a:cubicBezTo>
                  <a:cubicBezTo>
                    <a:pt x="380" y="55"/>
                    <a:pt x="366" y="41"/>
                    <a:pt x="339" y="28"/>
                  </a:cubicBezTo>
                  <a:cubicBezTo>
                    <a:pt x="326" y="14"/>
                    <a:pt x="312" y="1"/>
                    <a:pt x="285" y="1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46" name="Google Shape;1100;p38"/>
            <p:cNvSpPr/>
            <p:nvPr/>
          </p:nvSpPr>
          <p:spPr>
            <a:xfrm>
              <a:off x="4939825" y="1042625"/>
              <a:ext cx="31500" cy="47300"/>
            </a:xfrm>
            <a:custGeom>
              <a:avLst/>
              <a:gdLst/>
              <a:ahLst/>
              <a:cxnLst/>
              <a:rect l="l" t="t" r="r" b="b"/>
              <a:pathLst>
                <a:path w="1260" h="1892" extrusionOk="0">
                  <a:moveTo>
                    <a:pt x="407" y="0"/>
                  </a:moveTo>
                  <a:cubicBezTo>
                    <a:pt x="339" y="14"/>
                    <a:pt x="285" y="41"/>
                    <a:pt x="231" y="81"/>
                  </a:cubicBezTo>
                  <a:cubicBezTo>
                    <a:pt x="177" y="122"/>
                    <a:pt x="136" y="176"/>
                    <a:pt x="96" y="230"/>
                  </a:cubicBezTo>
                  <a:cubicBezTo>
                    <a:pt x="42" y="338"/>
                    <a:pt x="14" y="447"/>
                    <a:pt x="14" y="568"/>
                  </a:cubicBezTo>
                  <a:cubicBezTo>
                    <a:pt x="1" y="704"/>
                    <a:pt x="14" y="826"/>
                    <a:pt x="42" y="961"/>
                  </a:cubicBezTo>
                  <a:cubicBezTo>
                    <a:pt x="69" y="1096"/>
                    <a:pt x="109" y="1218"/>
                    <a:pt x="163" y="1353"/>
                  </a:cubicBezTo>
                  <a:cubicBezTo>
                    <a:pt x="190" y="1407"/>
                    <a:pt x="217" y="1462"/>
                    <a:pt x="258" y="1516"/>
                  </a:cubicBezTo>
                  <a:cubicBezTo>
                    <a:pt x="285" y="1570"/>
                    <a:pt x="326" y="1610"/>
                    <a:pt x="380" y="1665"/>
                  </a:cubicBezTo>
                  <a:cubicBezTo>
                    <a:pt x="393" y="1678"/>
                    <a:pt x="420" y="1692"/>
                    <a:pt x="434" y="1705"/>
                  </a:cubicBezTo>
                  <a:lnTo>
                    <a:pt x="461" y="1719"/>
                  </a:lnTo>
                  <a:cubicBezTo>
                    <a:pt x="502" y="1759"/>
                    <a:pt x="529" y="1786"/>
                    <a:pt x="569" y="1813"/>
                  </a:cubicBezTo>
                  <a:cubicBezTo>
                    <a:pt x="650" y="1864"/>
                    <a:pt x="737" y="1891"/>
                    <a:pt x="832" y="1891"/>
                  </a:cubicBezTo>
                  <a:cubicBezTo>
                    <a:pt x="866" y="1891"/>
                    <a:pt x="900" y="1888"/>
                    <a:pt x="935" y="1881"/>
                  </a:cubicBezTo>
                  <a:cubicBezTo>
                    <a:pt x="1043" y="1854"/>
                    <a:pt x="1138" y="1759"/>
                    <a:pt x="1192" y="1651"/>
                  </a:cubicBezTo>
                  <a:cubicBezTo>
                    <a:pt x="1232" y="1529"/>
                    <a:pt x="1259" y="1394"/>
                    <a:pt x="1246" y="1259"/>
                  </a:cubicBezTo>
                  <a:cubicBezTo>
                    <a:pt x="1246" y="1110"/>
                    <a:pt x="1219" y="961"/>
                    <a:pt x="1178" y="826"/>
                  </a:cubicBezTo>
                  <a:cubicBezTo>
                    <a:pt x="1138" y="677"/>
                    <a:pt x="1083" y="541"/>
                    <a:pt x="1016" y="406"/>
                  </a:cubicBezTo>
                  <a:cubicBezTo>
                    <a:pt x="962" y="284"/>
                    <a:pt x="880" y="190"/>
                    <a:pt x="786" y="95"/>
                  </a:cubicBezTo>
                  <a:cubicBezTo>
                    <a:pt x="745" y="68"/>
                    <a:pt x="691" y="41"/>
                    <a:pt x="623" y="27"/>
                  </a:cubicBezTo>
                  <a:cubicBezTo>
                    <a:pt x="569" y="14"/>
                    <a:pt x="515" y="0"/>
                    <a:pt x="461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47" name="Google Shape;1101;p38"/>
            <p:cNvSpPr/>
            <p:nvPr/>
          </p:nvSpPr>
          <p:spPr>
            <a:xfrm>
              <a:off x="4959800" y="1011075"/>
              <a:ext cx="16925" cy="28250"/>
            </a:xfrm>
            <a:custGeom>
              <a:avLst/>
              <a:gdLst/>
              <a:ahLst/>
              <a:cxnLst/>
              <a:rect l="l" t="t" r="r" b="b"/>
              <a:pathLst>
                <a:path w="677" h="1130" extrusionOk="0">
                  <a:moveTo>
                    <a:pt x="230" y="0"/>
                  </a:moveTo>
                  <a:cubicBezTo>
                    <a:pt x="189" y="0"/>
                    <a:pt x="158" y="25"/>
                    <a:pt x="136" y="58"/>
                  </a:cubicBezTo>
                  <a:cubicBezTo>
                    <a:pt x="109" y="99"/>
                    <a:pt x="81" y="139"/>
                    <a:pt x="54" y="180"/>
                  </a:cubicBezTo>
                  <a:cubicBezTo>
                    <a:pt x="41" y="220"/>
                    <a:pt x="27" y="261"/>
                    <a:pt x="14" y="315"/>
                  </a:cubicBezTo>
                  <a:cubicBezTo>
                    <a:pt x="0" y="396"/>
                    <a:pt x="0" y="491"/>
                    <a:pt x="14" y="572"/>
                  </a:cubicBezTo>
                  <a:cubicBezTo>
                    <a:pt x="27" y="667"/>
                    <a:pt x="54" y="748"/>
                    <a:pt x="95" y="829"/>
                  </a:cubicBezTo>
                  <a:cubicBezTo>
                    <a:pt x="122" y="910"/>
                    <a:pt x="176" y="978"/>
                    <a:pt x="230" y="1046"/>
                  </a:cubicBezTo>
                  <a:cubicBezTo>
                    <a:pt x="266" y="1093"/>
                    <a:pt x="331" y="1129"/>
                    <a:pt x="392" y="1129"/>
                  </a:cubicBezTo>
                  <a:cubicBezTo>
                    <a:pt x="402" y="1129"/>
                    <a:pt x="411" y="1129"/>
                    <a:pt x="420" y="1127"/>
                  </a:cubicBezTo>
                  <a:cubicBezTo>
                    <a:pt x="460" y="1113"/>
                    <a:pt x="487" y="1100"/>
                    <a:pt x="514" y="1086"/>
                  </a:cubicBezTo>
                  <a:cubicBezTo>
                    <a:pt x="541" y="1059"/>
                    <a:pt x="569" y="1032"/>
                    <a:pt x="582" y="1005"/>
                  </a:cubicBezTo>
                  <a:cubicBezTo>
                    <a:pt x="636" y="910"/>
                    <a:pt x="650" y="802"/>
                    <a:pt x="650" y="707"/>
                  </a:cubicBezTo>
                  <a:cubicBezTo>
                    <a:pt x="663" y="640"/>
                    <a:pt x="677" y="572"/>
                    <a:pt x="663" y="518"/>
                  </a:cubicBezTo>
                  <a:cubicBezTo>
                    <a:pt x="663" y="423"/>
                    <a:pt x="623" y="329"/>
                    <a:pt x="582" y="261"/>
                  </a:cubicBezTo>
                  <a:cubicBezTo>
                    <a:pt x="514" y="166"/>
                    <a:pt x="447" y="85"/>
                    <a:pt x="352" y="31"/>
                  </a:cubicBezTo>
                  <a:cubicBezTo>
                    <a:pt x="325" y="4"/>
                    <a:pt x="284" y="4"/>
                    <a:pt x="257" y="4"/>
                  </a:cubicBezTo>
                  <a:cubicBezTo>
                    <a:pt x="248" y="1"/>
                    <a:pt x="239" y="0"/>
                    <a:pt x="230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48" name="Google Shape;1102;p38"/>
            <p:cNvSpPr/>
            <p:nvPr/>
          </p:nvSpPr>
          <p:spPr>
            <a:xfrm>
              <a:off x="4949650" y="816650"/>
              <a:ext cx="23025" cy="31950"/>
            </a:xfrm>
            <a:custGeom>
              <a:avLst/>
              <a:gdLst/>
              <a:ahLst/>
              <a:cxnLst/>
              <a:rect l="l" t="t" r="r" b="b"/>
              <a:pathLst>
                <a:path w="921" h="1278" extrusionOk="0">
                  <a:moveTo>
                    <a:pt x="704" y="0"/>
                  </a:moveTo>
                  <a:lnTo>
                    <a:pt x="717" y="14"/>
                  </a:lnTo>
                  <a:cubicBezTo>
                    <a:pt x="677" y="14"/>
                    <a:pt x="650" y="27"/>
                    <a:pt x="609" y="41"/>
                  </a:cubicBezTo>
                  <a:cubicBezTo>
                    <a:pt x="555" y="55"/>
                    <a:pt x="501" y="82"/>
                    <a:pt x="447" y="122"/>
                  </a:cubicBezTo>
                  <a:cubicBezTo>
                    <a:pt x="393" y="149"/>
                    <a:pt x="352" y="190"/>
                    <a:pt x="312" y="230"/>
                  </a:cubicBezTo>
                  <a:cubicBezTo>
                    <a:pt x="271" y="271"/>
                    <a:pt x="244" y="312"/>
                    <a:pt x="217" y="366"/>
                  </a:cubicBezTo>
                  <a:cubicBezTo>
                    <a:pt x="149" y="460"/>
                    <a:pt x="95" y="569"/>
                    <a:pt x="54" y="690"/>
                  </a:cubicBezTo>
                  <a:cubicBezTo>
                    <a:pt x="27" y="799"/>
                    <a:pt x="0" y="907"/>
                    <a:pt x="0" y="1029"/>
                  </a:cubicBezTo>
                  <a:lnTo>
                    <a:pt x="0" y="1083"/>
                  </a:lnTo>
                  <a:cubicBezTo>
                    <a:pt x="14" y="1123"/>
                    <a:pt x="27" y="1164"/>
                    <a:pt x="41" y="1191"/>
                  </a:cubicBezTo>
                  <a:cubicBezTo>
                    <a:pt x="68" y="1218"/>
                    <a:pt x="95" y="1245"/>
                    <a:pt x="136" y="1259"/>
                  </a:cubicBezTo>
                  <a:cubicBezTo>
                    <a:pt x="164" y="1268"/>
                    <a:pt x="193" y="1278"/>
                    <a:pt x="222" y="1278"/>
                  </a:cubicBezTo>
                  <a:cubicBezTo>
                    <a:pt x="234" y="1278"/>
                    <a:pt x="246" y="1276"/>
                    <a:pt x="257" y="1272"/>
                  </a:cubicBezTo>
                  <a:cubicBezTo>
                    <a:pt x="366" y="1259"/>
                    <a:pt x="460" y="1232"/>
                    <a:pt x="555" y="1164"/>
                  </a:cubicBezTo>
                  <a:cubicBezTo>
                    <a:pt x="596" y="1123"/>
                    <a:pt x="623" y="1083"/>
                    <a:pt x="663" y="1042"/>
                  </a:cubicBezTo>
                  <a:cubicBezTo>
                    <a:pt x="704" y="1002"/>
                    <a:pt x="731" y="961"/>
                    <a:pt x="758" y="907"/>
                  </a:cubicBezTo>
                  <a:cubicBezTo>
                    <a:pt x="799" y="826"/>
                    <a:pt x="839" y="731"/>
                    <a:pt x="866" y="623"/>
                  </a:cubicBezTo>
                  <a:cubicBezTo>
                    <a:pt x="880" y="582"/>
                    <a:pt x="880" y="542"/>
                    <a:pt x="893" y="501"/>
                  </a:cubicBezTo>
                  <a:cubicBezTo>
                    <a:pt x="893" y="488"/>
                    <a:pt x="893" y="474"/>
                    <a:pt x="893" y="474"/>
                  </a:cubicBezTo>
                  <a:cubicBezTo>
                    <a:pt x="920" y="366"/>
                    <a:pt x="920" y="244"/>
                    <a:pt x="920" y="136"/>
                  </a:cubicBezTo>
                  <a:cubicBezTo>
                    <a:pt x="907" y="55"/>
                    <a:pt x="853" y="0"/>
                    <a:pt x="785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49" name="Google Shape;1103;p38"/>
            <p:cNvSpPr/>
            <p:nvPr/>
          </p:nvSpPr>
          <p:spPr>
            <a:xfrm>
              <a:off x="5083600" y="1131575"/>
              <a:ext cx="37925" cy="36900"/>
            </a:xfrm>
            <a:custGeom>
              <a:avLst/>
              <a:gdLst/>
              <a:ahLst/>
              <a:cxnLst/>
              <a:rect l="l" t="t" r="r" b="b"/>
              <a:pathLst>
                <a:path w="1517" h="1476" extrusionOk="0">
                  <a:moveTo>
                    <a:pt x="339" y="1"/>
                  </a:moveTo>
                  <a:cubicBezTo>
                    <a:pt x="285" y="1"/>
                    <a:pt x="231" y="1"/>
                    <a:pt x="190" y="28"/>
                  </a:cubicBezTo>
                  <a:cubicBezTo>
                    <a:pt x="95" y="82"/>
                    <a:pt x="28" y="177"/>
                    <a:pt x="14" y="285"/>
                  </a:cubicBezTo>
                  <a:cubicBezTo>
                    <a:pt x="1" y="339"/>
                    <a:pt x="1" y="380"/>
                    <a:pt x="14" y="434"/>
                  </a:cubicBezTo>
                  <a:cubicBezTo>
                    <a:pt x="28" y="488"/>
                    <a:pt x="41" y="542"/>
                    <a:pt x="55" y="596"/>
                  </a:cubicBezTo>
                  <a:cubicBezTo>
                    <a:pt x="68" y="637"/>
                    <a:pt x="95" y="691"/>
                    <a:pt x="122" y="732"/>
                  </a:cubicBezTo>
                  <a:cubicBezTo>
                    <a:pt x="149" y="786"/>
                    <a:pt x="190" y="840"/>
                    <a:pt x="231" y="894"/>
                  </a:cubicBezTo>
                  <a:cubicBezTo>
                    <a:pt x="312" y="1002"/>
                    <a:pt x="407" y="1097"/>
                    <a:pt x="501" y="1178"/>
                  </a:cubicBezTo>
                  <a:cubicBezTo>
                    <a:pt x="610" y="1259"/>
                    <a:pt x="718" y="1340"/>
                    <a:pt x="840" y="1395"/>
                  </a:cubicBezTo>
                  <a:cubicBezTo>
                    <a:pt x="907" y="1422"/>
                    <a:pt x="988" y="1435"/>
                    <a:pt x="1056" y="1449"/>
                  </a:cubicBezTo>
                  <a:cubicBezTo>
                    <a:pt x="1110" y="1462"/>
                    <a:pt x="1178" y="1476"/>
                    <a:pt x="1232" y="1476"/>
                  </a:cubicBezTo>
                  <a:lnTo>
                    <a:pt x="1300" y="1476"/>
                  </a:lnTo>
                  <a:cubicBezTo>
                    <a:pt x="1340" y="1462"/>
                    <a:pt x="1394" y="1449"/>
                    <a:pt x="1421" y="1422"/>
                  </a:cubicBezTo>
                  <a:cubicBezTo>
                    <a:pt x="1476" y="1381"/>
                    <a:pt x="1503" y="1313"/>
                    <a:pt x="1516" y="1246"/>
                  </a:cubicBezTo>
                  <a:cubicBezTo>
                    <a:pt x="1516" y="1192"/>
                    <a:pt x="1503" y="1124"/>
                    <a:pt x="1503" y="1056"/>
                  </a:cubicBezTo>
                  <a:cubicBezTo>
                    <a:pt x="1503" y="1029"/>
                    <a:pt x="1489" y="1002"/>
                    <a:pt x="1476" y="989"/>
                  </a:cubicBezTo>
                  <a:cubicBezTo>
                    <a:pt x="1489" y="948"/>
                    <a:pt x="1489" y="907"/>
                    <a:pt x="1476" y="867"/>
                  </a:cubicBezTo>
                  <a:cubicBezTo>
                    <a:pt x="1448" y="759"/>
                    <a:pt x="1394" y="650"/>
                    <a:pt x="1327" y="556"/>
                  </a:cubicBezTo>
                  <a:cubicBezTo>
                    <a:pt x="1205" y="434"/>
                    <a:pt x="1070" y="326"/>
                    <a:pt x="921" y="231"/>
                  </a:cubicBezTo>
                  <a:cubicBezTo>
                    <a:pt x="799" y="150"/>
                    <a:pt x="664" y="82"/>
                    <a:pt x="515" y="28"/>
                  </a:cubicBezTo>
                  <a:cubicBezTo>
                    <a:pt x="461" y="14"/>
                    <a:pt x="393" y="1"/>
                    <a:pt x="339" y="1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50" name="Google Shape;1104;p38"/>
            <p:cNvSpPr/>
            <p:nvPr/>
          </p:nvSpPr>
          <p:spPr>
            <a:xfrm>
              <a:off x="5141450" y="1161700"/>
              <a:ext cx="24350" cy="21375"/>
            </a:xfrm>
            <a:custGeom>
              <a:avLst/>
              <a:gdLst/>
              <a:ahLst/>
              <a:cxnLst/>
              <a:rect l="l" t="t" r="r" b="b"/>
              <a:pathLst>
                <a:path w="974" h="855" extrusionOk="0">
                  <a:moveTo>
                    <a:pt x="176" y="0"/>
                  </a:moveTo>
                  <a:cubicBezTo>
                    <a:pt x="122" y="0"/>
                    <a:pt x="68" y="27"/>
                    <a:pt x="28" y="68"/>
                  </a:cubicBezTo>
                  <a:lnTo>
                    <a:pt x="41" y="68"/>
                  </a:lnTo>
                  <a:cubicBezTo>
                    <a:pt x="14" y="95"/>
                    <a:pt x="0" y="122"/>
                    <a:pt x="0" y="163"/>
                  </a:cubicBezTo>
                  <a:cubicBezTo>
                    <a:pt x="0" y="190"/>
                    <a:pt x="0" y="217"/>
                    <a:pt x="14" y="244"/>
                  </a:cubicBezTo>
                  <a:cubicBezTo>
                    <a:pt x="28" y="311"/>
                    <a:pt x="55" y="365"/>
                    <a:pt x="82" y="420"/>
                  </a:cubicBezTo>
                  <a:lnTo>
                    <a:pt x="122" y="460"/>
                  </a:lnTo>
                  <a:cubicBezTo>
                    <a:pt x="122" y="487"/>
                    <a:pt x="122" y="514"/>
                    <a:pt x="149" y="528"/>
                  </a:cubicBezTo>
                  <a:cubicBezTo>
                    <a:pt x="230" y="623"/>
                    <a:pt x="339" y="704"/>
                    <a:pt x="447" y="758"/>
                  </a:cubicBezTo>
                  <a:cubicBezTo>
                    <a:pt x="569" y="812"/>
                    <a:pt x="691" y="853"/>
                    <a:pt x="812" y="853"/>
                  </a:cubicBezTo>
                  <a:cubicBezTo>
                    <a:pt x="818" y="854"/>
                    <a:pt x="824" y="854"/>
                    <a:pt x="830" y="854"/>
                  </a:cubicBezTo>
                  <a:cubicBezTo>
                    <a:pt x="905" y="854"/>
                    <a:pt x="974" y="779"/>
                    <a:pt x="961" y="704"/>
                  </a:cubicBezTo>
                  <a:cubicBezTo>
                    <a:pt x="934" y="514"/>
                    <a:pt x="839" y="352"/>
                    <a:pt x="704" y="230"/>
                  </a:cubicBezTo>
                  <a:cubicBezTo>
                    <a:pt x="636" y="176"/>
                    <a:pt x="555" y="122"/>
                    <a:pt x="474" y="81"/>
                  </a:cubicBezTo>
                  <a:cubicBezTo>
                    <a:pt x="379" y="41"/>
                    <a:pt x="298" y="14"/>
                    <a:pt x="190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51" name="Google Shape;1105;p38"/>
            <p:cNvSpPr/>
            <p:nvPr/>
          </p:nvSpPr>
          <p:spPr>
            <a:xfrm>
              <a:off x="4973675" y="883875"/>
              <a:ext cx="137350" cy="140200"/>
            </a:xfrm>
            <a:custGeom>
              <a:avLst/>
              <a:gdLst/>
              <a:ahLst/>
              <a:cxnLst/>
              <a:rect l="l" t="t" r="r" b="b"/>
              <a:pathLst>
                <a:path w="5494" h="5608" extrusionOk="0">
                  <a:moveTo>
                    <a:pt x="2676" y="0"/>
                  </a:moveTo>
                  <a:cubicBezTo>
                    <a:pt x="2552" y="0"/>
                    <a:pt x="2426" y="10"/>
                    <a:pt x="2300" y="31"/>
                  </a:cubicBezTo>
                  <a:cubicBezTo>
                    <a:pt x="920" y="248"/>
                    <a:pt x="0" y="1682"/>
                    <a:pt x="244" y="3211"/>
                  </a:cubicBezTo>
                  <a:cubicBezTo>
                    <a:pt x="478" y="4606"/>
                    <a:pt x="1603" y="5607"/>
                    <a:pt x="2846" y="5607"/>
                  </a:cubicBezTo>
                  <a:cubicBezTo>
                    <a:pt x="2966" y="5607"/>
                    <a:pt x="3086" y="5598"/>
                    <a:pt x="3207" y="5579"/>
                  </a:cubicBezTo>
                  <a:cubicBezTo>
                    <a:pt x="4587" y="5362"/>
                    <a:pt x="5494" y="3928"/>
                    <a:pt x="5250" y="2399"/>
                  </a:cubicBezTo>
                  <a:cubicBezTo>
                    <a:pt x="5016" y="1010"/>
                    <a:pt x="3911" y="0"/>
                    <a:pt x="2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52" name="Google Shape;1106;p38"/>
            <p:cNvSpPr/>
            <p:nvPr/>
          </p:nvSpPr>
          <p:spPr>
            <a:xfrm>
              <a:off x="5012575" y="902025"/>
              <a:ext cx="96075" cy="98125"/>
            </a:xfrm>
            <a:custGeom>
              <a:avLst/>
              <a:gdLst/>
              <a:ahLst/>
              <a:cxnLst/>
              <a:rect l="l" t="t" r="r" b="b"/>
              <a:pathLst>
                <a:path w="3843" h="3925" extrusionOk="0">
                  <a:moveTo>
                    <a:pt x="1865" y="0"/>
                  </a:moveTo>
                  <a:cubicBezTo>
                    <a:pt x="1776" y="0"/>
                    <a:pt x="1687" y="7"/>
                    <a:pt x="1597" y="22"/>
                  </a:cubicBezTo>
                  <a:cubicBezTo>
                    <a:pt x="636" y="185"/>
                    <a:pt x="0" y="1172"/>
                    <a:pt x="162" y="2241"/>
                  </a:cubicBezTo>
                  <a:cubicBezTo>
                    <a:pt x="323" y="3219"/>
                    <a:pt x="1118" y="3925"/>
                    <a:pt x="1987" y="3925"/>
                  </a:cubicBezTo>
                  <a:cubicBezTo>
                    <a:pt x="2068" y="3925"/>
                    <a:pt x="2150" y="3918"/>
                    <a:pt x="2233" y="3906"/>
                  </a:cubicBezTo>
                  <a:cubicBezTo>
                    <a:pt x="3207" y="3743"/>
                    <a:pt x="3843" y="2742"/>
                    <a:pt x="3667" y="1673"/>
                  </a:cubicBezTo>
                  <a:cubicBezTo>
                    <a:pt x="3507" y="703"/>
                    <a:pt x="2735" y="0"/>
                    <a:pt x="1865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53" name="Google Shape;1107;p38"/>
            <p:cNvSpPr/>
            <p:nvPr/>
          </p:nvSpPr>
          <p:spPr>
            <a:xfrm>
              <a:off x="4992275" y="955775"/>
              <a:ext cx="44675" cy="17625"/>
            </a:xfrm>
            <a:custGeom>
              <a:avLst/>
              <a:gdLst/>
              <a:ahLst/>
              <a:cxnLst/>
              <a:rect l="l" t="t" r="r" b="b"/>
              <a:pathLst>
                <a:path w="1787" h="705" extrusionOk="0">
                  <a:moveTo>
                    <a:pt x="1169" y="0"/>
                  </a:moveTo>
                  <a:cubicBezTo>
                    <a:pt x="1066" y="0"/>
                    <a:pt x="955" y="8"/>
                    <a:pt x="839" y="24"/>
                  </a:cubicBezTo>
                  <a:cubicBezTo>
                    <a:pt x="352" y="105"/>
                    <a:pt x="0" y="321"/>
                    <a:pt x="14" y="497"/>
                  </a:cubicBezTo>
                  <a:cubicBezTo>
                    <a:pt x="34" y="627"/>
                    <a:pt x="266" y="705"/>
                    <a:pt x="581" y="705"/>
                  </a:cubicBezTo>
                  <a:cubicBezTo>
                    <a:pt x="694" y="705"/>
                    <a:pt x="819" y="695"/>
                    <a:pt x="947" y="673"/>
                  </a:cubicBezTo>
                  <a:cubicBezTo>
                    <a:pt x="1421" y="592"/>
                    <a:pt x="1786" y="389"/>
                    <a:pt x="1759" y="213"/>
                  </a:cubicBezTo>
                  <a:cubicBezTo>
                    <a:pt x="1739" y="79"/>
                    <a:pt x="1498" y="0"/>
                    <a:pt x="1169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54" name="Google Shape;1108;p38"/>
            <p:cNvSpPr/>
            <p:nvPr/>
          </p:nvSpPr>
          <p:spPr>
            <a:xfrm>
              <a:off x="4973675" y="820125"/>
              <a:ext cx="81550" cy="40175"/>
            </a:xfrm>
            <a:custGeom>
              <a:avLst/>
              <a:gdLst/>
              <a:ahLst/>
              <a:cxnLst/>
              <a:rect l="l" t="t" r="r" b="b"/>
              <a:pathLst>
                <a:path w="3262" h="1607" extrusionOk="0">
                  <a:moveTo>
                    <a:pt x="2330" y="0"/>
                  </a:moveTo>
                  <a:cubicBezTo>
                    <a:pt x="2064" y="0"/>
                    <a:pt x="1755" y="47"/>
                    <a:pt x="1434" y="146"/>
                  </a:cubicBezTo>
                  <a:cubicBezTo>
                    <a:pt x="595" y="389"/>
                    <a:pt x="0" y="890"/>
                    <a:pt x="122" y="1255"/>
                  </a:cubicBezTo>
                  <a:cubicBezTo>
                    <a:pt x="190" y="1484"/>
                    <a:pt x="512" y="1606"/>
                    <a:pt x="949" y="1606"/>
                  </a:cubicBezTo>
                  <a:cubicBezTo>
                    <a:pt x="1211" y="1606"/>
                    <a:pt x="1513" y="1563"/>
                    <a:pt x="1827" y="1472"/>
                  </a:cubicBezTo>
                  <a:cubicBezTo>
                    <a:pt x="2666" y="1228"/>
                    <a:pt x="3261" y="714"/>
                    <a:pt x="3153" y="349"/>
                  </a:cubicBezTo>
                  <a:cubicBezTo>
                    <a:pt x="3078" y="123"/>
                    <a:pt x="2760" y="0"/>
                    <a:pt x="2330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55" name="Google Shape;1109;p38"/>
            <p:cNvSpPr/>
            <p:nvPr/>
          </p:nvSpPr>
          <p:spPr>
            <a:xfrm>
              <a:off x="5297725" y="839125"/>
              <a:ext cx="138400" cy="140125"/>
            </a:xfrm>
            <a:custGeom>
              <a:avLst/>
              <a:gdLst/>
              <a:ahLst/>
              <a:cxnLst/>
              <a:rect l="l" t="t" r="r" b="b"/>
              <a:pathLst>
                <a:path w="5536" h="5605" extrusionOk="0">
                  <a:moveTo>
                    <a:pt x="2699" y="0"/>
                  </a:moveTo>
                  <a:cubicBezTo>
                    <a:pt x="2568" y="0"/>
                    <a:pt x="2435" y="12"/>
                    <a:pt x="2301" y="35"/>
                  </a:cubicBezTo>
                  <a:cubicBezTo>
                    <a:pt x="907" y="265"/>
                    <a:pt x="1" y="1699"/>
                    <a:pt x="271" y="3228"/>
                  </a:cubicBezTo>
                  <a:cubicBezTo>
                    <a:pt x="516" y="4610"/>
                    <a:pt x="1610" y="5604"/>
                    <a:pt x="2847" y="5604"/>
                  </a:cubicBezTo>
                  <a:cubicBezTo>
                    <a:pt x="2979" y="5604"/>
                    <a:pt x="3113" y="5593"/>
                    <a:pt x="3248" y="5569"/>
                  </a:cubicBezTo>
                  <a:cubicBezTo>
                    <a:pt x="4628" y="5326"/>
                    <a:pt x="5535" y="3905"/>
                    <a:pt x="5278" y="2376"/>
                  </a:cubicBezTo>
                  <a:cubicBezTo>
                    <a:pt x="5034" y="995"/>
                    <a:pt x="3928" y="0"/>
                    <a:pt x="2699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56" name="Google Shape;1110;p38"/>
            <p:cNvSpPr/>
            <p:nvPr/>
          </p:nvSpPr>
          <p:spPr>
            <a:xfrm>
              <a:off x="5300775" y="863350"/>
              <a:ext cx="96425" cy="98000"/>
            </a:xfrm>
            <a:custGeom>
              <a:avLst/>
              <a:gdLst/>
              <a:ahLst/>
              <a:cxnLst/>
              <a:rect l="l" t="t" r="r" b="b"/>
              <a:pathLst>
                <a:path w="3857" h="3920" extrusionOk="0">
                  <a:moveTo>
                    <a:pt x="1884" y="1"/>
                  </a:moveTo>
                  <a:cubicBezTo>
                    <a:pt x="1789" y="1"/>
                    <a:pt x="1694" y="9"/>
                    <a:pt x="1597" y="27"/>
                  </a:cubicBezTo>
                  <a:cubicBezTo>
                    <a:pt x="637" y="189"/>
                    <a:pt x="1" y="1190"/>
                    <a:pt x="190" y="2259"/>
                  </a:cubicBezTo>
                  <a:cubicBezTo>
                    <a:pt x="349" y="3228"/>
                    <a:pt x="1131" y="3919"/>
                    <a:pt x="1992" y="3919"/>
                  </a:cubicBezTo>
                  <a:cubicBezTo>
                    <a:pt x="2081" y="3919"/>
                    <a:pt x="2170" y="3912"/>
                    <a:pt x="2260" y="3897"/>
                  </a:cubicBezTo>
                  <a:cubicBezTo>
                    <a:pt x="3221" y="3721"/>
                    <a:pt x="3857" y="2719"/>
                    <a:pt x="3681" y="1650"/>
                  </a:cubicBezTo>
                  <a:cubicBezTo>
                    <a:pt x="3511" y="689"/>
                    <a:pt x="2738" y="1"/>
                    <a:pt x="1884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57" name="Google Shape;1111;p38"/>
            <p:cNvSpPr/>
            <p:nvPr/>
          </p:nvSpPr>
          <p:spPr>
            <a:xfrm>
              <a:off x="5374175" y="901425"/>
              <a:ext cx="45375" cy="17525"/>
            </a:xfrm>
            <a:custGeom>
              <a:avLst/>
              <a:gdLst/>
              <a:ahLst/>
              <a:cxnLst/>
              <a:rect l="l" t="t" r="r" b="b"/>
              <a:pathLst>
                <a:path w="1815" h="701" extrusionOk="0">
                  <a:moveTo>
                    <a:pt x="1222" y="1"/>
                  </a:moveTo>
                  <a:cubicBezTo>
                    <a:pt x="1109" y="1"/>
                    <a:pt x="984" y="11"/>
                    <a:pt x="853" y="33"/>
                  </a:cubicBezTo>
                  <a:cubicBezTo>
                    <a:pt x="380" y="114"/>
                    <a:pt x="1" y="330"/>
                    <a:pt x="41" y="506"/>
                  </a:cubicBezTo>
                  <a:cubicBezTo>
                    <a:pt x="61" y="625"/>
                    <a:pt x="291" y="701"/>
                    <a:pt x="599" y="701"/>
                  </a:cubicBezTo>
                  <a:cubicBezTo>
                    <a:pt x="712" y="701"/>
                    <a:pt x="835" y="690"/>
                    <a:pt x="962" y="669"/>
                  </a:cubicBezTo>
                  <a:cubicBezTo>
                    <a:pt x="1449" y="588"/>
                    <a:pt x="1814" y="371"/>
                    <a:pt x="1787" y="195"/>
                  </a:cubicBezTo>
                  <a:cubicBezTo>
                    <a:pt x="1757" y="76"/>
                    <a:pt x="1532" y="1"/>
                    <a:pt x="122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58" name="Google Shape;1112;p38"/>
            <p:cNvSpPr/>
            <p:nvPr/>
          </p:nvSpPr>
          <p:spPr>
            <a:xfrm>
              <a:off x="5320050" y="774275"/>
              <a:ext cx="79875" cy="35000"/>
            </a:xfrm>
            <a:custGeom>
              <a:avLst/>
              <a:gdLst/>
              <a:ahLst/>
              <a:cxnLst/>
              <a:rect l="l" t="t" r="r" b="b"/>
              <a:pathLst>
                <a:path w="3195" h="1400" extrusionOk="0">
                  <a:moveTo>
                    <a:pt x="1464" y="0"/>
                  </a:moveTo>
                  <a:cubicBezTo>
                    <a:pt x="660" y="0"/>
                    <a:pt x="27" y="284"/>
                    <a:pt x="14" y="640"/>
                  </a:cubicBezTo>
                  <a:cubicBezTo>
                    <a:pt x="1" y="1032"/>
                    <a:pt x="705" y="1357"/>
                    <a:pt x="1570" y="1398"/>
                  </a:cubicBezTo>
                  <a:cubicBezTo>
                    <a:pt x="1609" y="1399"/>
                    <a:pt x="1648" y="1400"/>
                    <a:pt x="1686" y="1400"/>
                  </a:cubicBezTo>
                  <a:cubicBezTo>
                    <a:pt x="2512" y="1400"/>
                    <a:pt x="3168" y="1124"/>
                    <a:pt x="3181" y="762"/>
                  </a:cubicBezTo>
                  <a:cubicBezTo>
                    <a:pt x="3194" y="369"/>
                    <a:pt x="2491" y="45"/>
                    <a:pt x="1625" y="4"/>
                  </a:cubicBezTo>
                  <a:cubicBezTo>
                    <a:pt x="1571" y="2"/>
                    <a:pt x="1517" y="0"/>
                    <a:pt x="1464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59" name="Google Shape;1113;p38"/>
            <p:cNvSpPr/>
            <p:nvPr/>
          </p:nvSpPr>
          <p:spPr>
            <a:xfrm>
              <a:off x="5163775" y="955350"/>
              <a:ext cx="103875" cy="55250"/>
            </a:xfrm>
            <a:custGeom>
              <a:avLst/>
              <a:gdLst/>
              <a:ahLst/>
              <a:cxnLst/>
              <a:rect l="l" t="t" r="r" b="b"/>
              <a:pathLst>
                <a:path w="4155" h="2210" extrusionOk="0">
                  <a:moveTo>
                    <a:pt x="2490" y="0"/>
                  </a:moveTo>
                  <a:cubicBezTo>
                    <a:pt x="2368" y="0"/>
                    <a:pt x="2260" y="0"/>
                    <a:pt x="2152" y="14"/>
                  </a:cubicBezTo>
                  <a:cubicBezTo>
                    <a:pt x="1800" y="54"/>
                    <a:pt x="1462" y="149"/>
                    <a:pt x="1151" y="298"/>
                  </a:cubicBezTo>
                  <a:cubicBezTo>
                    <a:pt x="894" y="420"/>
                    <a:pt x="650" y="596"/>
                    <a:pt x="447" y="812"/>
                  </a:cubicBezTo>
                  <a:cubicBezTo>
                    <a:pt x="271" y="1001"/>
                    <a:pt x="149" y="1231"/>
                    <a:pt x="82" y="1489"/>
                  </a:cubicBezTo>
                  <a:cubicBezTo>
                    <a:pt x="68" y="1489"/>
                    <a:pt x="55" y="1502"/>
                    <a:pt x="41" y="1516"/>
                  </a:cubicBezTo>
                  <a:cubicBezTo>
                    <a:pt x="1" y="1570"/>
                    <a:pt x="1" y="1637"/>
                    <a:pt x="41" y="1692"/>
                  </a:cubicBezTo>
                  <a:cubicBezTo>
                    <a:pt x="176" y="1813"/>
                    <a:pt x="325" y="1908"/>
                    <a:pt x="501" y="1989"/>
                  </a:cubicBezTo>
                  <a:cubicBezTo>
                    <a:pt x="664" y="2070"/>
                    <a:pt x="853" y="2125"/>
                    <a:pt x="1029" y="2165"/>
                  </a:cubicBezTo>
                  <a:cubicBezTo>
                    <a:pt x="1205" y="2192"/>
                    <a:pt x="1367" y="2206"/>
                    <a:pt x="1543" y="2206"/>
                  </a:cubicBezTo>
                  <a:cubicBezTo>
                    <a:pt x="1583" y="2208"/>
                    <a:pt x="1623" y="2209"/>
                    <a:pt x="1662" y="2209"/>
                  </a:cubicBezTo>
                  <a:cubicBezTo>
                    <a:pt x="1839" y="2209"/>
                    <a:pt x="2016" y="2187"/>
                    <a:pt x="2193" y="2165"/>
                  </a:cubicBezTo>
                  <a:cubicBezTo>
                    <a:pt x="2382" y="2125"/>
                    <a:pt x="2558" y="2084"/>
                    <a:pt x="2747" y="2030"/>
                  </a:cubicBezTo>
                  <a:cubicBezTo>
                    <a:pt x="2896" y="1989"/>
                    <a:pt x="3045" y="1935"/>
                    <a:pt x="3194" y="1867"/>
                  </a:cubicBezTo>
                  <a:cubicBezTo>
                    <a:pt x="3343" y="1800"/>
                    <a:pt x="3492" y="1719"/>
                    <a:pt x="3640" y="1637"/>
                  </a:cubicBezTo>
                  <a:cubicBezTo>
                    <a:pt x="3708" y="1597"/>
                    <a:pt x="3776" y="1543"/>
                    <a:pt x="3843" y="1502"/>
                  </a:cubicBezTo>
                  <a:cubicBezTo>
                    <a:pt x="3911" y="1448"/>
                    <a:pt x="3979" y="1394"/>
                    <a:pt x="4033" y="1326"/>
                  </a:cubicBezTo>
                  <a:cubicBezTo>
                    <a:pt x="4087" y="1272"/>
                    <a:pt x="4114" y="1204"/>
                    <a:pt x="4141" y="1137"/>
                  </a:cubicBezTo>
                  <a:cubicBezTo>
                    <a:pt x="4141" y="1110"/>
                    <a:pt x="4155" y="1069"/>
                    <a:pt x="4155" y="1042"/>
                  </a:cubicBezTo>
                  <a:cubicBezTo>
                    <a:pt x="4155" y="988"/>
                    <a:pt x="4141" y="947"/>
                    <a:pt x="4128" y="907"/>
                  </a:cubicBezTo>
                  <a:cubicBezTo>
                    <a:pt x="4114" y="839"/>
                    <a:pt x="4087" y="771"/>
                    <a:pt x="4046" y="717"/>
                  </a:cubicBezTo>
                  <a:cubicBezTo>
                    <a:pt x="4006" y="650"/>
                    <a:pt x="3938" y="596"/>
                    <a:pt x="3884" y="541"/>
                  </a:cubicBezTo>
                  <a:cubicBezTo>
                    <a:pt x="3749" y="433"/>
                    <a:pt x="3613" y="338"/>
                    <a:pt x="3464" y="271"/>
                  </a:cubicBezTo>
                  <a:cubicBezTo>
                    <a:pt x="3316" y="190"/>
                    <a:pt x="3167" y="135"/>
                    <a:pt x="3018" y="95"/>
                  </a:cubicBezTo>
                  <a:cubicBezTo>
                    <a:pt x="2842" y="41"/>
                    <a:pt x="2653" y="14"/>
                    <a:pt x="2463" y="14"/>
                  </a:cubicBezTo>
                  <a:lnTo>
                    <a:pt x="2490" y="0"/>
                  </a:lnTo>
                  <a:close/>
                </a:path>
              </a:pathLst>
            </a:custGeom>
            <a:solidFill>
              <a:srgbClr val="FF77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60" name="Google Shape;1114;p38"/>
            <p:cNvSpPr/>
            <p:nvPr/>
          </p:nvSpPr>
          <p:spPr>
            <a:xfrm>
              <a:off x="5139425" y="913725"/>
              <a:ext cx="143775" cy="101550"/>
            </a:xfrm>
            <a:custGeom>
              <a:avLst/>
              <a:gdLst/>
              <a:ahLst/>
              <a:cxnLst/>
              <a:rect l="l" t="t" r="r" b="b"/>
              <a:pathLst>
                <a:path w="5751" h="4062" extrusionOk="0">
                  <a:moveTo>
                    <a:pt x="3263" y="1867"/>
                  </a:moveTo>
                  <a:cubicBezTo>
                    <a:pt x="3388" y="1867"/>
                    <a:pt x="3514" y="1876"/>
                    <a:pt x="3640" y="1895"/>
                  </a:cubicBezTo>
                  <a:lnTo>
                    <a:pt x="3600" y="1895"/>
                  </a:lnTo>
                  <a:cubicBezTo>
                    <a:pt x="3803" y="1922"/>
                    <a:pt x="4005" y="1976"/>
                    <a:pt x="4195" y="2058"/>
                  </a:cubicBezTo>
                  <a:lnTo>
                    <a:pt x="4222" y="2058"/>
                  </a:lnTo>
                  <a:cubicBezTo>
                    <a:pt x="4371" y="2125"/>
                    <a:pt x="4520" y="2220"/>
                    <a:pt x="4655" y="2328"/>
                  </a:cubicBezTo>
                  <a:cubicBezTo>
                    <a:pt x="4777" y="2423"/>
                    <a:pt x="4885" y="2531"/>
                    <a:pt x="4980" y="2666"/>
                  </a:cubicBezTo>
                  <a:cubicBezTo>
                    <a:pt x="5007" y="2694"/>
                    <a:pt x="5034" y="2734"/>
                    <a:pt x="5061" y="2775"/>
                  </a:cubicBezTo>
                  <a:lnTo>
                    <a:pt x="5034" y="2815"/>
                  </a:lnTo>
                  <a:cubicBezTo>
                    <a:pt x="4899" y="2978"/>
                    <a:pt x="4763" y="3113"/>
                    <a:pt x="4601" y="3235"/>
                  </a:cubicBezTo>
                  <a:cubicBezTo>
                    <a:pt x="4411" y="3370"/>
                    <a:pt x="4208" y="3478"/>
                    <a:pt x="3992" y="3573"/>
                  </a:cubicBezTo>
                  <a:cubicBezTo>
                    <a:pt x="3721" y="3681"/>
                    <a:pt x="3424" y="3762"/>
                    <a:pt x="3112" y="3790"/>
                  </a:cubicBezTo>
                  <a:lnTo>
                    <a:pt x="3153" y="3790"/>
                  </a:lnTo>
                  <a:cubicBezTo>
                    <a:pt x="2991" y="3817"/>
                    <a:pt x="2842" y="3817"/>
                    <a:pt x="2679" y="3817"/>
                  </a:cubicBezTo>
                  <a:cubicBezTo>
                    <a:pt x="2531" y="3817"/>
                    <a:pt x="2382" y="3803"/>
                    <a:pt x="2233" y="3776"/>
                  </a:cubicBezTo>
                  <a:cubicBezTo>
                    <a:pt x="1989" y="3735"/>
                    <a:pt x="1746" y="3681"/>
                    <a:pt x="1529" y="3587"/>
                  </a:cubicBezTo>
                  <a:cubicBezTo>
                    <a:pt x="1394" y="3532"/>
                    <a:pt x="1286" y="3465"/>
                    <a:pt x="1164" y="3384"/>
                  </a:cubicBezTo>
                  <a:cubicBezTo>
                    <a:pt x="1191" y="3248"/>
                    <a:pt x="1232" y="3127"/>
                    <a:pt x="1286" y="3005"/>
                  </a:cubicBezTo>
                  <a:cubicBezTo>
                    <a:pt x="1340" y="2869"/>
                    <a:pt x="1421" y="2748"/>
                    <a:pt x="1516" y="2639"/>
                  </a:cubicBezTo>
                  <a:cubicBezTo>
                    <a:pt x="1610" y="2518"/>
                    <a:pt x="1719" y="2396"/>
                    <a:pt x="1854" y="2301"/>
                  </a:cubicBezTo>
                  <a:cubicBezTo>
                    <a:pt x="1989" y="2206"/>
                    <a:pt x="2152" y="2112"/>
                    <a:pt x="2328" y="2044"/>
                  </a:cubicBezTo>
                  <a:cubicBezTo>
                    <a:pt x="2629" y="1927"/>
                    <a:pt x="2944" y="1867"/>
                    <a:pt x="3263" y="1867"/>
                  </a:cubicBezTo>
                  <a:close/>
                  <a:moveTo>
                    <a:pt x="4506" y="1"/>
                  </a:moveTo>
                  <a:cubicBezTo>
                    <a:pt x="4398" y="1"/>
                    <a:pt x="4276" y="14"/>
                    <a:pt x="4168" y="41"/>
                  </a:cubicBezTo>
                  <a:cubicBezTo>
                    <a:pt x="3938" y="123"/>
                    <a:pt x="3721" y="231"/>
                    <a:pt x="3518" y="380"/>
                  </a:cubicBezTo>
                  <a:lnTo>
                    <a:pt x="3437" y="420"/>
                  </a:lnTo>
                  <a:cubicBezTo>
                    <a:pt x="3261" y="542"/>
                    <a:pt x="3072" y="650"/>
                    <a:pt x="2882" y="732"/>
                  </a:cubicBezTo>
                  <a:lnTo>
                    <a:pt x="2828" y="759"/>
                  </a:lnTo>
                  <a:cubicBezTo>
                    <a:pt x="2625" y="718"/>
                    <a:pt x="2422" y="664"/>
                    <a:pt x="2233" y="610"/>
                  </a:cubicBezTo>
                  <a:cubicBezTo>
                    <a:pt x="2043" y="556"/>
                    <a:pt x="1841" y="501"/>
                    <a:pt x="1638" y="461"/>
                  </a:cubicBezTo>
                  <a:cubicBezTo>
                    <a:pt x="1543" y="447"/>
                    <a:pt x="1448" y="434"/>
                    <a:pt x="1353" y="434"/>
                  </a:cubicBezTo>
                  <a:cubicBezTo>
                    <a:pt x="1245" y="434"/>
                    <a:pt x="1137" y="447"/>
                    <a:pt x="1042" y="474"/>
                  </a:cubicBezTo>
                  <a:cubicBezTo>
                    <a:pt x="826" y="515"/>
                    <a:pt x="636" y="623"/>
                    <a:pt x="474" y="772"/>
                  </a:cubicBezTo>
                  <a:cubicBezTo>
                    <a:pt x="339" y="907"/>
                    <a:pt x="217" y="1056"/>
                    <a:pt x="136" y="1246"/>
                  </a:cubicBezTo>
                  <a:cubicBezTo>
                    <a:pt x="54" y="1408"/>
                    <a:pt x="14" y="1584"/>
                    <a:pt x="14" y="1760"/>
                  </a:cubicBezTo>
                  <a:cubicBezTo>
                    <a:pt x="0" y="1936"/>
                    <a:pt x="27" y="2112"/>
                    <a:pt x="68" y="2288"/>
                  </a:cubicBezTo>
                  <a:cubicBezTo>
                    <a:pt x="122" y="2463"/>
                    <a:pt x="203" y="2639"/>
                    <a:pt x="298" y="2788"/>
                  </a:cubicBezTo>
                  <a:cubicBezTo>
                    <a:pt x="663" y="3424"/>
                    <a:pt x="1299" y="3871"/>
                    <a:pt x="2030" y="3993"/>
                  </a:cubicBezTo>
                  <a:cubicBezTo>
                    <a:pt x="2246" y="4033"/>
                    <a:pt x="2463" y="4060"/>
                    <a:pt x="2679" y="4060"/>
                  </a:cubicBezTo>
                  <a:cubicBezTo>
                    <a:pt x="2708" y="4061"/>
                    <a:pt x="2737" y="4061"/>
                    <a:pt x="2766" y="4061"/>
                  </a:cubicBezTo>
                  <a:cubicBezTo>
                    <a:pt x="3252" y="4061"/>
                    <a:pt x="3748" y="3953"/>
                    <a:pt x="4195" y="3749"/>
                  </a:cubicBezTo>
                  <a:cubicBezTo>
                    <a:pt x="4520" y="3614"/>
                    <a:pt x="4817" y="3397"/>
                    <a:pt x="5074" y="3140"/>
                  </a:cubicBezTo>
                  <a:cubicBezTo>
                    <a:pt x="5304" y="2896"/>
                    <a:pt x="5480" y="2612"/>
                    <a:pt x="5589" y="2301"/>
                  </a:cubicBezTo>
                  <a:cubicBezTo>
                    <a:pt x="5643" y="2152"/>
                    <a:pt x="5683" y="1990"/>
                    <a:pt x="5710" y="1841"/>
                  </a:cubicBezTo>
                  <a:cubicBezTo>
                    <a:pt x="5737" y="1679"/>
                    <a:pt x="5751" y="1516"/>
                    <a:pt x="5751" y="1354"/>
                  </a:cubicBezTo>
                  <a:cubicBezTo>
                    <a:pt x="5751" y="1043"/>
                    <a:pt x="5643" y="732"/>
                    <a:pt x="5467" y="474"/>
                  </a:cubicBezTo>
                  <a:cubicBezTo>
                    <a:pt x="5399" y="393"/>
                    <a:pt x="5332" y="312"/>
                    <a:pt x="5237" y="258"/>
                  </a:cubicBezTo>
                  <a:cubicBezTo>
                    <a:pt x="5142" y="177"/>
                    <a:pt x="5047" y="123"/>
                    <a:pt x="4939" y="82"/>
                  </a:cubicBezTo>
                  <a:cubicBezTo>
                    <a:pt x="4817" y="41"/>
                    <a:pt x="4682" y="14"/>
                    <a:pt x="4560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</p:grpSp>
      <p:grpSp>
        <p:nvGrpSpPr>
          <p:cNvPr id="162" name="Google Shape;1055;p37"/>
          <p:cNvGrpSpPr/>
          <p:nvPr/>
        </p:nvGrpSpPr>
        <p:grpSpPr>
          <a:xfrm>
            <a:off x="267597" y="235398"/>
            <a:ext cx="1829447" cy="1174945"/>
            <a:chOff x="816462" y="899275"/>
            <a:chExt cx="981285" cy="534397"/>
          </a:xfrm>
        </p:grpSpPr>
        <p:sp>
          <p:nvSpPr>
            <p:cNvPr id="163" name="Google Shape;1056;p37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64" name="Google Shape;1057;p37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</p:grpSp>
    </p:spTree>
    <p:extLst>
      <p:ext uri="{BB962C8B-B14F-4D97-AF65-F5344CB8AC3E}">
        <p14:creationId xmlns:p14="http://schemas.microsoft.com/office/powerpoint/2010/main" val="312699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gee17c20dd7_0_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500" y="0"/>
            <a:ext cx="1162050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ee17c20dd7_0_153"/>
          <p:cNvSpPr txBox="1"/>
          <p:nvPr/>
        </p:nvSpPr>
        <p:spPr>
          <a:xfrm>
            <a:off x="4025353" y="3008360"/>
            <a:ext cx="2356400" cy="84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3867" b="1" dirty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DẶN DÒ</a:t>
            </a:r>
            <a:endParaRPr sz="3867" b="1" dirty="0"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sp>
        <p:nvSpPr>
          <p:cNvPr id="192" name="Google Shape;192;gee17c20dd7_0_153"/>
          <p:cNvSpPr/>
          <p:nvPr/>
        </p:nvSpPr>
        <p:spPr>
          <a:xfrm>
            <a:off x="6556795" y="2338240"/>
            <a:ext cx="2533650" cy="30228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20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4593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25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endParaRPr lang="en-US" sz="26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78" y="70055"/>
            <a:ext cx="10156721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65759" y="1306560"/>
            <a:ext cx="1199150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0409" y="1447663"/>
            <a:ext cx="11754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Vở</a:t>
            </a:r>
            <a:endParaRPr lang="en-US" sz="28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b="1" smtClean="0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Tiếng Việt</a:t>
            </a:r>
            <a:endParaRPr lang="en-US" sz="28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723426" y="345766"/>
            <a:ext cx="86281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   </a:t>
            </a:r>
            <a:r>
              <a:rPr lang="en-US" sz="32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N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ăm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2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11 </a:t>
            </a:r>
            <a:r>
              <a:rPr lang="en-US" sz="32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2023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69347" y="942647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Tiếng Việt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0DFE1B-7214-498C-A15F-1CFB44798CA5}"/>
              </a:ext>
            </a:extLst>
          </p:cNvPr>
          <p:cNvSpPr txBox="1"/>
          <p:nvPr/>
        </p:nvSpPr>
        <p:spPr>
          <a:xfrm>
            <a:off x="3876064" y="1681232"/>
            <a:ext cx="5560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Ôn</a:t>
            </a:r>
            <a:r>
              <a:rPr lang="en-US" sz="32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tập</a:t>
            </a:r>
            <a:r>
              <a:rPr lang="en-US" sz="32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giữa</a:t>
            </a:r>
            <a:r>
              <a:rPr lang="en-US" sz="32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kì</a:t>
            </a:r>
            <a:r>
              <a:rPr lang="en-US" sz="32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1 (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tiết</a:t>
            </a:r>
            <a:r>
              <a:rPr lang="en-US" sz="32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8</a:t>
            </a:r>
            <a:r>
              <a:rPr lang="en-US" sz="32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)      </a:t>
            </a:r>
            <a:endParaRPr lang="vi-VN" sz="32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71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42;p37"/>
          <p:cNvSpPr/>
          <p:nvPr/>
        </p:nvSpPr>
        <p:spPr>
          <a:xfrm>
            <a:off x="169796" y="2810140"/>
            <a:ext cx="4067581" cy="185336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800"/>
          </a:p>
        </p:txBody>
      </p:sp>
      <p:sp>
        <p:nvSpPr>
          <p:cNvPr id="3" name="Google Shape;943;p37"/>
          <p:cNvSpPr/>
          <p:nvPr/>
        </p:nvSpPr>
        <p:spPr>
          <a:xfrm>
            <a:off x="4389786" y="2804972"/>
            <a:ext cx="3606437" cy="185336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800"/>
          </a:p>
        </p:txBody>
      </p:sp>
      <p:sp>
        <p:nvSpPr>
          <p:cNvPr id="4" name="Google Shape;944;p37"/>
          <p:cNvSpPr/>
          <p:nvPr/>
        </p:nvSpPr>
        <p:spPr>
          <a:xfrm>
            <a:off x="8174139" y="2745940"/>
            <a:ext cx="3666653" cy="192293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800"/>
          </a:p>
        </p:txBody>
      </p:sp>
      <p:sp>
        <p:nvSpPr>
          <p:cNvPr id="5" name="Google Shape;948;p37"/>
          <p:cNvSpPr txBox="1">
            <a:spLocks/>
          </p:cNvSpPr>
          <p:nvPr/>
        </p:nvSpPr>
        <p:spPr>
          <a:xfrm>
            <a:off x="0" y="3463123"/>
            <a:ext cx="4204870" cy="60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Nhìn tranh nói đúng tên câu chuyện tương ứng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Google Shape;967;p37"/>
          <p:cNvSpPr txBox="1">
            <a:spLocks/>
          </p:cNvSpPr>
          <p:nvPr/>
        </p:nvSpPr>
        <p:spPr>
          <a:xfrm>
            <a:off x="4222107" y="3475668"/>
            <a:ext cx="4026747" cy="53871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</p:txBody>
      </p:sp>
      <p:sp>
        <p:nvSpPr>
          <p:cNvPr id="7" name="Google Shape;968;p37"/>
          <p:cNvSpPr txBox="1">
            <a:spLocks/>
          </p:cNvSpPr>
          <p:nvPr/>
        </p:nvSpPr>
        <p:spPr>
          <a:xfrm>
            <a:off x="8174139" y="3532992"/>
            <a:ext cx="3730398" cy="60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Google Shape;969;p37"/>
          <p:cNvGrpSpPr/>
          <p:nvPr/>
        </p:nvGrpSpPr>
        <p:grpSpPr>
          <a:xfrm>
            <a:off x="5592839" y="1782479"/>
            <a:ext cx="1078405" cy="991565"/>
            <a:chOff x="602654" y="1042146"/>
            <a:chExt cx="808804" cy="789882"/>
          </a:xfrm>
        </p:grpSpPr>
        <p:sp>
          <p:nvSpPr>
            <p:cNvPr id="9" name="Google Shape;970;p37"/>
            <p:cNvSpPr/>
            <p:nvPr/>
          </p:nvSpPr>
          <p:spPr>
            <a:xfrm>
              <a:off x="602654" y="1042146"/>
              <a:ext cx="808804" cy="789882"/>
            </a:xfrm>
            <a:custGeom>
              <a:avLst/>
              <a:gdLst/>
              <a:ahLst/>
              <a:cxnLst/>
              <a:rect l="l" t="t" r="r" b="b"/>
              <a:pathLst>
                <a:path w="17226" h="16823" extrusionOk="0">
                  <a:moveTo>
                    <a:pt x="14441" y="0"/>
                  </a:moveTo>
                  <a:cubicBezTo>
                    <a:pt x="14326" y="0"/>
                    <a:pt x="14192" y="39"/>
                    <a:pt x="14076" y="77"/>
                  </a:cubicBezTo>
                  <a:cubicBezTo>
                    <a:pt x="13903" y="154"/>
                    <a:pt x="13692" y="250"/>
                    <a:pt x="13462" y="327"/>
                  </a:cubicBezTo>
                  <a:cubicBezTo>
                    <a:pt x="13289" y="385"/>
                    <a:pt x="13116" y="442"/>
                    <a:pt x="12905" y="481"/>
                  </a:cubicBezTo>
                  <a:cubicBezTo>
                    <a:pt x="12886" y="481"/>
                    <a:pt x="12847" y="519"/>
                    <a:pt x="12828" y="519"/>
                  </a:cubicBezTo>
                  <a:cubicBezTo>
                    <a:pt x="12348" y="615"/>
                    <a:pt x="11830" y="653"/>
                    <a:pt x="11177" y="653"/>
                  </a:cubicBezTo>
                  <a:lnTo>
                    <a:pt x="11061" y="653"/>
                  </a:lnTo>
                  <a:cubicBezTo>
                    <a:pt x="10754" y="653"/>
                    <a:pt x="10466" y="653"/>
                    <a:pt x="10140" y="634"/>
                  </a:cubicBezTo>
                  <a:lnTo>
                    <a:pt x="10120" y="634"/>
                  </a:lnTo>
                  <a:cubicBezTo>
                    <a:pt x="9852" y="634"/>
                    <a:pt x="9583" y="615"/>
                    <a:pt x="9314" y="615"/>
                  </a:cubicBezTo>
                  <a:lnTo>
                    <a:pt x="9179" y="615"/>
                  </a:lnTo>
                  <a:cubicBezTo>
                    <a:pt x="8450" y="615"/>
                    <a:pt x="7835" y="653"/>
                    <a:pt x="7317" y="749"/>
                  </a:cubicBezTo>
                  <a:cubicBezTo>
                    <a:pt x="6952" y="826"/>
                    <a:pt x="6587" y="922"/>
                    <a:pt x="6260" y="1018"/>
                  </a:cubicBezTo>
                  <a:cubicBezTo>
                    <a:pt x="5915" y="1134"/>
                    <a:pt x="5588" y="1306"/>
                    <a:pt x="5223" y="1498"/>
                  </a:cubicBezTo>
                  <a:cubicBezTo>
                    <a:pt x="4955" y="1652"/>
                    <a:pt x="4705" y="1825"/>
                    <a:pt x="4359" y="2094"/>
                  </a:cubicBezTo>
                  <a:cubicBezTo>
                    <a:pt x="4148" y="2286"/>
                    <a:pt x="3898" y="2478"/>
                    <a:pt x="3687" y="2689"/>
                  </a:cubicBezTo>
                  <a:cubicBezTo>
                    <a:pt x="3303" y="3092"/>
                    <a:pt x="2919" y="3515"/>
                    <a:pt x="2593" y="4052"/>
                  </a:cubicBezTo>
                  <a:cubicBezTo>
                    <a:pt x="1959" y="4955"/>
                    <a:pt x="1460" y="5992"/>
                    <a:pt x="1095" y="7144"/>
                  </a:cubicBezTo>
                  <a:cubicBezTo>
                    <a:pt x="787" y="8200"/>
                    <a:pt x="576" y="9333"/>
                    <a:pt x="499" y="10505"/>
                  </a:cubicBezTo>
                  <a:cubicBezTo>
                    <a:pt x="423" y="11580"/>
                    <a:pt x="480" y="12694"/>
                    <a:pt x="615" y="13827"/>
                  </a:cubicBezTo>
                  <a:lnTo>
                    <a:pt x="634" y="14000"/>
                  </a:lnTo>
                  <a:lnTo>
                    <a:pt x="634" y="14134"/>
                  </a:lnTo>
                  <a:cubicBezTo>
                    <a:pt x="423" y="14576"/>
                    <a:pt x="250" y="15037"/>
                    <a:pt x="135" y="15479"/>
                  </a:cubicBezTo>
                  <a:cubicBezTo>
                    <a:pt x="0" y="16016"/>
                    <a:pt x="327" y="16592"/>
                    <a:pt x="883" y="16765"/>
                  </a:cubicBezTo>
                  <a:cubicBezTo>
                    <a:pt x="979" y="16784"/>
                    <a:pt x="1076" y="16823"/>
                    <a:pt x="1152" y="16823"/>
                  </a:cubicBezTo>
                  <a:cubicBezTo>
                    <a:pt x="1344" y="16823"/>
                    <a:pt x="1498" y="16765"/>
                    <a:pt x="1652" y="16688"/>
                  </a:cubicBezTo>
                  <a:cubicBezTo>
                    <a:pt x="1978" y="16496"/>
                    <a:pt x="2113" y="16208"/>
                    <a:pt x="2132" y="16112"/>
                  </a:cubicBezTo>
                  <a:cubicBezTo>
                    <a:pt x="2170" y="16016"/>
                    <a:pt x="2209" y="15920"/>
                    <a:pt x="2247" y="15824"/>
                  </a:cubicBezTo>
                  <a:cubicBezTo>
                    <a:pt x="2266" y="15767"/>
                    <a:pt x="2324" y="15651"/>
                    <a:pt x="2362" y="15575"/>
                  </a:cubicBezTo>
                  <a:cubicBezTo>
                    <a:pt x="3207" y="15882"/>
                    <a:pt x="4129" y="16112"/>
                    <a:pt x="5108" y="16228"/>
                  </a:cubicBezTo>
                  <a:cubicBezTo>
                    <a:pt x="5704" y="16304"/>
                    <a:pt x="6376" y="16362"/>
                    <a:pt x="7048" y="16362"/>
                  </a:cubicBezTo>
                  <a:lnTo>
                    <a:pt x="7163" y="16362"/>
                  </a:lnTo>
                  <a:cubicBezTo>
                    <a:pt x="7835" y="16362"/>
                    <a:pt x="8507" y="16304"/>
                    <a:pt x="9179" y="16208"/>
                  </a:cubicBezTo>
                  <a:cubicBezTo>
                    <a:pt x="9890" y="16112"/>
                    <a:pt x="10504" y="15978"/>
                    <a:pt x="11061" y="15824"/>
                  </a:cubicBezTo>
                  <a:cubicBezTo>
                    <a:pt x="11618" y="15651"/>
                    <a:pt x="12156" y="15440"/>
                    <a:pt x="12694" y="15171"/>
                  </a:cubicBezTo>
                  <a:cubicBezTo>
                    <a:pt x="13788" y="14634"/>
                    <a:pt x="14729" y="13885"/>
                    <a:pt x="15497" y="13021"/>
                  </a:cubicBezTo>
                  <a:cubicBezTo>
                    <a:pt x="15881" y="12579"/>
                    <a:pt x="16227" y="12080"/>
                    <a:pt x="16477" y="11561"/>
                  </a:cubicBezTo>
                  <a:cubicBezTo>
                    <a:pt x="16746" y="11023"/>
                    <a:pt x="16957" y="10466"/>
                    <a:pt x="17091" y="9890"/>
                  </a:cubicBezTo>
                  <a:cubicBezTo>
                    <a:pt x="17207" y="9372"/>
                    <a:pt x="17226" y="8777"/>
                    <a:pt x="17187" y="8124"/>
                  </a:cubicBezTo>
                  <a:cubicBezTo>
                    <a:pt x="17130" y="7509"/>
                    <a:pt x="16995" y="6895"/>
                    <a:pt x="16765" y="6318"/>
                  </a:cubicBezTo>
                  <a:cubicBezTo>
                    <a:pt x="16630" y="5915"/>
                    <a:pt x="16419" y="5512"/>
                    <a:pt x="16131" y="5013"/>
                  </a:cubicBezTo>
                  <a:cubicBezTo>
                    <a:pt x="16054" y="4859"/>
                    <a:pt x="15977" y="4744"/>
                    <a:pt x="15881" y="4590"/>
                  </a:cubicBezTo>
                  <a:cubicBezTo>
                    <a:pt x="15766" y="4379"/>
                    <a:pt x="15613" y="4168"/>
                    <a:pt x="15497" y="3956"/>
                  </a:cubicBezTo>
                  <a:cubicBezTo>
                    <a:pt x="15305" y="3572"/>
                    <a:pt x="15171" y="3246"/>
                    <a:pt x="15094" y="2939"/>
                  </a:cubicBezTo>
                  <a:lnTo>
                    <a:pt x="15094" y="2881"/>
                  </a:lnTo>
                  <a:cubicBezTo>
                    <a:pt x="15056" y="2689"/>
                    <a:pt x="15037" y="2535"/>
                    <a:pt x="15037" y="2343"/>
                  </a:cubicBezTo>
                  <a:cubicBezTo>
                    <a:pt x="15037" y="2094"/>
                    <a:pt x="15094" y="1863"/>
                    <a:pt x="15152" y="1614"/>
                  </a:cubicBezTo>
                  <a:cubicBezTo>
                    <a:pt x="15152" y="1594"/>
                    <a:pt x="15190" y="1556"/>
                    <a:pt x="15190" y="1518"/>
                  </a:cubicBezTo>
                  <a:lnTo>
                    <a:pt x="15209" y="1498"/>
                  </a:lnTo>
                  <a:cubicBezTo>
                    <a:pt x="15229" y="1441"/>
                    <a:pt x="15267" y="1422"/>
                    <a:pt x="15286" y="1383"/>
                  </a:cubicBezTo>
                  <a:lnTo>
                    <a:pt x="15305" y="1345"/>
                  </a:lnTo>
                  <a:cubicBezTo>
                    <a:pt x="15421" y="1037"/>
                    <a:pt x="15401" y="692"/>
                    <a:pt x="15209" y="423"/>
                  </a:cubicBezTo>
                  <a:cubicBezTo>
                    <a:pt x="15037" y="173"/>
                    <a:pt x="14729" y="0"/>
                    <a:pt x="1444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grpSp>
          <p:nvGrpSpPr>
            <p:cNvPr id="10" name="Google Shape;971;p37"/>
            <p:cNvGrpSpPr/>
            <p:nvPr/>
          </p:nvGrpSpPr>
          <p:grpSpPr>
            <a:xfrm>
              <a:off x="627075" y="1075647"/>
              <a:ext cx="743640" cy="725033"/>
              <a:chOff x="627075" y="1083788"/>
              <a:chExt cx="743640" cy="725033"/>
            </a:xfrm>
          </p:grpSpPr>
          <p:sp>
            <p:nvSpPr>
              <p:cNvPr id="11" name="Google Shape;972;p37"/>
              <p:cNvSpPr/>
              <p:nvPr/>
            </p:nvSpPr>
            <p:spPr>
              <a:xfrm>
                <a:off x="647002" y="1083788"/>
                <a:ext cx="723713" cy="702985"/>
              </a:xfrm>
              <a:custGeom>
                <a:avLst/>
                <a:gdLst/>
                <a:ahLst/>
                <a:cxnLst/>
                <a:rect l="l" t="t" r="r" b="b"/>
                <a:pathLst>
                  <a:path w="15363" h="14923" extrusionOk="0">
                    <a:moveTo>
                      <a:pt x="13308" y="1"/>
                    </a:moveTo>
                    <a:cubicBezTo>
                      <a:pt x="13289" y="1"/>
                      <a:pt x="13270" y="1"/>
                      <a:pt x="13251" y="20"/>
                    </a:cubicBezTo>
                    <a:cubicBezTo>
                      <a:pt x="13059" y="97"/>
                      <a:pt x="12828" y="193"/>
                      <a:pt x="12598" y="289"/>
                    </a:cubicBezTo>
                    <a:cubicBezTo>
                      <a:pt x="12406" y="366"/>
                      <a:pt x="12194" y="423"/>
                      <a:pt x="11964" y="481"/>
                    </a:cubicBezTo>
                    <a:lnTo>
                      <a:pt x="11926" y="481"/>
                    </a:lnTo>
                    <a:cubicBezTo>
                      <a:pt x="11369" y="596"/>
                      <a:pt x="10793" y="654"/>
                      <a:pt x="10082" y="654"/>
                    </a:cubicBezTo>
                    <a:lnTo>
                      <a:pt x="9928" y="654"/>
                    </a:lnTo>
                    <a:cubicBezTo>
                      <a:pt x="9621" y="654"/>
                      <a:pt x="9314" y="654"/>
                      <a:pt x="8987" y="615"/>
                    </a:cubicBezTo>
                    <a:cubicBezTo>
                      <a:pt x="8738" y="615"/>
                      <a:pt x="8450" y="596"/>
                      <a:pt x="8181" y="596"/>
                    </a:cubicBezTo>
                    <a:lnTo>
                      <a:pt x="8066" y="596"/>
                    </a:lnTo>
                    <a:cubicBezTo>
                      <a:pt x="7355" y="596"/>
                      <a:pt x="6817" y="654"/>
                      <a:pt x="6299" y="750"/>
                    </a:cubicBezTo>
                    <a:cubicBezTo>
                      <a:pt x="5972" y="788"/>
                      <a:pt x="5665" y="884"/>
                      <a:pt x="5377" y="980"/>
                    </a:cubicBezTo>
                    <a:cubicBezTo>
                      <a:pt x="5089" y="1076"/>
                      <a:pt x="4763" y="1230"/>
                      <a:pt x="4455" y="1422"/>
                    </a:cubicBezTo>
                    <a:cubicBezTo>
                      <a:pt x="4225" y="1556"/>
                      <a:pt x="3975" y="1729"/>
                      <a:pt x="3687" y="1960"/>
                    </a:cubicBezTo>
                    <a:cubicBezTo>
                      <a:pt x="3476" y="2132"/>
                      <a:pt x="3284" y="2324"/>
                      <a:pt x="3073" y="2516"/>
                    </a:cubicBezTo>
                    <a:cubicBezTo>
                      <a:pt x="2708" y="2881"/>
                      <a:pt x="2362" y="3285"/>
                      <a:pt x="2036" y="3746"/>
                    </a:cubicBezTo>
                    <a:cubicBezTo>
                      <a:pt x="1460" y="4590"/>
                      <a:pt x="980" y="5570"/>
                      <a:pt x="653" y="6645"/>
                    </a:cubicBezTo>
                    <a:cubicBezTo>
                      <a:pt x="327" y="7663"/>
                      <a:pt x="135" y="8719"/>
                      <a:pt x="77" y="9833"/>
                    </a:cubicBezTo>
                    <a:cubicBezTo>
                      <a:pt x="0" y="10870"/>
                      <a:pt x="39" y="11926"/>
                      <a:pt x="192" y="13021"/>
                    </a:cubicBezTo>
                    <a:cubicBezTo>
                      <a:pt x="211" y="13117"/>
                      <a:pt x="211" y="13213"/>
                      <a:pt x="231" y="13309"/>
                    </a:cubicBezTo>
                    <a:cubicBezTo>
                      <a:pt x="211" y="13386"/>
                      <a:pt x="211" y="13463"/>
                      <a:pt x="231" y="13501"/>
                    </a:cubicBezTo>
                    <a:cubicBezTo>
                      <a:pt x="269" y="13578"/>
                      <a:pt x="307" y="13635"/>
                      <a:pt x="384" y="13674"/>
                    </a:cubicBezTo>
                    <a:cubicBezTo>
                      <a:pt x="1460" y="14250"/>
                      <a:pt x="2689" y="14634"/>
                      <a:pt x="4052" y="14807"/>
                    </a:cubicBezTo>
                    <a:cubicBezTo>
                      <a:pt x="4628" y="14884"/>
                      <a:pt x="5262" y="14922"/>
                      <a:pt x="5896" y="14922"/>
                    </a:cubicBezTo>
                    <a:lnTo>
                      <a:pt x="6030" y="14922"/>
                    </a:lnTo>
                    <a:cubicBezTo>
                      <a:pt x="6645" y="14922"/>
                      <a:pt x="7298" y="14884"/>
                      <a:pt x="7950" y="14788"/>
                    </a:cubicBezTo>
                    <a:cubicBezTo>
                      <a:pt x="8623" y="14692"/>
                      <a:pt x="9199" y="14576"/>
                      <a:pt x="9717" y="14404"/>
                    </a:cubicBezTo>
                    <a:cubicBezTo>
                      <a:pt x="10216" y="14250"/>
                      <a:pt x="10735" y="14039"/>
                      <a:pt x="11215" y="13789"/>
                    </a:cubicBezTo>
                    <a:cubicBezTo>
                      <a:pt x="12233" y="13271"/>
                      <a:pt x="13097" y="12598"/>
                      <a:pt x="13808" y="11811"/>
                    </a:cubicBezTo>
                    <a:cubicBezTo>
                      <a:pt x="14134" y="11427"/>
                      <a:pt x="14441" y="10966"/>
                      <a:pt x="14691" y="10486"/>
                    </a:cubicBezTo>
                    <a:cubicBezTo>
                      <a:pt x="14921" y="10025"/>
                      <a:pt x="15113" y="9526"/>
                      <a:pt x="15209" y="8988"/>
                    </a:cubicBezTo>
                    <a:cubicBezTo>
                      <a:pt x="15344" y="8489"/>
                      <a:pt x="15363" y="7951"/>
                      <a:pt x="15305" y="7394"/>
                    </a:cubicBezTo>
                    <a:cubicBezTo>
                      <a:pt x="15267" y="6837"/>
                      <a:pt x="15152" y="6280"/>
                      <a:pt x="14960" y="5781"/>
                    </a:cubicBezTo>
                    <a:cubicBezTo>
                      <a:pt x="14806" y="5416"/>
                      <a:pt x="14633" y="5032"/>
                      <a:pt x="14345" y="4571"/>
                    </a:cubicBezTo>
                    <a:cubicBezTo>
                      <a:pt x="14288" y="4456"/>
                      <a:pt x="14211" y="4322"/>
                      <a:pt x="14134" y="4187"/>
                    </a:cubicBezTo>
                    <a:cubicBezTo>
                      <a:pt x="14000" y="3957"/>
                      <a:pt x="13865" y="3746"/>
                      <a:pt x="13731" y="3496"/>
                    </a:cubicBezTo>
                    <a:cubicBezTo>
                      <a:pt x="13481" y="3073"/>
                      <a:pt x="13347" y="2689"/>
                      <a:pt x="13270" y="2324"/>
                    </a:cubicBezTo>
                    <a:lnTo>
                      <a:pt x="13270" y="2344"/>
                    </a:lnTo>
                    <a:cubicBezTo>
                      <a:pt x="13231" y="2075"/>
                      <a:pt x="13193" y="1825"/>
                      <a:pt x="13193" y="1556"/>
                    </a:cubicBezTo>
                    <a:cubicBezTo>
                      <a:pt x="13231" y="1249"/>
                      <a:pt x="13270" y="923"/>
                      <a:pt x="13347" y="654"/>
                    </a:cubicBezTo>
                    <a:cubicBezTo>
                      <a:pt x="13366" y="596"/>
                      <a:pt x="13366" y="558"/>
                      <a:pt x="13385" y="500"/>
                    </a:cubicBezTo>
                    <a:cubicBezTo>
                      <a:pt x="13423" y="481"/>
                      <a:pt x="13423" y="423"/>
                      <a:pt x="13443" y="404"/>
                    </a:cubicBezTo>
                    <a:cubicBezTo>
                      <a:pt x="13462" y="385"/>
                      <a:pt x="13462" y="346"/>
                      <a:pt x="13481" y="327"/>
                    </a:cubicBezTo>
                    <a:lnTo>
                      <a:pt x="13519" y="308"/>
                    </a:lnTo>
                    <a:cubicBezTo>
                      <a:pt x="13539" y="231"/>
                      <a:pt x="13539" y="135"/>
                      <a:pt x="13481" y="97"/>
                    </a:cubicBezTo>
                    <a:cubicBezTo>
                      <a:pt x="13462" y="20"/>
                      <a:pt x="13385" y="1"/>
                      <a:pt x="13308" y="1"/>
                    </a:cubicBezTo>
                    <a:close/>
                  </a:path>
                </a:pathLst>
              </a:custGeom>
              <a:solidFill>
                <a:srgbClr val="FEC55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800"/>
              </a:p>
            </p:txBody>
          </p:sp>
          <p:sp>
            <p:nvSpPr>
              <p:cNvPr id="12" name="Google Shape;973;p37"/>
              <p:cNvSpPr/>
              <p:nvPr/>
            </p:nvSpPr>
            <p:spPr>
              <a:xfrm>
                <a:off x="627075" y="1138104"/>
                <a:ext cx="654936" cy="670717"/>
              </a:xfrm>
              <a:custGeom>
                <a:avLst/>
                <a:gdLst/>
                <a:ahLst/>
                <a:cxnLst/>
                <a:rect l="l" t="t" r="r" b="b"/>
                <a:pathLst>
                  <a:path w="13903" h="14238" extrusionOk="0">
                    <a:moveTo>
                      <a:pt x="13770" y="4935"/>
                    </a:moveTo>
                    <a:cubicBezTo>
                      <a:pt x="13770" y="4942"/>
                      <a:pt x="13769" y="4948"/>
                      <a:pt x="13767" y="4953"/>
                    </a:cubicBezTo>
                    <a:lnTo>
                      <a:pt x="13767" y="4953"/>
                    </a:lnTo>
                    <a:cubicBezTo>
                      <a:pt x="13807" y="4960"/>
                      <a:pt x="13846" y="4967"/>
                      <a:pt x="13885" y="4974"/>
                    </a:cubicBezTo>
                    <a:cubicBezTo>
                      <a:pt x="13888" y="4974"/>
                      <a:pt x="13891" y="4974"/>
                      <a:pt x="13894" y="4975"/>
                    </a:cubicBezTo>
                    <a:lnTo>
                      <a:pt x="13894" y="4975"/>
                    </a:lnTo>
                    <a:cubicBezTo>
                      <a:pt x="13879" y="4971"/>
                      <a:pt x="13844" y="4960"/>
                      <a:pt x="13770" y="4935"/>
                    </a:cubicBezTo>
                    <a:close/>
                    <a:moveTo>
                      <a:pt x="13894" y="4975"/>
                    </a:moveTo>
                    <a:cubicBezTo>
                      <a:pt x="13899" y="4976"/>
                      <a:pt x="13902" y="4977"/>
                      <a:pt x="13902" y="4977"/>
                    </a:cubicBezTo>
                    <a:cubicBezTo>
                      <a:pt x="13903" y="4977"/>
                      <a:pt x="13899" y="4976"/>
                      <a:pt x="13894" y="4975"/>
                    </a:cubicBezTo>
                    <a:close/>
                    <a:moveTo>
                      <a:pt x="12905" y="0"/>
                    </a:moveTo>
                    <a:cubicBezTo>
                      <a:pt x="12867" y="0"/>
                      <a:pt x="12867" y="0"/>
                      <a:pt x="12848" y="19"/>
                    </a:cubicBezTo>
                    <a:cubicBezTo>
                      <a:pt x="12349" y="499"/>
                      <a:pt x="11888" y="979"/>
                      <a:pt x="11427" y="1479"/>
                    </a:cubicBezTo>
                    <a:cubicBezTo>
                      <a:pt x="11139" y="1824"/>
                      <a:pt x="10831" y="2132"/>
                      <a:pt x="10543" y="2477"/>
                    </a:cubicBezTo>
                    <a:cubicBezTo>
                      <a:pt x="10601" y="2304"/>
                      <a:pt x="10659" y="2112"/>
                      <a:pt x="10697" y="1920"/>
                    </a:cubicBezTo>
                    <a:cubicBezTo>
                      <a:pt x="10793" y="1421"/>
                      <a:pt x="10793" y="864"/>
                      <a:pt x="10620" y="365"/>
                    </a:cubicBezTo>
                    <a:cubicBezTo>
                      <a:pt x="10620" y="326"/>
                      <a:pt x="10601" y="307"/>
                      <a:pt x="10563" y="307"/>
                    </a:cubicBezTo>
                    <a:lnTo>
                      <a:pt x="10543" y="307"/>
                    </a:lnTo>
                    <a:cubicBezTo>
                      <a:pt x="10524" y="307"/>
                      <a:pt x="10505" y="365"/>
                      <a:pt x="10505" y="384"/>
                    </a:cubicBezTo>
                    <a:cubicBezTo>
                      <a:pt x="10543" y="499"/>
                      <a:pt x="10563" y="615"/>
                      <a:pt x="10601" y="730"/>
                    </a:cubicBezTo>
                    <a:cubicBezTo>
                      <a:pt x="10620" y="826"/>
                      <a:pt x="10620" y="960"/>
                      <a:pt x="10620" y="1056"/>
                    </a:cubicBezTo>
                    <a:cubicBezTo>
                      <a:pt x="10620" y="1171"/>
                      <a:pt x="10620" y="1287"/>
                      <a:pt x="10601" y="1402"/>
                    </a:cubicBezTo>
                    <a:cubicBezTo>
                      <a:pt x="10563" y="1536"/>
                      <a:pt x="10563" y="1671"/>
                      <a:pt x="10524" y="1786"/>
                    </a:cubicBezTo>
                    <a:cubicBezTo>
                      <a:pt x="10505" y="1940"/>
                      <a:pt x="10447" y="2074"/>
                      <a:pt x="10409" y="2208"/>
                    </a:cubicBezTo>
                    <a:cubicBezTo>
                      <a:pt x="10275" y="2516"/>
                      <a:pt x="10140" y="2804"/>
                      <a:pt x="9967" y="3092"/>
                    </a:cubicBezTo>
                    <a:cubicBezTo>
                      <a:pt x="9564" y="3572"/>
                      <a:pt x="9122" y="4052"/>
                      <a:pt x="8700" y="4513"/>
                    </a:cubicBezTo>
                    <a:cubicBezTo>
                      <a:pt x="8450" y="4743"/>
                      <a:pt x="8220" y="5012"/>
                      <a:pt x="7970" y="5223"/>
                    </a:cubicBezTo>
                    <a:lnTo>
                      <a:pt x="7913" y="5300"/>
                    </a:lnTo>
                    <a:cubicBezTo>
                      <a:pt x="7932" y="5204"/>
                      <a:pt x="7970" y="5089"/>
                      <a:pt x="8009" y="4993"/>
                    </a:cubicBezTo>
                    <a:cubicBezTo>
                      <a:pt x="8047" y="4743"/>
                      <a:pt x="8105" y="4513"/>
                      <a:pt x="8105" y="4263"/>
                    </a:cubicBezTo>
                    <a:cubicBezTo>
                      <a:pt x="8124" y="3994"/>
                      <a:pt x="8124" y="3764"/>
                      <a:pt x="8124" y="3495"/>
                    </a:cubicBezTo>
                    <a:cubicBezTo>
                      <a:pt x="8124" y="3265"/>
                      <a:pt x="8066" y="3015"/>
                      <a:pt x="8047" y="2785"/>
                    </a:cubicBezTo>
                    <a:cubicBezTo>
                      <a:pt x="8009" y="2535"/>
                      <a:pt x="7951" y="2266"/>
                      <a:pt x="7913" y="2036"/>
                    </a:cubicBezTo>
                    <a:cubicBezTo>
                      <a:pt x="7817" y="1556"/>
                      <a:pt x="7644" y="1075"/>
                      <a:pt x="7471" y="615"/>
                    </a:cubicBezTo>
                    <a:cubicBezTo>
                      <a:pt x="7471" y="595"/>
                      <a:pt x="7452" y="576"/>
                      <a:pt x="7432" y="576"/>
                    </a:cubicBezTo>
                    <a:lnTo>
                      <a:pt x="7394" y="576"/>
                    </a:lnTo>
                    <a:cubicBezTo>
                      <a:pt x="7375" y="576"/>
                      <a:pt x="7356" y="615"/>
                      <a:pt x="7356" y="634"/>
                    </a:cubicBezTo>
                    <a:cubicBezTo>
                      <a:pt x="7548" y="1171"/>
                      <a:pt x="7682" y="1728"/>
                      <a:pt x="7778" y="2266"/>
                    </a:cubicBezTo>
                    <a:cubicBezTo>
                      <a:pt x="7874" y="2842"/>
                      <a:pt x="7913" y="3418"/>
                      <a:pt x="7855" y="3994"/>
                    </a:cubicBezTo>
                    <a:cubicBezTo>
                      <a:pt x="7817" y="4417"/>
                      <a:pt x="7721" y="4820"/>
                      <a:pt x="7567" y="5204"/>
                    </a:cubicBezTo>
                    <a:cubicBezTo>
                      <a:pt x="7471" y="5435"/>
                      <a:pt x="7375" y="5665"/>
                      <a:pt x="7260" y="5876"/>
                    </a:cubicBezTo>
                    <a:lnTo>
                      <a:pt x="7202" y="5915"/>
                    </a:lnTo>
                    <a:cubicBezTo>
                      <a:pt x="6991" y="6107"/>
                      <a:pt x="6780" y="6299"/>
                      <a:pt x="6568" y="6472"/>
                    </a:cubicBezTo>
                    <a:cubicBezTo>
                      <a:pt x="6338" y="6644"/>
                      <a:pt x="6127" y="6837"/>
                      <a:pt x="5915" y="7009"/>
                    </a:cubicBezTo>
                    <a:cubicBezTo>
                      <a:pt x="5819" y="7067"/>
                      <a:pt x="5723" y="7163"/>
                      <a:pt x="5627" y="7240"/>
                    </a:cubicBezTo>
                    <a:cubicBezTo>
                      <a:pt x="5666" y="7067"/>
                      <a:pt x="5723" y="6875"/>
                      <a:pt x="5743" y="6721"/>
                    </a:cubicBezTo>
                    <a:cubicBezTo>
                      <a:pt x="5839" y="6241"/>
                      <a:pt x="5858" y="5723"/>
                      <a:pt x="5896" y="5243"/>
                    </a:cubicBezTo>
                    <a:cubicBezTo>
                      <a:pt x="5896" y="4993"/>
                      <a:pt x="5896" y="4743"/>
                      <a:pt x="5858" y="4474"/>
                    </a:cubicBezTo>
                    <a:lnTo>
                      <a:pt x="5800" y="3764"/>
                    </a:lnTo>
                    <a:cubicBezTo>
                      <a:pt x="5723" y="3322"/>
                      <a:pt x="5608" y="2900"/>
                      <a:pt x="5416" y="2496"/>
                    </a:cubicBezTo>
                    <a:cubicBezTo>
                      <a:pt x="5320" y="2304"/>
                      <a:pt x="5186" y="2132"/>
                      <a:pt x="5070" y="1959"/>
                    </a:cubicBezTo>
                    <a:cubicBezTo>
                      <a:pt x="5070" y="1959"/>
                      <a:pt x="5051" y="1940"/>
                      <a:pt x="5032" y="1940"/>
                    </a:cubicBezTo>
                    <a:cubicBezTo>
                      <a:pt x="4994" y="1940"/>
                      <a:pt x="4994" y="1940"/>
                      <a:pt x="4974" y="1959"/>
                    </a:cubicBezTo>
                    <a:cubicBezTo>
                      <a:pt x="4955" y="1978"/>
                      <a:pt x="4955" y="2016"/>
                      <a:pt x="4974" y="2036"/>
                    </a:cubicBezTo>
                    <a:cubicBezTo>
                      <a:pt x="4994" y="2055"/>
                      <a:pt x="4994" y="2074"/>
                      <a:pt x="5032" y="2112"/>
                    </a:cubicBezTo>
                    <a:cubicBezTo>
                      <a:pt x="5147" y="2247"/>
                      <a:pt x="5224" y="2400"/>
                      <a:pt x="5282" y="2554"/>
                    </a:cubicBezTo>
                    <a:cubicBezTo>
                      <a:pt x="5435" y="2881"/>
                      <a:pt x="5512" y="3188"/>
                      <a:pt x="5551" y="3514"/>
                    </a:cubicBezTo>
                    <a:cubicBezTo>
                      <a:pt x="5608" y="3802"/>
                      <a:pt x="5627" y="4129"/>
                      <a:pt x="5627" y="4417"/>
                    </a:cubicBezTo>
                    <a:cubicBezTo>
                      <a:pt x="5627" y="4724"/>
                      <a:pt x="5627" y="5031"/>
                      <a:pt x="5608" y="5339"/>
                    </a:cubicBezTo>
                    <a:cubicBezTo>
                      <a:pt x="5570" y="5684"/>
                      <a:pt x="5531" y="6049"/>
                      <a:pt x="5454" y="6376"/>
                    </a:cubicBezTo>
                    <a:cubicBezTo>
                      <a:pt x="5378" y="6683"/>
                      <a:pt x="5320" y="6971"/>
                      <a:pt x="5186" y="7297"/>
                    </a:cubicBezTo>
                    <a:cubicBezTo>
                      <a:pt x="5147" y="7432"/>
                      <a:pt x="5090" y="7585"/>
                      <a:pt x="5032" y="7720"/>
                    </a:cubicBezTo>
                    <a:cubicBezTo>
                      <a:pt x="4878" y="7835"/>
                      <a:pt x="4744" y="7970"/>
                      <a:pt x="4571" y="8085"/>
                    </a:cubicBezTo>
                    <a:cubicBezTo>
                      <a:pt x="4110" y="8450"/>
                      <a:pt x="3688" y="8834"/>
                      <a:pt x="3246" y="9218"/>
                    </a:cubicBezTo>
                    <a:cubicBezTo>
                      <a:pt x="2824" y="9602"/>
                      <a:pt x="2401" y="10005"/>
                      <a:pt x="2017" y="10428"/>
                    </a:cubicBezTo>
                    <a:cubicBezTo>
                      <a:pt x="1153" y="11426"/>
                      <a:pt x="385" y="12540"/>
                      <a:pt x="58" y="13827"/>
                    </a:cubicBezTo>
                    <a:cubicBezTo>
                      <a:pt x="1" y="13980"/>
                      <a:pt x="97" y="14172"/>
                      <a:pt x="289" y="14230"/>
                    </a:cubicBezTo>
                    <a:cubicBezTo>
                      <a:pt x="311" y="14236"/>
                      <a:pt x="335" y="14238"/>
                      <a:pt x="360" y="14238"/>
                    </a:cubicBezTo>
                    <a:cubicBezTo>
                      <a:pt x="420" y="14238"/>
                      <a:pt x="484" y="14224"/>
                      <a:pt x="538" y="14211"/>
                    </a:cubicBezTo>
                    <a:cubicBezTo>
                      <a:pt x="634" y="14153"/>
                      <a:pt x="654" y="14076"/>
                      <a:pt x="711" y="13980"/>
                    </a:cubicBezTo>
                    <a:cubicBezTo>
                      <a:pt x="750" y="13884"/>
                      <a:pt x="807" y="13769"/>
                      <a:pt x="826" y="13673"/>
                    </a:cubicBezTo>
                    <a:cubicBezTo>
                      <a:pt x="999" y="13289"/>
                      <a:pt x="1191" y="12905"/>
                      <a:pt x="1403" y="12540"/>
                    </a:cubicBezTo>
                    <a:cubicBezTo>
                      <a:pt x="1614" y="12194"/>
                      <a:pt x="1863" y="11829"/>
                      <a:pt x="2113" y="11522"/>
                    </a:cubicBezTo>
                    <a:cubicBezTo>
                      <a:pt x="2459" y="11081"/>
                      <a:pt x="2843" y="10677"/>
                      <a:pt x="3227" y="10274"/>
                    </a:cubicBezTo>
                    <a:cubicBezTo>
                      <a:pt x="3630" y="9851"/>
                      <a:pt x="4033" y="9448"/>
                      <a:pt x="4475" y="9064"/>
                    </a:cubicBezTo>
                    <a:cubicBezTo>
                      <a:pt x="4667" y="8891"/>
                      <a:pt x="4859" y="8699"/>
                      <a:pt x="5051" y="8546"/>
                    </a:cubicBezTo>
                    <a:cubicBezTo>
                      <a:pt x="5128" y="8488"/>
                      <a:pt x="5224" y="8469"/>
                      <a:pt x="5282" y="8411"/>
                    </a:cubicBezTo>
                    <a:cubicBezTo>
                      <a:pt x="5378" y="8373"/>
                      <a:pt x="5454" y="8354"/>
                      <a:pt x="5551" y="8296"/>
                    </a:cubicBezTo>
                    <a:lnTo>
                      <a:pt x="5531" y="8296"/>
                    </a:lnTo>
                    <a:cubicBezTo>
                      <a:pt x="5531" y="8296"/>
                      <a:pt x="5551" y="8296"/>
                      <a:pt x="5551" y="8277"/>
                    </a:cubicBezTo>
                    <a:cubicBezTo>
                      <a:pt x="5839" y="8162"/>
                      <a:pt x="6127" y="8066"/>
                      <a:pt x="6415" y="7989"/>
                    </a:cubicBezTo>
                    <a:cubicBezTo>
                      <a:pt x="6722" y="7912"/>
                      <a:pt x="7048" y="7835"/>
                      <a:pt x="7356" y="7816"/>
                    </a:cubicBezTo>
                    <a:lnTo>
                      <a:pt x="7375" y="7816"/>
                    </a:lnTo>
                    <a:cubicBezTo>
                      <a:pt x="7490" y="7797"/>
                      <a:pt x="7586" y="7797"/>
                      <a:pt x="7721" y="7797"/>
                    </a:cubicBezTo>
                    <a:cubicBezTo>
                      <a:pt x="7855" y="7797"/>
                      <a:pt x="7970" y="7777"/>
                      <a:pt x="8124" y="7777"/>
                    </a:cubicBezTo>
                    <a:lnTo>
                      <a:pt x="8930" y="7777"/>
                    </a:lnTo>
                    <a:cubicBezTo>
                      <a:pt x="9199" y="7777"/>
                      <a:pt x="9468" y="7797"/>
                      <a:pt x="9698" y="7816"/>
                    </a:cubicBezTo>
                    <a:cubicBezTo>
                      <a:pt x="9967" y="7835"/>
                      <a:pt x="10236" y="7874"/>
                      <a:pt x="10467" y="7912"/>
                    </a:cubicBezTo>
                    <a:cubicBezTo>
                      <a:pt x="10659" y="7931"/>
                      <a:pt x="10831" y="7970"/>
                      <a:pt x="11024" y="7989"/>
                    </a:cubicBezTo>
                    <a:cubicBezTo>
                      <a:pt x="11196" y="8008"/>
                      <a:pt x="11388" y="8066"/>
                      <a:pt x="11561" y="8085"/>
                    </a:cubicBezTo>
                    <a:lnTo>
                      <a:pt x="12560" y="8296"/>
                    </a:lnTo>
                    <a:cubicBezTo>
                      <a:pt x="12579" y="8296"/>
                      <a:pt x="12637" y="8296"/>
                      <a:pt x="12637" y="8258"/>
                    </a:cubicBezTo>
                    <a:cubicBezTo>
                      <a:pt x="12637" y="8219"/>
                      <a:pt x="12637" y="8181"/>
                      <a:pt x="12579" y="8181"/>
                    </a:cubicBezTo>
                    <a:cubicBezTo>
                      <a:pt x="12291" y="8104"/>
                      <a:pt x="12041" y="8027"/>
                      <a:pt x="11753" y="7970"/>
                    </a:cubicBezTo>
                    <a:cubicBezTo>
                      <a:pt x="11465" y="7893"/>
                      <a:pt x="11177" y="7816"/>
                      <a:pt x="10889" y="7777"/>
                    </a:cubicBezTo>
                    <a:cubicBezTo>
                      <a:pt x="10735" y="7739"/>
                      <a:pt x="10601" y="7701"/>
                      <a:pt x="10447" y="7681"/>
                    </a:cubicBezTo>
                    <a:cubicBezTo>
                      <a:pt x="10313" y="7643"/>
                      <a:pt x="10140" y="7605"/>
                      <a:pt x="9967" y="7585"/>
                    </a:cubicBezTo>
                    <a:lnTo>
                      <a:pt x="9545" y="7509"/>
                    </a:lnTo>
                    <a:cubicBezTo>
                      <a:pt x="9372" y="7489"/>
                      <a:pt x="9218" y="7451"/>
                      <a:pt x="9065" y="7432"/>
                    </a:cubicBezTo>
                    <a:cubicBezTo>
                      <a:pt x="8738" y="7413"/>
                      <a:pt x="8431" y="7393"/>
                      <a:pt x="8143" y="7355"/>
                    </a:cubicBezTo>
                    <a:lnTo>
                      <a:pt x="7682" y="7355"/>
                    </a:lnTo>
                    <a:cubicBezTo>
                      <a:pt x="7528" y="7355"/>
                      <a:pt x="7375" y="7355"/>
                      <a:pt x="7202" y="7393"/>
                    </a:cubicBezTo>
                    <a:cubicBezTo>
                      <a:pt x="6895" y="7413"/>
                      <a:pt x="6607" y="7451"/>
                      <a:pt x="6299" y="7528"/>
                    </a:cubicBezTo>
                    <a:cubicBezTo>
                      <a:pt x="6203" y="7547"/>
                      <a:pt x="6107" y="7585"/>
                      <a:pt x="5992" y="7605"/>
                    </a:cubicBezTo>
                    <a:cubicBezTo>
                      <a:pt x="6299" y="7317"/>
                      <a:pt x="6626" y="7029"/>
                      <a:pt x="6952" y="6740"/>
                    </a:cubicBezTo>
                    <a:cubicBezTo>
                      <a:pt x="7164" y="6548"/>
                      <a:pt x="7356" y="6356"/>
                      <a:pt x="7548" y="6145"/>
                    </a:cubicBezTo>
                    <a:cubicBezTo>
                      <a:pt x="7721" y="6011"/>
                      <a:pt x="7874" y="5915"/>
                      <a:pt x="8047" y="5819"/>
                    </a:cubicBezTo>
                    <a:cubicBezTo>
                      <a:pt x="8297" y="5684"/>
                      <a:pt x="8546" y="5588"/>
                      <a:pt x="8796" y="5473"/>
                    </a:cubicBezTo>
                    <a:lnTo>
                      <a:pt x="8777" y="5473"/>
                    </a:lnTo>
                    <a:cubicBezTo>
                      <a:pt x="8796" y="5473"/>
                      <a:pt x="8815" y="5435"/>
                      <a:pt x="8834" y="5435"/>
                    </a:cubicBezTo>
                    <a:cubicBezTo>
                      <a:pt x="9180" y="5300"/>
                      <a:pt x="9545" y="5204"/>
                      <a:pt x="9891" y="5108"/>
                    </a:cubicBezTo>
                    <a:cubicBezTo>
                      <a:pt x="10063" y="5051"/>
                      <a:pt x="10255" y="5031"/>
                      <a:pt x="10428" y="4993"/>
                    </a:cubicBezTo>
                    <a:cubicBezTo>
                      <a:pt x="10620" y="4955"/>
                      <a:pt x="10793" y="4916"/>
                      <a:pt x="10985" y="4897"/>
                    </a:cubicBezTo>
                    <a:cubicBezTo>
                      <a:pt x="11288" y="4854"/>
                      <a:pt x="11579" y="4832"/>
                      <a:pt x="11876" y="4832"/>
                    </a:cubicBezTo>
                    <a:cubicBezTo>
                      <a:pt x="11975" y="4832"/>
                      <a:pt x="12075" y="4835"/>
                      <a:pt x="12176" y="4839"/>
                    </a:cubicBezTo>
                    <a:cubicBezTo>
                      <a:pt x="12368" y="4839"/>
                      <a:pt x="12560" y="4839"/>
                      <a:pt x="12771" y="4859"/>
                    </a:cubicBezTo>
                    <a:cubicBezTo>
                      <a:pt x="12963" y="4897"/>
                      <a:pt x="13194" y="4916"/>
                      <a:pt x="13386" y="4935"/>
                    </a:cubicBezTo>
                    <a:cubicBezTo>
                      <a:pt x="13482" y="4955"/>
                      <a:pt x="13597" y="4955"/>
                      <a:pt x="13693" y="4993"/>
                    </a:cubicBezTo>
                    <a:cubicBezTo>
                      <a:pt x="13710" y="4993"/>
                      <a:pt x="13757" y="4993"/>
                      <a:pt x="13767" y="4953"/>
                    </a:cubicBezTo>
                    <a:lnTo>
                      <a:pt x="13767" y="4953"/>
                    </a:lnTo>
                    <a:cubicBezTo>
                      <a:pt x="13269" y="4867"/>
                      <a:pt x="12770" y="4800"/>
                      <a:pt x="12272" y="4782"/>
                    </a:cubicBezTo>
                    <a:lnTo>
                      <a:pt x="11408" y="4782"/>
                    </a:lnTo>
                    <a:cubicBezTo>
                      <a:pt x="11120" y="4782"/>
                      <a:pt x="10812" y="4801"/>
                      <a:pt x="10524" y="4839"/>
                    </a:cubicBezTo>
                    <a:cubicBezTo>
                      <a:pt x="10236" y="4878"/>
                      <a:pt x="9948" y="4916"/>
                      <a:pt x="9660" y="4993"/>
                    </a:cubicBezTo>
                    <a:cubicBezTo>
                      <a:pt x="9506" y="5012"/>
                      <a:pt x="9372" y="5070"/>
                      <a:pt x="9257" y="5089"/>
                    </a:cubicBezTo>
                    <a:lnTo>
                      <a:pt x="8815" y="5223"/>
                    </a:lnTo>
                    <a:cubicBezTo>
                      <a:pt x="8700" y="5281"/>
                      <a:pt x="8604" y="5319"/>
                      <a:pt x="8489" y="5377"/>
                    </a:cubicBezTo>
                    <a:cubicBezTo>
                      <a:pt x="8700" y="5127"/>
                      <a:pt x="8911" y="4897"/>
                      <a:pt x="9103" y="4628"/>
                    </a:cubicBezTo>
                    <a:cubicBezTo>
                      <a:pt x="9314" y="4359"/>
                      <a:pt x="9545" y="4071"/>
                      <a:pt x="9756" y="3783"/>
                    </a:cubicBezTo>
                    <a:cubicBezTo>
                      <a:pt x="9775" y="3764"/>
                      <a:pt x="9775" y="3745"/>
                      <a:pt x="9814" y="3745"/>
                    </a:cubicBezTo>
                    <a:cubicBezTo>
                      <a:pt x="9871" y="3649"/>
                      <a:pt x="9948" y="3553"/>
                      <a:pt x="10044" y="3457"/>
                    </a:cubicBezTo>
                    <a:cubicBezTo>
                      <a:pt x="10063" y="3457"/>
                      <a:pt x="10102" y="3437"/>
                      <a:pt x="10121" y="3437"/>
                    </a:cubicBezTo>
                    <a:cubicBezTo>
                      <a:pt x="10255" y="3303"/>
                      <a:pt x="10371" y="3207"/>
                      <a:pt x="10524" y="3092"/>
                    </a:cubicBezTo>
                    <a:lnTo>
                      <a:pt x="10524" y="3092"/>
                    </a:lnTo>
                    <a:lnTo>
                      <a:pt x="10505" y="3111"/>
                    </a:lnTo>
                    <a:cubicBezTo>
                      <a:pt x="10716" y="2957"/>
                      <a:pt x="10928" y="2804"/>
                      <a:pt x="11177" y="2669"/>
                    </a:cubicBezTo>
                    <a:cubicBezTo>
                      <a:pt x="11292" y="2593"/>
                      <a:pt x="11388" y="2535"/>
                      <a:pt x="11504" y="2477"/>
                    </a:cubicBezTo>
                    <a:cubicBezTo>
                      <a:pt x="11619" y="2400"/>
                      <a:pt x="11753" y="2343"/>
                      <a:pt x="11888" y="2304"/>
                    </a:cubicBezTo>
                    <a:cubicBezTo>
                      <a:pt x="12157" y="2189"/>
                      <a:pt x="12445" y="2112"/>
                      <a:pt x="12733" y="2093"/>
                    </a:cubicBezTo>
                    <a:cubicBezTo>
                      <a:pt x="12848" y="2055"/>
                      <a:pt x="12963" y="2055"/>
                      <a:pt x="13098" y="2055"/>
                    </a:cubicBezTo>
                    <a:cubicBezTo>
                      <a:pt x="13117" y="2055"/>
                      <a:pt x="13136" y="2036"/>
                      <a:pt x="13136" y="2016"/>
                    </a:cubicBezTo>
                    <a:cubicBezTo>
                      <a:pt x="13136" y="1997"/>
                      <a:pt x="13117" y="1959"/>
                      <a:pt x="13098" y="1959"/>
                    </a:cubicBezTo>
                    <a:lnTo>
                      <a:pt x="13001" y="1959"/>
                    </a:lnTo>
                    <a:cubicBezTo>
                      <a:pt x="12733" y="1959"/>
                      <a:pt x="12483" y="1997"/>
                      <a:pt x="12253" y="2036"/>
                    </a:cubicBezTo>
                    <a:cubicBezTo>
                      <a:pt x="12099" y="2055"/>
                      <a:pt x="11964" y="2112"/>
                      <a:pt x="11849" y="2132"/>
                    </a:cubicBezTo>
                    <a:cubicBezTo>
                      <a:pt x="11696" y="2170"/>
                      <a:pt x="11561" y="2228"/>
                      <a:pt x="11408" y="2304"/>
                    </a:cubicBezTo>
                    <a:cubicBezTo>
                      <a:pt x="11139" y="2400"/>
                      <a:pt x="10908" y="2535"/>
                      <a:pt x="10659" y="2689"/>
                    </a:cubicBezTo>
                    <a:cubicBezTo>
                      <a:pt x="10697" y="2650"/>
                      <a:pt x="10716" y="2612"/>
                      <a:pt x="10755" y="2593"/>
                    </a:cubicBezTo>
                    <a:cubicBezTo>
                      <a:pt x="11004" y="2304"/>
                      <a:pt x="11216" y="2016"/>
                      <a:pt x="11465" y="1728"/>
                    </a:cubicBezTo>
                    <a:cubicBezTo>
                      <a:pt x="11945" y="1171"/>
                      <a:pt x="12425" y="615"/>
                      <a:pt x="12944" y="115"/>
                    </a:cubicBezTo>
                    <a:cubicBezTo>
                      <a:pt x="13001" y="58"/>
                      <a:pt x="12944" y="0"/>
                      <a:pt x="12905" y="0"/>
                    </a:cubicBezTo>
                    <a:close/>
                  </a:path>
                </a:pathLst>
              </a:custGeom>
              <a:solidFill>
                <a:srgbClr val="FDAD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800"/>
              </a:p>
            </p:txBody>
          </p:sp>
        </p:grpSp>
      </p:grpSp>
      <p:grpSp>
        <p:nvGrpSpPr>
          <p:cNvPr id="13" name="Google Shape;974;p37"/>
          <p:cNvGrpSpPr/>
          <p:nvPr/>
        </p:nvGrpSpPr>
        <p:grpSpPr>
          <a:xfrm>
            <a:off x="9015540" y="1729492"/>
            <a:ext cx="1078405" cy="991565"/>
            <a:chOff x="602654" y="1042146"/>
            <a:chExt cx="808804" cy="789882"/>
          </a:xfrm>
        </p:grpSpPr>
        <p:sp>
          <p:nvSpPr>
            <p:cNvPr id="14" name="Google Shape;975;p37"/>
            <p:cNvSpPr/>
            <p:nvPr/>
          </p:nvSpPr>
          <p:spPr>
            <a:xfrm>
              <a:off x="602654" y="1042146"/>
              <a:ext cx="808804" cy="789882"/>
            </a:xfrm>
            <a:custGeom>
              <a:avLst/>
              <a:gdLst/>
              <a:ahLst/>
              <a:cxnLst/>
              <a:rect l="l" t="t" r="r" b="b"/>
              <a:pathLst>
                <a:path w="17226" h="16823" extrusionOk="0">
                  <a:moveTo>
                    <a:pt x="14441" y="0"/>
                  </a:moveTo>
                  <a:cubicBezTo>
                    <a:pt x="14326" y="0"/>
                    <a:pt x="14192" y="39"/>
                    <a:pt x="14076" y="77"/>
                  </a:cubicBezTo>
                  <a:cubicBezTo>
                    <a:pt x="13903" y="154"/>
                    <a:pt x="13692" y="250"/>
                    <a:pt x="13462" y="327"/>
                  </a:cubicBezTo>
                  <a:cubicBezTo>
                    <a:pt x="13289" y="385"/>
                    <a:pt x="13116" y="442"/>
                    <a:pt x="12905" y="481"/>
                  </a:cubicBezTo>
                  <a:cubicBezTo>
                    <a:pt x="12886" y="481"/>
                    <a:pt x="12847" y="519"/>
                    <a:pt x="12828" y="519"/>
                  </a:cubicBezTo>
                  <a:cubicBezTo>
                    <a:pt x="12348" y="615"/>
                    <a:pt x="11830" y="653"/>
                    <a:pt x="11177" y="653"/>
                  </a:cubicBezTo>
                  <a:lnTo>
                    <a:pt x="11061" y="653"/>
                  </a:lnTo>
                  <a:cubicBezTo>
                    <a:pt x="10754" y="653"/>
                    <a:pt x="10466" y="653"/>
                    <a:pt x="10140" y="634"/>
                  </a:cubicBezTo>
                  <a:lnTo>
                    <a:pt x="10120" y="634"/>
                  </a:lnTo>
                  <a:cubicBezTo>
                    <a:pt x="9852" y="634"/>
                    <a:pt x="9583" y="615"/>
                    <a:pt x="9314" y="615"/>
                  </a:cubicBezTo>
                  <a:lnTo>
                    <a:pt x="9179" y="615"/>
                  </a:lnTo>
                  <a:cubicBezTo>
                    <a:pt x="8450" y="615"/>
                    <a:pt x="7835" y="653"/>
                    <a:pt x="7317" y="749"/>
                  </a:cubicBezTo>
                  <a:cubicBezTo>
                    <a:pt x="6952" y="826"/>
                    <a:pt x="6587" y="922"/>
                    <a:pt x="6260" y="1018"/>
                  </a:cubicBezTo>
                  <a:cubicBezTo>
                    <a:pt x="5915" y="1134"/>
                    <a:pt x="5588" y="1306"/>
                    <a:pt x="5223" y="1498"/>
                  </a:cubicBezTo>
                  <a:cubicBezTo>
                    <a:pt x="4955" y="1652"/>
                    <a:pt x="4705" y="1825"/>
                    <a:pt x="4359" y="2094"/>
                  </a:cubicBezTo>
                  <a:cubicBezTo>
                    <a:pt x="4148" y="2286"/>
                    <a:pt x="3898" y="2478"/>
                    <a:pt x="3687" y="2689"/>
                  </a:cubicBezTo>
                  <a:cubicBezTo>
                    <a:pt x="3303" y="3092"/>
                    <a:pt x="2919" y="3515"/>
                    <a:pt x="2593" y="4052"/>
                  </a:cubicBezTo>
                  <a:cubicBezTo>
                    <a:pt x="1959" y="4955"/>
                    <a:pt x="1460" y="5992"/>
                    <a:pt x="1095" y="7144"/>
                  </a:cubicBezTo>
                  <a:cubicBezTo>
                    <a:pt x="787" y="8200"/>
                    <a:pt x="576" y="9333"/>
                    <a:pt x="499" y="10505"/>
                  </a:cubicBezTo>
                  <a:cubicBezTo>
                    <a:pt x="423" y="11580"/>
                    <a:pt x="480" y="12694"/>
                    <a:pt x="615" y="13827"/>
                  </a:cubicBezTo>
                  <a:lnTo>
                    <a:pt x="634" y="14000"/>
                  </a:lnTo>
                  <a:lnTo>
                    <a:pt x="634" y="14134"/>
                  </a:lnTo>
                  <a:cubicBezTo>
                    <a:pt x="423" y="14576"/>
                    <a:pt x="250" y="15037"/>
                    <a:pt x="135" y="15479"/>
                  </a:cubicBezTo>
                  <a:cubicBezTo>
                    <a:pt x="0" y="16016"/>
                    <a:pt x="327" y="16592"/>
                    <a:pt x="883" y="16765"/>
                  </a:cubicBezTo>
                  <a:cubicBezTo>
                    <a:pt x="979" y="16784"/>
                    <a:pt x="1076" y="16823"/>
                    <a:pt x="1152" y="16823"/>
                  </a:cubicBezTo>
                  <a:cubicBezTo>
                    <a:pt x="1344" y="16823"/>
                    <a:pt x="1498" y="16765"/>
                    <a:pt x="1652" y="16688"/>
                  </a:cubicBezTo>
                  <a:cubicBezTo>
                    <a:pt x="1978" y="16496"/>
                    <a:pt x="2113" y="16208"/>
                    <a:pt x="2132" y="16112"/>
                  </a:cubicBezTo>
                  <a:cubicBezTo>
                    <a:pt x="2170" y="16016"/>
                    <a:pt x="2209" y="15920"/>
                    <a:pt x="2247" y="15824"/>
                  </a:cubicBezTo>
                  <a:cubicBezTo>
                    <a:pt x="2266" y="15767"/>
                    <a:pt x="2324" y="15651"/>
                    <a:pt x="2362" y="15575"/>
                  </a:cubicBezTo>
                  <a:cubicBezTo>
                    <a:pt x="3207" y="15882"/>
                    <a:pt x="4129" y="16112"/>
                    <a:pt x="5108" y="16228"/>
                  </a:cubicBezTo>
                  <a:cubicBezTo>
                    <a:pt x="5704" y="16304"/>
                    <a:pt x="6376" y="16362"/>
                    <a:pt x="7048" y="16362"/>
                  </a:cubicBezTo>
                  <a:lnTo>
                    <a:pt x="7163" y="16362"/>
                  </a:lnTo>
                  <a:cubicBezTo>
                    <a:pt x="7835" y="16362"/>
                    <a:pt x="8507" y="16304"/>
                    <a:pt x="9179" y="16208"/>
                  </a:cubicBezTo>
                  <a:cubicBezTo>
                    <a:pt x="9890" y="16112"/>
                    <a:pt x="10504" y="15978"/>
                    <a:pt x="11061" y="15824"/>
                  </a:cubicBezTo>
                  <a:cubicBezTo>
                    <a:pt x="11618" y="15651"/>
                    <a:pt x="12156" y="15440"/>
                    <a:pt x="12694" y="15171"/>
                  </a:cubicBezTo>
                  <a:cubicBezTo>
                    <a:pt x="13788" y="14634"/>
                    <a:pt x="14729" y="13885"/>
                    <a:pt x="15497" y="13021"/>
                  </a:cubicBezTo>
                  <a:cubicBezTo>
                    <a:pt x="15881" y="12579"/>
                    <a:pt x="16227" y="12080"/>
                    <a:pt x="16477" y="11561"/>
                  </a:cubicBezTo>
                  <a:cubicBezTo>
                    <a:pt x="16746" y="11023"/>
                    <a:pt x="16957" y="10466"/>
                    <a:pt x="17091" y="9890"/>
                  </a:cubicBezTo>
                  <a:cubicBezTo>
                    <a:pt x="17207" y="9372"/>
                    <a:pt x="17226" y="8777"/>
                    <a:pt x="17187" y="8124"/>
                  </a:cubicBezTo>
                  <a:cubicBezTo>
                    <a:pt x="17130" y="7509"/>
                    <a:pt x="16995" y="6895"/>
                    <a:pt x="16765" y="6318"/>
                  </a:cubicBezTo>
                  <a:cubicBezTo>
                    <a:pt x="16630" y="5915"/>
                    <a:pt x="16419" y="5512"/>
                    <a:pt x="16131" y="5013"/>
                  </a:cubicBezTo>
                  <a:cubicBezTo>
                    <a:pt x="16054" y="4859"/>
                    <a:pt x="15977" y="4744"/>
                    <a:pt x="15881" y="4590"/>
                  </a:cubicBezTo>
                  <a:cubicBezTo>
                    <a:pt x="15766" y="4379"/>
                    <a:pt x="15613" y="4168"/>
                    <a:pt x="15497" y="3956"/>
                  </a:cubicBezTo>
                  <a:cubicBezTo>
                    <a:pt x="15305" y="3572"/>
                    <a:pt x="15171" y="3246"/>
                    <a:pt x="15094" y="2939"/>
                  </a:cubicBezTo>
                  <a:lnTo>
                    <a:pt x="15094" y="2881"/>
                  </a:lnTo>
                  <a:cubicBezTo>
                    <a:pt x="15056" y="2689"/>
                    <a:pt x="15037" y="2535"/>
                    <a:pt x="15037" y="2343"/>
                  </a:cubicBezTo>
                  <a:cubicBezTo>
                    <a:pt x="15037" y="2094"/>
                    <a:pt x="15094" y="1863"/>
                    <a:pt x="15152" y="1614"/>
                  </a:cubicBezTo>
                  <a:cubicBezTo>
                    <a:pt x="15152" y="1594"/>
                    <a:pt x="15190" y="1556"/>
                    <a:pt x="15190" y="1518"/>
                  </a:cubicBezTo>
                  <a:lnTo>
                    <a:pt x="15209" y="1498"/>
                  </a:lnTo>
                  <a:cubicBezTo>
                    <a:pt x="15229" y="1441"/>
                    <a:pt x="15267" y="1422"/>
                    <a:pt x="15286" y="1383"/>
                  </a:cubicBezTo>
                  <a:lnTo>
                    <a:pt x="15305" y="1345"/>
                  </a:lnTo>
                  <a:cubicBezTo>
                    <a:pt x="15421" y="1037"/>
                    <a:pt x="15401" y="692"/>
                    <a:pt x="15209" y="423"/>
                  </a:cubicBezTo>
                  <a:cubicBezTo>
                    <a:pt x="15037" y="173"/>
                    <a:pt x="14729" y="0"/>
                    <a:pt x="1444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grpSp>
          <p:nvGrpSpPr>
            <p:cNvPr id="15" name="Google Shape;976;p37"/>
            <p:cNvGrpSpPr/>
            <p:nvPr/>
          </p:nvGrpSpPr>
          <p:grpSpPr>
            <a:xfrm>
              <a:off x="627075" y="1075647"/>
              <a:ext cx="743640" cy="725033"/>
              <a:chOff x="627075" y="1083788"/>
              <a:chExt cx="743640" cy="725033"/>
            </a:xfrm>
          </p:grpSpPr>
          <p:sp>
            <p:nvSpPr>
              <p:cNvPr id="16" name="Google Shape;977;p37"/>
              <p:cNvSpPr/>
              <p:nvPr/>
            </p:nvSpPr>
            <p:spPr>
              <a:xfrm>
                <a:off x="647002" y="1083788"/>
                <a:ext cx="723713" cy="702985"/>
              </a:xfrm>
              <a:custGeom>
                <a:avLst/>
                <a:gdLst/>
                <a:ahLst/>
                <a:cxnLst/>
                <a:rect l="l" t="t" r="r" b="b"/>
                <a:pathLst>
                  <a:path w="15363" h="14923" extrusionOk="0">
                    <a:moveTo>
                      <a:pt x="13308" y="1"/>
                    </a:moveTo>
                    <a:cubicBezTo>
                      <a:pt x="13289" y="1"/>
                      <a:pt x="13270" y="1"/>
                      <a:pt x="13251" y="20"/>
                    </a:cubicBezTo>
                    <a:cubicBezTo>
                      <a:pt x="13059" y="97"/>
                      <a:pt x="12828" y="193"/>
                      <a:pt x="12598" y="289"/>
                    </a:cubicBezTo>
                    <a:cubicBezTo>
                      <a:pt x="12406" y="366"/>
                      <a:pt x="12194" y="423"/>
                      <a:pt x="11964" y="481"/>
                    </a:cubicBezTo>
                    <a:lnTo>
                      <a:pt x="11926" y="481"/>
                    </a:lnTo>
                    <a:cubicBezTo>
                      <a:pt x="11369" y="596"/>
                      <a:pt x="10793" y="654"/>
                      <a:pt x="10082" y="654"/>
                    </a:cubicBezTo>
                    <a:lnTo>
                      <a:pt x="9928" y="654"/>
                    </a:lnTo>
                    <a:cubicBezTo>
                      <a:pt x="9621" y="654"/>
                      <a:pt x="9314" y="654"/>
                      <a:pt x="8987" y="615"/>
                    </a:cubicBezTo>
                    <a:cubicBezTo>
                      <a:pt x="8738" y="615"/>
                      <a:pt x="8450" y="596"/>
                      <a:pt x="8181" y="596"/>
                    </a:cubicBezTo>
                    <a:lnTo>
                      <a:pt x="8066" y="596"/>
                    </a:lnTo>
                    <a:cubicBezTo>
                      <a:pt x="7355" y="596"/>
                      <a:pt x="6817" y="654"/>
                      <a:pt x="6299" y="750"/>
                    </a:cubicBezTo>
                    <a:cubicBezTo>
                      <a:pt x="5972" y="788"/>
                      <a:pt x="5665" y="884"/>
                      <a:pt x="5377" y="980"/>
                    </a:cubicBezTo>
                    <a:cubicBezTo>
                      <a:pt x="5089" y="1076"/>
                      <a:pt x="4763" y="1230"/>
                      <a:pt x="4455" y="1422"/>
                    </a:cubicBezTo>
                    <a:cubicBezTo>
                      <a:pt x="4225" y="1556"/>
                      <a:pt x="3975" y="1729"/>
                      <a:pt x="3687" y="1960"/>
                    </a:cubicBezTo>
                    <a:cubicBezTo>
                      <a:pt x="3476" y="2132"/>
                      <a:pt x="3284" y="2324"/>
                      <a:pt x="3073" y="2516"/>
                    </a:cubicBezTo>
                    <a:cubicBezTo>
                      <a:pt x="2708" y="2881"/>
                      <a:pt x="2362" y="3285"/>
                      <a:pt x="2036" y="3746"/>
                    </a:cubicBezTo>
                    <a:cubicBezTo>
                      <a:pt x="1460" y="4590"/>
                      <a:pt x="980" y="5570"/>
                      <a:pt x="653" y="6645"/>
                    </a:cubicBezTo>
                    <a:cubicBezTo>
                      <a:pt x="327" y="7663"/>
                      <a:pt x="135" y="8719"/>
                      <a:pt x="77" y="9833"/>
                    </a:cubicBezTo>
                    <a:cubicBezTo>
                      <a:pt x="0" y="10870"/>
                      <a:pt x="39" y="11926"/>
                      <a:pt x="192" y="13021"/>
                    </a:cubicBezTo>
                    <a:cubicBezTo>
                      <a:pt x="211" y="13117"/>
                      <a:pt x="211" y="13213"/>
                      <a:pt x="231" y="13309"/>
                    </a:cubicBezTo>
                    <a:cubicBezTo>
                      <a:pt x="211" y="13386"/>
                      <a:pt x="211" y="13463"/>
                      <a:pt x="231" y="13501"/>
                    </a:cubicBezTo>
                    <a:cubicBezTo>
                      <a:pt x="269" y="13578"/>
                      <a:pt x="307" y="13635"/>
                      <a:pt x="384" y="13674"/>
                    </a:cubicBezTo>
                    <a:cubicBezTo>
                      <a:pt x="1460" y="14250"/>
                      <a:pt x="2689" y="14634"/>
                      <a:pt x="4052" y="14807"/>
                    </a:cubicBezTo>
                    <a:cubicBezTo>
                      <a:pt x="4628" y="14884"/>
                      <a:pt x="5262" y="14922"/>
                      <a:pt x="5896" y="14922"/>
                    </a:cubicBezTo>
                    <a:lnTo>
                      <a:pt x="6030" y="14922"/>
                    </a:lnTo>
                    <a:cubicBezTo>
                      <a:pt x="6645" y="14922"/>
                      <a:pt x="7298" y="14884"/>
                      <a:pt x="7950" y="14788"/>
                    </a:cubicBezTo>
                    <a:cubicBezTo>
                      <a:pt x="8623" y="14692"/>
                      <a:pt x="9199" y="14576"/>
                      <a:pt x="9717" y="14404"/>
                    </a:cubicBezTo>
                    <a:cubicBezTo>
                      <a:pt x="10216" y="14250"/>
                      <a:pt x="10735" y="14039"/>
                      <a:pt x="11215" y="13789"/>
                    </a:cubicBezTo>
                    <a:cubicBezTo>
                      <a:pt x="12233" y="13271"/>
                      <a:pt x="13097" y="12598"/>
                      <a:pt x="13808" y="11811"/>
                    </a:cubicBezTo>
                    <a:cubicBezTo>
                      <a:pt x="14134" y="11427"/>
                      <a:pt x="14441" y="10966"/>
                      <a:pt x="14691" y="10486"/>
                    </a:cubicBezTo>
                    <a:cubicBezTo>
                      <a:pt x="14921" y="10025"/>
                      <a:pt x="15113" y="9526"/>
                      <a:pt x="15209" y="8988"/>
                    </a:cubicBezTo>
                    <a:cubicBezTo>
                      <a:pt x="15344" y="8489"/>
                      <a:pt x="15363" y="7951"/>
                      <a:pt x="15305" y="7394"/>
                    </a:cubicBezTo>
                    <a:cubicBezTo>
                      <a:pt x="15267" y="6837"/>
                      <a:pt x="15152" y="6280"/>
                      <a:pt x="14960" y="5781"/>
                    </a:cubicBezTo>
                    <a:cubicBezTo>
                      <a:pt x="14806" y="5416"/>
                      <a:pt x="14633" y="5032"/>
                      <a:pt x="14345" y="4571"/>
                    </a:cubicBezTo>
                    <a:cubicBezTo>
                      <a:pt x="14288" y="4456"/>
                      <a:pt x="14211" y="4322"/>
                      <a:pt x="14134" y="4187"/>
                    </a:cubicBezTo>
                    <a:cubicBezTo>
                      <a:pt x="14000" y="3957"/>
                      <a:pt x="13865" y="3746"/>
                      <a:pt x="13731" y="3496"/>
                    </a:cubicBezTo>
                    <a:cubicBezTo>
                      <a:pt x="13481" y="3073"/>
                      <a:pt x="13347" y="2689"/>
                      <a:pt x="13270" y="2324"/>
                    </a:cubicBezTo>
                    <a:lnTo>
                      <a:pt x="13270" y="2344"/>
                    </a:lnTo>
                    <a:cubicBezTo>
                      <a:pt x="13231" y="2075"/>
                      <a:pt x="13193" y="1825"/>
                      <a:pt x="13193" y="1556"/>
                    </a:cubicBezTo>
                    <a:cubicBezTo>
                      <a:pt x="13231" y="1249"/>
                      <a:pt x="13270" y="923"/>
                      <a:pt x="13347" y="654"/>
                    </a:cubicBezTo>
                    <a:cubicBezTo>
                      <a:pt x="13366" y="596"/>
                      <a:pt x="13366" y="558"/>
                      <a:pt x="13385" y="500"/>
                    </a:cubicBezTo>
                    <a:cubicBezTo>
                      <a:pt x="13423" y="481"/>
                      <a:pt x="13423" y="423"/>
                      <a:pt x="13443" y="404"/>
                    </a:cubicBezTo>
                    <a:cubicBezTo>
                      <a:pt x="13462" y="385"/>
                      <a:pt x="13462" y="346"/>
                      <a:pt x="13481" y="327"/>
                    </a:cubicBezTo>
                    <a:lnTo>
                      <a:pt x="13519" y="308"/>
                    </a:lnTo>
                    <a:cubicBezTo>
                      <a:pt x="13539" y="231"/>
                      <a:pt x="13539" y="135"/>
                      <a:pt x="13481" y="97"/>
                    </a:cubicBezTo>
                    <a:cubicBezTo>
                      <a:pt x="13462" y="20"/>
                      <a:pt x="13385" y="1"/>
                      <a:pt x="13308" y="1"/>
                    </a:cubicBezTo>
                    <a:close/>
                  </a:path>
                </a:pathLst>
              </a:custGeom>
              <a:solidFill>
                <a:srgbClr val="FEC55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800"/>
              </a:p>
            </p:txBody>
          </p:sp>
          <p:sp>
            <p:nvSpPr>
              <p:cNvPr id="17" name="Google Shape;978;p37"/>
              <p:cNvSpPr/>
              <p:nvPr/>
            </p:nvSpPr>
            <p:spPr>
              <a:xfrm>
                <a:off x="627075" y="1138104"/>
                <a:ext cx="654936" cy="670717"/>
              </a:xfrm>
              <a:custGeom>
                <a:avLst/>
                <a:gdLst/>
                <a:ahLst/>
                <a:cxnLst/>
                <a:rect l="l" t="t" r="r" b="b"/>
                <a:pathLst>
                  <a:path w="13903" h="14238" extrusionOk="0">
                    <a:moveTo>
                      <a:pt x="13770" y="4935"/>
                    </a:moveTo>
                    <a:cubicBezTo>
                      <a:pt x="13770" y="4942"/>
                      <a:pt x="13769" y="4948"/>
                      <a:pt x="13767" y="4953"/>
                    </a:cubicBezTo>
                    <a:lnTo>
                      <a:pt x="13767" y="4953"/>
                    </a:lnTo>
                    <a:cubicBezTo>
                      <a:pt x="13807" y="4960"/>
                      <a:pt x="13846" y="4967"/>
                      <a:pt x="13885" y="4974"/>
                    </a:cubicBezTo>
                    <a:cubicBezTo>
                      <a:pt x="13888" y="4974"/>
                      <a:pt x="13891" y="4974"/>
                      <a:pt x="13894" y="4975"/>
                    </a:cubicBezTo>
                    <a:lnTo>
                      <a:pt x="13894" y="4975"/>
                    </a:lnTo>
                    <a:cubicBezTo>
                      <a:pt x="13879" y="4971"/>
                      <a:pt x="13844" y="4960"/>
                      <a:pt x="13770" y="4935"/>
                    </a:cubicBezTo>
                    <a:close/>
                    <a:moveTo>
                      <a:pt x="13894" y="4975"/>
                    </a:moveTo>
                    <a:cubicBezTo>
                      <a:pt x="13899" y="4976"/>
                      <a:pt x="13902" y="4977"/>
                      <a:pt x="13902" y="4977"/>
                    </a:cubicBezTo>
                    <a:cubicBezTo>
                      <a:pt x="13903" y="4977"/>
                      <a:pt x="13899" y="4976"/>
                      <a:pt x="13894" y="4975"/>
                    </a:cubicBezTo>
                    <a:close/>
                    <a:moveTo>
                      <a:pt x="12905" y="0"/>
                    </a:moveTo>
                    <a:cubicBezTo>
                      <a:pt x="12867" y="0"/>
                      <a:pt x="12867" y="0"/>
                      <a:pt x="12848" y="19"/>
                    </a:cubicBezTo>
                    <a:cubicBezTo>
                      <a:pt x="12349" y="499"/>
                      <a:pt x="11888" y="979"/>
                      <a:pt x="11427" y="1479"/>
                    </a:cubicBezTo>
                    <a:cubicBezTo>
                      <a:pt x="11139" y="1824"/>
                      <a:pt x="10831" y="2132"/>
                      <a:pt x="10543" y="2477"/>
                    </a:cubicBezTo>
                    <a:cubicBezTo>
                      <a:pt x="10601" y="2304"/>
                      <a:pt x="10659" y="2112"/>
                      <a:pt x="10697" y="1920"/>
                    </a:cubicBezTo>
                    <a:cubicBezTo>
                      <a:pt x="10793" y="1421"/>
                      <a:pt x="10793" y="864"/>
                      <a:pt x="10620" y="365"/>
                    </a:cubicBezTo>
                    <a:cubicBezTo>
                      <a:pt x="10620" y="326"/>
                      <a:pt x="10601" y="307"/>
                      <a:pt x="10563" y="307"/>
                    </a:cubicBezTo>
                    <a:lnTo>
                      <a:pt x="10543" y="307"/>
                    </a:lnTo>
                    <a:cubicBezTo>
                      <a:pt x="10524" y="307"/>
                      <a:pt x="10505" y="365"/>
                      <a:pt x="10505" y="384"/>
                    </a:cubicBezTo>
                    <a:cubicBezTo>
                      <a:pt x="10543" y="499"/>
                      <a:pt x="10563" y="615"/>
                      <a:pt x="10601" y="730"/>
                    </a:cubicBezTo>
                    <a:cubicBezTo>
                      <a:pt x="10620" y="826"/>
                      <a:pt x="10620" y="960"/>
                      <a:pt x="10620" y="1056"/>
                    </a:cubicBezTo>
                    <a:cubicBezTo>
                      <a:pt x="10620" y="1171"/>
                      <a:pt x="10620" y="1287"/>
                      <a:pt x="10601" y="1402"/>
                    </a:cubicBezTo>
                    <a:cubicBezTo>
                      <a:pt x="10563" y="1536"/>
                      <a:pt x="10563" y="1671"/>
                      <a:pt x="10524" y="1786"/>
                    </a:cubicBezTo>
                    <a:cubicBezTo>
                      <a:pt x="10505" y="1940"/>
                      <a:pt x="10447" y="2074"/>
                      <a:pt x="10409" y="2208"/>
                    </a:cubicBezTo>
                    <a:cubicBezTo>
                      <a:pt x="10275" y="2516"/>
                      <a:pt x="10140" y="2804"/>
                      <a:pt x="9967" y="3092"/>
                    </a:cubicBezTo>
                    <a:cubicBezTo>
                      <a:pt x="9564" y="3572"/>
                      <a:pt x="9122" y="4052"/>
                      <a:pt x="8700" y="4513"/>
                    </a:cubicBezTo>
                    <a:cubicBezTo>
                      <a:pt x="8450" y="4743"/>
                      <a:pt x="8220" y="5012"/>
                      <a:pt x="7970" y="5223"/>
                    </a:cubicBezTo>
                    <a:lnTo>
                      <a:pt x="7913" y="5300"/>
                    </a:lnTo>
                    <a:cubicBezTo>
                      <a:pt x="7932" y="5204"/>
                      <a:pt x="7970" y="5089"/>
                      <a:pt x="8009" y="4993"/>
                    </a:cubicBezTo>
                    <a:cubicBezTo>
                      <a:pt x="8047" y="4743"/>
                      <a:pt x="8105" y="4513"/>
                      <a:pt x="8105" y="4263"/>
                    </a:cubicBezTo>
                    <a:cubicBezTo>
                      <a:pt x="8124" y="3994"/>
                      <a:pt x="8124" y="3764"/>
                      <a:pt x="8124" y="3495"/>
                    </a:cubicBezTo>
                    <a:cubicBezTo>
                      <a:pt x="8124" y="3265"/>
                      <a:pt x="8066" y="3015"/>
                      <a:pt x="8047" y="2785"/>
                    </a:cubicBezTo>
                    <a:cubicBezTo>
                      <a:pt x="8009" y="2535"/>
                      <a:pt x="7951" y="2266"/>
                      <a:pt x="7913" y="2036"/>
                    </a:cubicBezTo>
                    <a:cubicBezTo>
                      <a:pt x="7817" y="1556"/>
                      <a:pt x="7644" y="1075"/>
                      <a:pt x="7471" y="615"/>
                    </a:cubicBezTo>
                    <a:cubicBezTo>
                      <a:pt x="7471" y="595"/>
                      <a:pt x="7452" y="576"/>
                      <a:pt x="7432" y="576"/>
                    </a:cubicBezTo>
                    <a:lnTo>
                      <a:pt x="7394" y="576"/>
                    </a:lnTo>
                    <a:cubicBezTo>
                      <a:pt x="7375" y="576"/>
                      <a:pt x="7356" y="615"/>
                      <a:pt x="7356" y="634"/>
                    </a:cubicBezTo>
                    <a:cubicBezTo>
                      <a:pt x="7548" y="1171"/>
                      <a:pt x="7682" y="1728"/>
                      <a:pt x="7778" y="2266"/>
                    </a:cubicBezTo>
                    <a:cubicBezTo>
                      <a:pt x="7874" y="2842"/>
                      <a:pt x="7913" y="3418"/>
                      <a:pt x="7855" y="3994"/>
                    </a:cubicBezTo>
                    <a:cubicBezTo>
                      <a:pt x="7817" y="4417"/>
                      <a:pt x="7721" y="4820"/>
                      <a:pt x="7567" y="5204"/>
                    </a:cubicBezTo>
                    <a:cubicBezTo>
                      <a:pt x="7471" y="5435"/>
                      <a:pt x="7375" y="5665"/>
                      <a:pt x="7260" y="5876"/>
                    </a:cubicBezTo>
                    <a:lnTo>
                      <a:pt x="7202" y="5915"/>
                    </a:lnTo>
                    <a:cubicBezTo>
                      <a:pt x="6991" y="6107"/>
                      <a:pt x="6780" y="6299"/>
                      <a:pt x="6568" y="6472"/>
                    </a:cubicBezTo>
                    <a:cubicBezTo>
                      <a:pt x="6338" y="6644"/>
                      <a:pt x="6127" y="6837"/>
                      <a:pt x="5915" y="7009"/>
                    </a:cubicBezTo>
                    <a:cubicBezTo>
                      <a:pt x="5819" y="7067"/>
                      <a:pt x="5723" y="7163"/>
                      <a:pt x="5627" y="7240"/>
                    </a:cubicBezTo>
                    <a:cubicBezTo>
                      <a:pt x="5666" y="7067"/>
                      <a:pt x="5723" y="6875"/>
                      <a:pt x="5743" y="6721"/>
                    </a:cubicBezTo>
                    <a:cubicBezTo>
                      <a:pt x="5839" y="6241"/>
                      <a:pt x="5858" y="5723"/>
                      <a:pt x="5896" y="5243"/>
                    </a:cubicBezTo>
                    <a:cubicBezTo>
                      <a:pt x="5896" y="4993"/>
                      <a:pt x="5896" y="4743"/>
                      <a:pt x="5858" y="4474"/>
                    </a:cubicBezTo>
                    <a:lnTo>
                      <a:pt x="5800" y="3764"/>
                    </a:lnTo>
                    <a:cubicBezTo>
                      <a:pt x="5723" y="3322"/>
                      <a:pt x="5608" y="2900"/>
                      <a:pt x="5416" y="2496"/>
                    </a:cubicBezTo>
                    <a:cubicBezTo>
                      <a:pt x="5320" y="2304"/>
                      <a:pt x="5186" y="2132"/>
                      <a:pt x="5070" y="1959"/>
                    </a:cubicBezTo>
                    <a:cubicBezTo>
                      <a:pt x="5070" y="1959"/>
                      <a:pt x="5051" y="1940"/>
                      <a:pt x="5032" y="1940"/>
                    </a:cubicBezTo>
                    <a:cubicBezTo>
                      <a:pt x="4994" y="1940"/>
                      <a:pt x="4994" y="1940"/>
                      <a:pt x="4974" y="1959"/>
                    </a:cubicBezTo>
                    <a:cubicBezTo>
                      <a:pt x="4955" y="1978"/>
                      <a:pt x="4955" y="2016"/>
                      <a:pt x="4974" y="2036"/>
                    </a:cubicBezTo>
                    <a:cubicBezTo>
                      <a:pt x="4994" y="2055"/>
                      <a:pt x="4994" y="2074"/>
                      <a:pt x="5032" y="2112"/>
                    </a:cubicBezTo>
                    <a:cubicBezTo>
                      <a:pt x="5147" y="2247"/>
                      <a:pt x="5224" y="2400"/>
                      <a:pt x="5282" y="2554"/>
                    </a:cubicBezTo>
                    <a:cubicBezTo>
                      <a:pt x="5435" y="2881"/>
                      <a:pt x="5512" y="3188"/>
                      <a:pt x="5551" y="3514"/>
                    </a:cubicBezTo>
                    <a:cubicBezTo>
                      <a:pt x="5608" y="3802"/>
                      <a:pt x="5627" y="4129"/>
                      <a:pt x="5627" y="4417"/>
                    </a:cubicBezTo>
                    <a:cubicBezTo>
                      <a:pt x="5627" y="4724"/>
                      <a:pt x="5627" y="5031"/>
                      <a:pt x="5608" y="5339"/>
                    </a:cubicBezTo>
                    <a:cubicBezTo>
                      <a:pt x="5570" y="5684"/>
                      <a:pt x="5531" y="6049"/>
                      <a:pt x="5454" y="6376"/>
                    </a:cubicBezTo>
                    <a:cubicBezTo>
                      <a:pt x="5378" y="6683"/>
                      <a:pt x="5320" y="6971"/>
                      <a:pt x="5186" y="7297"/>
                    </a:cubicBezTo>
                    <a:cubicBezTo>
                      <a:pt x="5147" y="7432"/>
                      <a:pt x="5090" y="7585"/>
                      <a:pt x="5032" y="7720"/>
                    </a:cubicBezTo>
                    <a:cubicBezTo>
                      <a:pt x="4878" y="7835"/>
                      <a:pt x="4744" y="7970"/>
                      <a:pt x="4571" y="8085"/>
                    </a:cubicBezTo>
                    <a:cubicBezTo>
                      <a:pt x="4110" y="8450"/>
                      <a:pt x="3688" y="8834"/>
                      <a:pt x="3246" y="9218"/>
                    </a:cubicBezTo>
                    <a:cubicBezTo>
                      <a:pt x="2824" y="9602"/>
                      <a:pt x="2401" y="10005"/>
                      <a:pt x="2017" y="10428"/>
                    </a:cubicBezTo>
                    <a:cubicBezTo>
                      <a:pt x="1153" y="11426"/>
                      <a:pt x="385" y="12540"/>
                      <a:pt x="58" y="13827"/>
                    </a:cubicBezTo>
                    <a:cubicBezTo>
                      <a:pt x="1" y="13980"/>
                      <a:pt x="97" y="14172"/>
                      <a:pt x="289" y="14230"/>
                    </a:cubicBezTo>
                    <a:cubicBezTo>
                      <a:pt x="311" y="14236"/>
                      <a:pt x="335" y="14238"/>
                      <a:pt x="360" y="14238"/>
                    </a:cubicBezTo>
                    <a:cubicBezTo>
                      <a:pt x="420" y="14238"/>
                      <a:pt x="484" y="14224"/>
                      <a:pt x="538" y="14211"/>
                    </a:cubicBezTo>
                    <a:cubicBezTo>
                      <a:pt x="634" y="14153"/>
                      <a:pt x="654" y="14076"/>
                      <a:pt x="711" y="13980"/>
                    </a:cubicBezTo>
                    <a:cubicBezTo>
                      <a:pt x="750" y="13884"/>
                      <a:pt x="807" y="13769"/>
                      <a:pt x="826" y="13673"/>
                    </a:cubicBezTo>
                    <a:cubicBezTo>
                      <a:pt x="999" y="13289"/>
                      <a:pt x="1191" y="12905"/>
                      <a:pt x="1403" y="12540"/>
                    </a:cubicBezTo>
                    <a:cubicBezTo>
                      <a:pt x="1614" y="12194"/>
                      <a:pt x="1863" y="11829"/>
                      <a:pt x="2113" y="11522"/>
                    </a:cubicBezTo>
                    <a:cubicBezTo>
                      <a:pt x="2459" y="11081"/>
                      <a:pt x="2843" y="10677"/>
                      <a:pt x="3227" y="10274"/>
                    </a:cubicBezTo>
                    <a:cubicBezTo>
                      <a:pt x="3630" y="9851"/>
                      <a:pt x="4033" y="9448"/>
                      <a:pt x="4475" y="9064"/>
                    </a:cubicBezTo>
                    <a:cubicBezTo>
                      <a:pt x="4667" y="8891"/>
                      <a:pt x="4859" y="8699"/>
                      <a:pt x="5051" y="8546"/>
                    </a:cubicBezTo>
                    <a:cubicBezTo>
                      <a:pt x="5128" y="8488"/>
                      <a:pt x="5224" y="8469"/>
                      <a:pt x="5282" y="8411"/>
                    </a:cubicBezTo>
                    <a:cubicBezTo>
                      <a:pt x="5378" y="8373"/>
                      <a:pt x="5454" y="8354"/>
                      <a:pt x="5551" y="8296"/>
                    </a:cubicBezTo>
                    <a:lnTo>
                      <a:pt x="5531" y="8296"/>
                    </a:lnTo>
                    <a:cubicBezTo>
                      <a:pt x="5531" y="8296"/>
                      <a:pt x="5551" y="8296"/>
                      <a:pt x="5551" y="8277"/>
                    </a:cubicBezTo>
                    <a:cubicBezTo>
                      <a:pt x="5839" y="8162"/>
                      <a:pt x="6127" y="8066"/>
                      <a:pt x="6415" y="7989"/>
                    </a:cubicBezTo>
                    <a:cubicBezTo>
                      <a:pt x="6722" y="7912"/>
                      <a:pt x="7048" y="7835"/>
                      <a:pt x="7356" y="7816"/>
                    </a:cubicBezTo>
                    <a:lnTo>
                      <a:pt x="7375" y="7816"/>
                    </a:lnTo>
                    <a:cubicBezTo>
                      <a:pt x="7490" y="7797"/>
                      <a:pt x="7586" y="7797"/>
                      <a:pt x="7721" y="7797"/>
                    </a:cubicBezTo>
                    <a:cubicBezTo>
                      <a:pt x="7855" y="7797"/>
                      <a:pt x="7970" y="7777"/>
                      <a:pt x="8124" y="7777"/>
                    </a:cubicBezTo>
                    <a:lnTo>
                      <a:pt x="8930" y="7777"/>
                    </a:lnTo>
                    <a:cubicBezTo>
                      <a:pt x="9199" y="7777"/>
                      <a:pt x="9468" y="7797"/>
                      <a:pt x="9698" y="7816"/>
                    </a:cubicBezTo>
                    <a:cubicBezTo>
                      <a:pt x="9967" y="7835"/>
                      <a:pt x="10236" y="7874"/>
                      <a:pt x="10467" y="7912"/>
                    </a:cubicBezTo>
                    <a:cubicBezTo>
                      <a:pt x="10659" y="7931"/>
                      <a:pt x="10831" y="7970"/>
                      <a:pt x="11024" y="7989"/>
                    </a:cubicBezTo>
                    <a:cubicBezTo>
                      <a:pt x="11196" y="8008"/>
                      <a:pt x="11388" y="8066"/>
                      <a:pt x="11561" y="8085"/>
                    </a:cubicBezTo>
                    <a:lnTo>
                      <a:pt x="12560" y="8296"/>
                    </a:lnTo>
                    <a:cubicBezTo>
                      <a:pt x="12579" y="8296"/>
                      <a:pt x="12637" y="8296"/>
                      <a:pt x="12637" y="8258"/>
                    </a:cubicBezTo>
                    <a:cubicBezTo>
                      <a:pt x="12637" y="8219"/>
                      <a:pt x="12637" y="8181"/>
                      <a:pt x="12579" y="8181"/>
                    </a:cubicBezTo>
                    <a:cubicBezTo>
                      <a:pt x="12291" y="8104"/>
                      <a:pt x="12041" y="8027"/>
                      <a:pt x="11753" y="7970"/>
                    </a:cubicBezTo>
                    <a:cubicBezTo>
                      <a:pt x="11465" y="7893"/>
                      <a:pt x="11177" y="7816"/>
                      <a:pt x="10889" y="7777"/>
                    </a:cubicBezTo>
                    <a:cubicBezTo>
                      <a:pt x="10735" y="7739"/>
                      <a:pt x="10601" y="7701"/>
                      <a:pt x="10447" y="7681"/>
                    </a:cubicBezTo>
                    <a:cubicBezTo>
                      <a:pt x="10313" y="7643"/>
                      <a:pt x="10140" y="7605"/>
                      <a:pt x="9967" y="7585"/>
                    </a:cubicBezTo>
                    <a:lnTo>
                      <a:pt x="9545" y="7509"/>
                    </a:lnTo>
                    <a:cubicBezTo>
                      <a:pt x="9372" y="7489"/>
                      <a:pt x="9218" y="7451"/>
                      <a:pt x="9065" y="7432"/>
                    </a:cubicBezTo>
                    <a:cubicBezTo>
                      <a:pt x="8738" y="7413"/>
                      <a:pt x="8431" y="7393"/>
                      <a:pt x="8143" y="7355"/>
                    </a:cubicBezTo>
                    <a:lnTo>
                      <a:pt x="7682" y="7355"/>
                    </a:lnTo>
                    <a:cubicBezTo>
                      <a:pt x="7528" y="7355"/>
                      <a:pt x="7375" y="7355"/>
                      <a:pt x="7202" y="7393"/>
                    </a:cubicBezTo>
                    <a:cubicBezTo>
                      <a:pt x="6895" y="7413"/>
                      <a:pt x="6607" y="7451"/>
                      <a:pt x="6299" y="7528"/>
                    </a:cubicBezTo>
                    <a:cubicBezTo>
                      <a:pt x="6203" y="7547"/>
                      <a:pt x="6107" y="7585"/>
                      <a:pt x="5992" y="7605"/>
                    </a:cubicBezTo>
                    <a:cubicBezTo>
                      <a:pt x="6299" y="7317"/>
                      <a:pt x="6626" y="7029"/>
                      <a:pt x="6952" y="6740"/>
                    </a:cubicBezTo>
                    <a:cubicBezTo>
                      <a:pt x="7164" y="6548"/>
                      <a:pt x="7356" y="6356"/>
                      <a:pt x="7548" y="6145"/>
                    </a:cubicBezTo>
                    <a:cubicBezTo>
                      <a:pt x="7721" y="6011"/>
                      <a:pt x="7874" y="5915"/>
                      <a:pt x="8047" y="5819"/>
                    </a:cubicBezTo>
                    <a:cubicBezTo>
                      <a:pt x="8297" y="5684"/>
                      <a:pt x="8546" y="5588"/>
                      <a:pt x="8796" y="5473"/>
                    </a:cubicBezTo>
                    <a:lnTo>
                      <a:pt x="8777" y="5473"/>
                    </a:lnTo>
                    <a:cubicBezTo>
                      <a:pt x="8796" y="5473"/>
                      <a:pt x="8815" y="5435"/>
                      <a:pt x="8834" y="5435"/>
                    </a:cubicBezTo>
                    <a:cubicBezTo>
                      <a:pt x="9180" y="5300"/>
                      <a:pt x="9545" y="5204"/>
                      <a:pt x="9891" y="5108"/>
                    </a:cubicBezTo>
                    <a:cubicBezTo>
                      <a:pt x="10063" y="5051"/>
                      <a:pt x="10255" y="5031"/>
                      <a:pt x="10428" y="4993"/>
                    </a:cubicBezTo>
                    <a:cubicBezTo>
                      <a:pt x="10620" y="4955"/>
                      <a:pt x="10793" y="4916"/>
                      <a:pt x="10985" y="4897"/>
                    </a:cubicBezTo>
                    <a:cubicBezTo>
                      <a:pt x="11288" y="4854"/>
                      <a:pt x="11579" y="4832"/>
                      <a:pt x="11876" y="4832"/>
                    </a:cubicBezTo>
                    <a:cubicBezTo>
                      <a:pt x="11975" y="4832"/>
                      <a:pt x="12075" y="4835"/>
                      <a:pt x="12176" y="4839"/>
                    </a:cubicBezTo>
                    <a:cubicBezTo>
                      <a:pt x="12368" y="4839"/>
                      <a:pt x="12560" y="4839"/>
                      <a:pt x="12771" y="4859"/>
                    </a:cubicBezTo>
                    <a:cubicBezTo>
                      <a:pt x="12963" y="4897"/>
                      <a:pt x="13194" y="4916"/>
                      <a:pt x="13386" y="4935"/>
                    </a:cubicBezTo>
                    <a:cubicBezTo>
                      <a:pt x="13482" y="4955"/>
                      <a:pt x="13597" y="4955"/>
                      <a:pt x="13693" y="4993"/>
                    </a:cubicBezTo>
                    <a:cubicBezTo>
                      <a:pt x="13710" y="4993"/>
                      <a:pt x="13757" y="4993"/>
                      <a:pt x="13767" y="4953"/>
                    </a:cubicBezTo>
                    <a:lnTo>
                      <a:pt x="13767" y="4953"/>
                    </a:lnTo>
                    <a:cubicBezTo>
                      <a:pt x="13269" y="4867"/>
                      <a:pt x="12770" y="4800"/>
                      <a:pt x="12272" y="4782"/>
                    </a:cubicBezTo>
                    <a:lnTo>
                      <a:pt x="11408" y="4782"/>
                    </a:lnTo>
                    <a:cubicBezTo>
                      <a:pt x="11120" y="4782"/>
                      <a:pt x="10812" y="4801"/>
                      <a:pt x="10524" y="4839"/>
                    </a:cubicBezTo>
                    <a:cubicBezTo>
                      <a:pt x="10236" y="4878"/>
                      <a:pt x="9948" y="4916"/>
                      <a:pt x="9660" y="4993"/>
                    </a:cubicBezTo>
                    <a:cubicBezTo>
                      <a:pt x="9506" y="5012"/>
                      <a:pt x="9372" y="5070"/>
                      <a:pt x="9257" y="5089"/>
                    </a:cubicBezTo>
                    <a:lnTo>
                      <a:pt x="8815" y="5223"/>
                    </a:lnTo>
                    <a:cubicBezTo>
                      <a:pt x="8700" y="5281"/>
                      <a:pt x="8604" y="5319"/>
                      <a:pt x="8489" y="5377"/>
                    </a:cubicBezTo>
                    <a:cubicBezTo>
                      <a:pt x="8700" y="5127"/>
                      <a:pt x="8911" y="4897"/>
                      <a:pt x="9103" y="4628"/>
                    </a:cubicBezTo>
                    <a:cubicBezTo>
                      <a:pt x="9314" y="4359"/>
                      <a:pt x="9545" y="4071"/>
                      <a:pt x="9756" y="3783"/>
                    </a:cubicBezTo>
                    <a:cubicBezTo>
                      <a:pt x="9775" y="3764"/>
                      <a:pt x="9775" y="3745"/>
                      <a:pt x="9814" y="3745"/>
                    </a:cubicBezTo>
                    <a:cubicBezTo>
                      <a:pt x="9871" y="3649"/>
                      <a:pt x="9948" y="3553"/>
                      <a:pt x="10044" y="3457"/>
                    </a:cubicBezTo>
                    <a:cubicBezTo>
                      <a:pt x="10063" y="3457"/>
                      <a:pt x="10102" y="3437"/>
                      <a:pt x="10121" y="3437"/>
                    </a:cubicBezTo>
                    <a:cubicBezTo>
                      <a:pt x="10255" y="3303"/>
                      <a:pt x="10371" y="3207"/>
                      <a:pt x="10524" y="3092"/>
                    </a:cubicBezTo>
                    <a:lnTo>
                      <a:pt x="10524" y="3092"/>
                    </a:lnTo>
                    <a:lnTo>
                      <a:pt x="10505" y="3111"/>
                    </a:lnTo>
                    <a:cubicBezTo>
                      <a:pt x="10716" y="2957"/>
                      <a:pt x="10928" y="2804"/>
                      <a:pt x="11177" y="2669"/>
                    </a:cubicBezTo>
                    <a:cubicBezTo>
                      <a:pt x="11292" y="2593"/>
                      <a:pt x="11388" y="2535"/>
                      <a:pt x="11504" y="2477"/>
                    </a:cubicBezTo>
                    <a:cubicBezTo>
                      <a:pt x="11619" y="2400"/>
                      <a:pt x="11753" y="2343"/>
                      <a:pt x="11888" y="2304"/>
                    </a:cubicBezTo>
                    <a:cubicBezTo>
                      <a:pt x="12157" y="2189"/>
                      <a:pt x="12445" y="2112"/>
                      <a:pt x="12733" y="2093"/>
                    </a:cubicBezTo>
                    <a:cubicBezTo>
                      <a:pt x="12848" y="2055"/>
                      <a:pt x="12963" y="2055"/>
                      <a:pt x="13098" y="2055"/>
                    </a:cubicBezTo>
                    <a:cubicBezTo>
                      <a:pt x="13117" y="2055"/>
                      <a:pt x="13136" y="2036"/>
                      <a:pt x="13136" y="2016"/>
                    </a:cubicBezTo>
                    <a:cubicBezTo>
                      <a:pt x="13136" y="1997"/>
                      <a:pt x="13117" y="1959"/>
                      <a:pt x="13098" y="1959"/>
                    </a:cubicBezTo>
                    <a:lnTo>
                      <a:pt x="13001" y="1959"/>
                    </a:lnTo>
                    <a:cubicBezTo>
                      <a:pt x="12733" y="1959"/>
                      <a:pt x="12483" y="1997"/>
                      <a:pt x="12253" y="2036"/>
                    </a:cubicBezTo>
                    <a:cubicBezTo>
                      <a:pt x="12099" y="2055"/>
                      <a:pt x="11964" y="2112"/>
                      <a:pt x="11849" y="2132"/>
                    </a:cubicBezTo>
                    <a:cubicBezTo>
                      <a:pt x="11696" y="2170"/>
                      <a:pt x="11561" y="2228"/>
                      <a:pt x="11408" y="2304"/>
                    </a:cubicBezTo>
                    <a:cubicBezTo>
                      <a:pt x="11139" y="2400"/>
                      <a:pt x="10908" y="2535"/>
                      <a:pt x="10659" y="2689"/>
                    </a:cubicBezTo>
                    <a:cubicBezTo>
                      <a:pt x="10697" y="2650"/>
                      <a:pt x="10716" y="2612"/>
                      <a:pt x="10755" y="2593"/>
                    </a:cubicBezTo>
                    <a:cubicBezTo>
                      <a:pt x="11004" y="2304"/>
                      <a:pt x="11216" y="2016"/>
                      <a:pt x="11465" y="1728"/>
                    </a:cubicBezTo>
                    <a:cubicBezTo>
                      <a:pt x="11945" y="1171"/>
                      <a:pt x="12425" y="615"/>
                      <a:pt x="12944" y="115"/>
                    </a:cubicBezTo>
                    <a:cubicBezTo>
                      <a:pt x="13001" y="58"/>
                      <a:pt x="12944" y="0"/>
                      <a:pt x="12905" y="0"/>
                    </a:cubicBezTo>
                    <a:close/>
                  </a:path>
                </a:pathLst>
              </a:custGeom>
              <a:solidFill>
                <a:srgbClr val="FDAD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800"/>
              </a:p>
            </p:txBody>
          </p:sp>
        </p:grpSp>
      </p:grpSp>
      <p:sp>
        <p:nvSpPr>
          <p:cNvPr id="18" name="Google Shape;980;p37"/>
          <p:cNvSpPr txBox="1">
            <a:spLocks/>
          </p:cNvSpPr>
          <p:nvPr/>
        </p:nvSpPr>
        <p:spPr>
          <a:xfrm>
            <a:off x="5628224" y="1932057"/>
            <a:ext cx="867600" cy="74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800" dirty="0"/>
              <a:t>02</a:t>
            </a:r>
          </a:p>
        </p:txBody>
      </p:sp>
      <p:sp>
        <p:nvSpPr>
          <p:cNvPr id="19" name="Google Shape;982;p37"/>
          <p:cNvSpPr txBox="1">
            <a:spLocks/>
          </p:cNvSpPr>
          <p:nvPr/>
        </p:nvSpPr>
        <p:spPr>
          <a:xfrm>
            <a:off x="9174916" y="1931884"/>
            <a:ext cx="867600" cy="74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800" dirty="0"/>
              <a:t>03</a:t>
            </a:r>
          </a:p>
        </p:txBody>
      </p:sp>
      <p:sp>
        <p:nvSpPr>
          <p:cNvPr id="20" name="Google Shape;989;p37"/>
          <p:cNvSpPr txBox="1">
            <a:spLocks/>
          </p:cNvSpPr>
          <p:nvPr/>
        </p:nvSpPr>
        <p:spPr>
          <a:xfrm>
            <a:off x="1232559" y="313948"/>
            <a:ext cx="10272000" cy="116755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 cầu cần đạt</a:t>
            </a:r>
            <a:endParaRPr lang="en-US" sz="6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oogle Shape;990;p37"/>
          <p:cNvGrpSpPr/>
          <p:nvPr/>
        </p:nvGrpSpPr>
        <p:grpSpPr>
          <a:xfrm>
            <a:off x="1604201" y="1998276"/>
            <a:ext cx="1078405" cy="991565"/>
            <a:chOff x="602654" y="1042146"/>
            <a:chExt cx="808804" cy="789882"/>
          </a:xfrm>
        </p:grpSpPr>
        <p:sp>
          <p:nvSpPr>
            <p:cNvPr id="22" name="Google Shape;991;p37"/>
            <p:cNvSpPr/>
            <p:nvPr/>
          </p:nvSpPr>
          <p:spPr>
            <a:xfrm>
              <a:off x="602654" y="1042146"/>
              <a:ext cx="808804" cy="789882"/>
            </a:xfrm>
            <a:custGeom>
              <a:avLst/>
              <a:gdLst/>
              <a:ahLst/>
              <a:cxnLst/>
              <a:rect l="l" t="t" r="r" b="b"/>
              <a:pathLst>
                <a:path w="17226" h="16823" extrusionOk="0">
                  <a:moveTo>
                    <a:pt x="14441" y="0"/>
                  </a:moveTo>
                  <a:cubicBezTo>
                    <a:pt x="14326" y="0"/>
                    <a:pt x="14192" y="39"/>
                    <a:pt x="14076" y="77"/>
                  </a:cubicBezTo>
                  <a:cubicBezTo>
                    <a:pt x="13903" y="154"/>
                    <a:pt x="13692" y="250"/>
                    <a:pt x="13462" y="327"/>
                  </a:cubicBezTo>
                  <a:cubicBezTo>
                    <a:pt x="13289" y="385"/>
                    <a:pt x="13116" y="442"/>
                    <a:pt x="12905" y="481"/>
                  </a:cubicBezTo>
                  <a:cubicBezTo>
                    <a:pt x="12886" y="481"/>
                    <a:pt x="12847" y="519"/>
                    <a:pt x="12828" y="519"/>
                  </a:cubicBezTo>
                  <a:cubicBezTo>
                    <a:pt x="12348" y="615"/>
                    <a:pt x="11830" y="653"/>
                    <a:pt x="11177" y="653"/>
                  </a:cubicBezTo>
                  <a:lnTo>
                    <a:pt x="11061" y="653"/>
                  </a:lnTo>
                  <a:cubicBezTo>
                    <a:pt x="10754" y="653"/>
                    <a:pt x="10466" y="653"/>
                    <a:pt x="10140" y="634"/>
                  </a:cubicBezTo>
                  <a:lnTo>
                    <a:pt x="10120" y="634"/>
                  </a:lnTo>
                  <a:cubicBezTo>
                    <a:pt x="9852" y="634"/>
                    <a:pt x="9583" y="615"/>
                    <a:pt x="9314" y="615"/>
                  </a:cubicBezTo>
                  <a:lnTo>
                    <a:pt x="9179" y="615"/>
                  </a:lnTo>
                  <a:cubicBezTo>
                    <a:pt x="8450" y="615"/>
                    <a:pt x="7835" y="653"/>
                    <a:pt x="7317" y="749"/>
                  </a:cubicBezTo>
                  <a:cubicBezTo>
                    <a:pt x="6952" y="826"/>
                    <a:pt x="6587" y="922"/>
                    <a:pt x="6260" y="1018"/>
                  </a:cubicBezTo>
                  <a:cubicBezTo>
                    <a:pt x="5915" y="1134"/>
                    <a:pt x="5588" y="1306"/>
                    <a:pt x="5223" y="1498"/>
                  </a:cubicBezTo>
                  <a:cubicBezTo>
                    <a:pt x="4955" y="1652"/>
                    <a:pt x="4705" y="1825"/>
                    <a:pt x="4359" y="2094"/>
                  </a:cubicBezTo>
                  <a:cubicBezTo>
                    <a:pt x="4148" y="2286"/>
                    <a:pt x="3898" y="2478"/>
                    <a:pt x="3687" y="2689"/>
                  </a:cubicBezTo>
                  <a:cubicBezTo>
                    <a:pt x="3303" y="3092"/>
                    <a:pt x="2919" y="3515"/>
                    <a:pt x="2593" y="4052"/>
                  </a:cubicBezTo>
                  <a:cubicBezTo>
                    <a:pt x="1959" y="4955"/>
                    <a:pt x="1460" y="5992"/>
                    <a:pt x="1095" y="7144"/>
                  </a:cubicBezTo>
                  <a:cubicBezTo>
                    <a:pt x="787" y="8200"/>
                    <a:pt x="576" y="9333"/>
                    <a:pt x="499" y="10505"/>
                  </a:cubicBezTo>
                  <a:cubicBezTo>
                    <a:pt x="423" y="11580"/>
                    <a:pt x="480" y="12694"/>
                    <a:pt x="615" y="13827"/>
                  </a:cubicBezTo>
                  <a:lnTo>
                    <a:pt x="634" y="14000"/>
                  </a:lnTo>
                  <a:lnTo>
                    <a:pt x="634" y="14134"/>
                  </a:lnTo>
                  <a:cubicBezTo>
                    <a:pt x="423" y="14576"/>
                    <a:pt x="250" y="15037"/>
                    <a:pt x="135" y="15479"/>
                  </a:cubicBezTo>
                  <a:cubicBezTo>
                    <a:pt x="0" y="16016"/>
                    <a:pt x="327" y="16592"/>
                    <a:pt x="883" y="16765"/>
                  </a:cubicBezTo>
                  <a:cubicBezTo>
                    <a:pt x="979" y="16784"/>
                    <a:pt x="1076" y="16823"/>
                    <a:pt x="1152" y="16823"/>
                  </a:cubicBezTo>
                  <a:cubicBezTo>
                    <a:pt x="1344" y="16823"/>
                    <a:pt x="1498" y="16765"/>
                    <a:pt x="1652" y="16688"/>
                  </a:cubicBezTo>
                  <a:cubicBezTo>
                    <a:pt x="1978" y="16496"/>
                    <a:pt x="2113" y="16208"/>
                    <a:pt x="2132" y="16112"/>
                  </a:cubicBezTo>
                  <a:cubicBezTo>
                    <a:pt x="2170" y="16016"/>
                    <a:pt x="2209" y="15920"/>
                    <a:pt x="2247" y="15824"/>
                  </a:cubicBezTo>
                  <a:cubicBezTo>
                    <a:pt x="2266" y="15767"/>
                    <a:pt x="2324" y="15651"/>
                    <a:pt x="2362" y="15575"/>
                  </a:cubicBezTo>
                  <a:cubicBezTo>
                    <a:pt x="3207" y="15882"/>
                    <a:pt x="4129" y="16112"/>
                    <a:pt x="5108" y="16228"/>
                  </a:cubicBezTo>
                  <a:cubicBezTo>
                    <a:pt x="5704" y="16304"/>
                    <a:pt x="6376" y="16362"/>
                    <a:pt x="7048" y="16362"/>
                  </a:cubicBezTo>
                  <a:lnTo>
                    <a:pt x="7163" y="16362"/>
                  </a:lnTo>
                  <a:cubicBezTo>
                    <a:pt x="7835" y="16362"/>
                    <a:pt x="8507" y="16304"/>
                    <a:pt x="9179" y="16208"/>
                  </a:cubicBezTo>
                  <a:cubicBezTo>
                    <a:pt x="9890" y="16112"/>
                    <a:pt x="10504" y="15978"/>
                    <a:pt x="11061" y="15824"/>
                  </a:cubicBezTo>
                  <a:cubicBezTo>
                    <a:pt x="11618" y="15651"/>
                    <a:pt x="12156" y="15440"/>
                    <a:pt x="12694" y="15171"/>
                  </a:cubicBezTo>
                  <a:cubicBezTo>
                    <a:pt x="13788" y="14634"/>
                    <a:pt x="14729" y="13885"/>
                    <a:pt x="15497" y="13021"/>
                  </a:cubicBezTo>
                  <a:cubicBezTo>
                    <a:pt x="15881" y="12579"/>
                    <a:pt x="16227" y="12080"/>
                    <a:pt x="16477" y="11561"/>
                  </a:cubicBezTo>
                  <a:cubicBezTo>
                    <a:pt x="16746" y="11023"/>
                    <a:pt x="16957" y="10466"/>
                    <a:pt x="17091" y="9890"/>
                  </a:cubicBezTo>
                  <a:cubicBezTo>
                    <a:pt x="17207" y="9372"/>
                    <a:pt x="17226" y="8777"/>
                    <a:pt x="17187" y="8124"/>
                  </a:cubicBezTo>
                  <a:cubicBezTo>
                    <a:pt x="17130" y="7509"/>
                    <a:pt x="16995" y="6895"/>
                    <a:pt x="16765" y="6318"/>
                  </a:cubicBezTo>
                  <a:cubicBezTo>
                    <a:pt x="16630" y="5915"/>
                    <a:pt x="16419" y="5512"/>
                    <a:pt x="16131" y="5013"/>
                  </a:cubicBezTo>
                  <a:cubicBezTo>
                    <a:pt x="16054" y="4859"/>
                    <a:pt x="15977" y="4744"/>
                    <a:pt x="15881" y="4590"/>
                  </a:cubicBezTo>
                  <a:cubicBezTo>
                    <a:pt x="15766" y="4379"/>
                    <a:pt x="15613" y="4168"/>
                    <a:pt x="15497" y="3956"/>
                  </a:cubicBezTo>
                  <a:cubicBezTo>
                    <a:pt x="15305" y="3572"/>
                    <a:pt x="15171" y="3246"/>
                    <a:pt x="15094" y="2939"/>
                  </a:cubicBezTo>
                  <a:lnTo>
                    <a:pt x="15094" y="2881"/>
                  </a:lnTo>
                  <a:cubicBezTo>
                    <a:pt x="15056" y="2689"/>
                    <a:pt x="15037" y="2535"/>
                    <a:pt x="15037" y="2343"/>
                  </a:cubicBezTo>
                  <a:cubicBezTo>
                    <a:pt x="15037" y="2094"/>
                    <a:pt x="15094" y="1863"/>
                    <a:pt x="15152" y="1614"/>
                  </a:cubicBezTo>
                  <a:cubicBezTo>
                    <a:pt x="15152" y="1594"/>
                    <a:pt x="15190" y="1556"/>
                    <a:pt x="15190" y="1518"/>
                  </a:cubicBezTo>
                  <a:lnTo>
                    <a:pt x="15209" y="1498"/>
                  </a:lnTo>
                  <a:cubicBezTo>
                    <a:pt x="15229" y="1441"/>
                    <a:pt x="15267" y="1422"/>
                    <a:pt x="15286" y="1383"/>
                  </a:cubicBezTo>
                  <a:lnTo>
                    <a:pt x="15305" y="1345"/>
                  </a:lnTo>
                  <a:cubicBezTo>
                    <a:pt x="15421" y="1037"/>
                    <a:pt x="15401" y="692"/>
                    <a:pt x="15209" y="423"/>
                  </a:cubicBezTo>
                  <a:cubicBezTo>
                    <a:pt x="15037" y="173"/>
                    <a:pt x="14729" y="0"/>
                    <a:pt x="1444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grpSp>
          <p:nvGrpSpPr>
            <p:cNvPr id="23" name="Google Shape;992;p37"/>
            <p:cNvGrpSpPr/>
            <p:nvPr/>
          </p:nvGrpSpPr>
          <p:grpSpPr>
            <a:xfrm>
              <a:off x="627075" y="1075647"/>
              <a:ext cx="743640" cy="725033"/>
              <a:chOff x="627075" y="1083788"/>
              <a:chExt cx="743640" cy="725033"/>
            </a:xfrm>
          </p:grpSpPr>
          <p:sp>
            <p:nvSpPr>
              <p:cNvPr id="24" name="Google Shape;993;p37"/>
              <p:cNvSpPr/>
              <p:nvPr/>
            </p:nvSpPr>
            <p:spPr>
              <a:xfrm>
                <a:off x="647002" y="1083788"/>
                <a:ext cx="723713" cy="702985"/>
              </a:xfrm>
              <a:custGeom>
                <a:avLst/>
                <a:gdLst/>
                <a:ahLst/>
                <a:cxnLst/>
                <a:rect l="l" t="t" r="r" b="b"/>
                <a:pathLst>
                  <a:path w="15363" h="14923" extrusionOk="0">
                    <a:moveTo>
                      <a:pt x="13308" y="1"/>
                    </a:moveTo>
                    <a:cubicBezTo>
                      <a:pt x="13289" y="1"/>
                      <a:pt x="13270" y="1"/>
                      <a:pt x="13251" y="20"/>
                    </a:cubicBezTo>
                    <a:cubicBezTo>
                      <a:pt x="13059" y="97"/>
                      <a:pt x="12828" y="193"/>
                      <a:pt x="12598" y="289"/>
                    </a:cubicBezTo>
                    <a:cubicBezTo>
                      <a:pt x="12406" y="366"/>
                      <a:pt x="12194" y="423"/>
                      <a:pt x="11964" y="481"/>
                    </a:cubicBezTo>
                    <a:lnTo>
                      <a:pt x="11926" y="481"/>
                    </a:lnTo>
                    <a:cubicBezTo>
                      <a:pt x="11369" y="596"/>
                      <a:pt x="10793" y="654"/>
                      <a:pt x="10082" y="654"/>
                    </a:cubicBezTo>
                    <a:lnTo>
                      <a:pt x="9928" y="654"/>
                    </a:lnTo>
                    <a:cubicBezTo>
                      <a:pt x="9621" y="654"/>
                      <a:pt x="9314" y="654"/>
                      <a:pt x="8987" y="615"/>
                    </a:cubicBezTo>
                    <a:cubicBezTo>
                      <a:pt x="8738" y="615"/>
                      <a:pt x="8450" y="596"/>
                      <a:pt x="8181" y="596"/>
                    </a:cubicBezTo>
                    <a:lnTo>
                      <a:pt x="8066" y="596"/>
                    </a:lnTo>
                    <a:cubicBezTo>
                      <a:pt x="7355" y="596"/>
                      <a:pt x="6817" y="654"/>
                      <a:pt x="6299" y="750"/>
                    </a:cubicBezTo>
                    <a:cubicBezTo>
                      <a:pt x="5972" y="788"/>
                      <a:pt x="5665" y="884"/>
                      <a:pt x="5377" y="980"/>
                    </a:cubicBezTo>
                    <a:cubicBezTo>
                      <a:pt x="5089" y="1076"/>
                      <a:pt x="4763" y="1230"/>
                      <a:pt x="4455" y="1422"/>
                    </a:cubicBezTo>
                    <a:cubicBezTo>
                      <a:pt x="4225" y="1556"/>
                      <a:pt x="3975" y="1729"/>
                      <a:pt x="3687" y="1960"/>
                    </a:cubicBezTo>
                    <a:cubicBezTo>
                      <a:pt x="3476" y="2132"/>
                      <a:pt x="3284" y="2324"/>
                      <a:pt x="3073" y="2516"/>
                    </a:cubicBezTo>
                    <a:cubicBezTo>
                      <a:pt x="2708" y="2881"/>
                      <a:pt x="2362" y="3285"/>
                      <a:pt x="2036" y="3746"/>
                    </a:cubicBezTo>
                    <a:cubicBezTo>
                      <a:pt x="1460" y="4590"/>
                      <a:pt x="980" y="5570"/>
                      <a:pt x="653" y="6645"/>
                    </a:cubicBezTo>
                    <a:cubicBezTo>
                      <a:pt x="327" y="7663"/>
                      <a:pt x="135" y="8719"/>
                      <a:pt x="77" y="9833"/>
                    </a:cubicBezTo>
                    <a:cubicBezTo>
                      <a:pt x="0" y="10870"/>
                      <a:pt x="39" y="11926"/>
                      <a:pt x="192" y="13021"/>
                    </a:cubicBezTo>
                    <a:cubicBezTo>
                      <a:pt x="211" y="13117"/>
                      <a:pt x="211" y="13213"/>
                      <a:pt x="231" y="13309"/>
                    </a:cubicBezTo>
                    <a:cubicBezTo>
                      <a:pt x="211" y="13386"/>
                      <a:pt x="211" y="13463"/>
                      <a:pt x="231" y="13501"/>
                    </a:cubicBezTo>
                    <a:cubicBezTo>
                      <a:pt x="269" y="13578"/>
                      <a:pt x="307" y="13635"/>
                      <a:pt x="384" y="13674"/>
                    </a:cubicBezTo>
                    <a:cubicBezTo>
                      <a:pt x="1460" y="14250"/>
                      <a:pt x="2689" y="14634"/>
                      <a:pt x="4052" y="14807"/>
                    </a:cubicBezTo>
                    <a:cubicBezTo>
                      <a:pt x="4628" y="14884"/>
                      <a:pt x="5262" y="14922"/>
                      <a:pt x="5896" y="14922"/>
                    </a:cubicBezTo>
                    <a:lnTo>
                      <a:pt x="6030" y="14922"/>
                    </a:lnTo>
                    <a:cubicBezTo>
                      <a:pt x="6645" y="14922"/>
                      <a:pt x="7298" y="14884"/>
                      <a:pt x="7950" y="14788"/>
                    </a:cubicBezTo>
                    <a:cubicBezTo>
                      <a:pt x="8623" y="14692"/>
                      <a:pt x="9199" y="14576"/>
                      <a:pt x="9717" y="14404"/>
                    </a:cubicBezTo>
                    <a:cubicBezTo>
                      <a:pt x="10216" y="14250"/>
                      <a:pt x="10735" y="14039"/>
                      <a:pt x="11215" y="13789"/>
                    </a:cubicBezTo>
                    <a:cubicBezTo>
                      <a:pt x="12233" y="13271"/>
                      <a:pt x="13097" y="12598"/>
                      <a:pt x="13808" y="11811"/>
                    </a:cubicBezTo>
                    <a:cubicBezTo>
                      <a:pt x="14134" y="11427"/>
                      <a:pt x="14441" y="10966"/>
                      <a:pt x="14691" y="10486"/>
                    </a:cubicBezTo>
                    <a:cubicBezTo>
                      <a:pt x="14921" y="10025"/>
                      <a:pt x="15113" y="9526"/>
                      <a:pt x="15209" y="8988"/>
                    </a:cubicBezTo>
                    <a:cubicBezTo>
                      <a:pt x="15344" y="8489"/>
                      <a:pt x="15363" y="7951"/>
                      <a:pt x="15305" y="7394"/>
                    </a:cubicBezTo>
                    <a:cubicBezTo>
                      <a:pt x="15267" y="6837"/>
                      <a:pt x="15152" y="6280"/>
                      <a:pt x="14960" y="5781"/>
                    </a:cubicBezTo>
                    <a:cubicBezTo>
                      <a:pt x="14806" y="5416"/>
                      <a:pt x="14633" y="5032"/>
                      <a:pt x="14345" y="4571"/>
                    </a:cubicBezTo>
                    <a:cubicBezTo>
                      <a:pt x="14288" y="4456"/>
                      <a:pt x="14211" y="4322"/>
                      <a:pt x="14134" y="4187"/>
                    </a:cubicBezTo>
                    <a:cubicBezTo>
                      <a:pt x="14000" y="3957"/>
                      <a:pt x="13865" y="3746"/>
                      <a:pt x="13731" y="3496"/>
                    </a:cubicBezTo>
                    <a:cubicBezTo>
                      <a:pt x="13481" y="3073"/>
                      <a:pt x="13347" y="2689"/>
                      <a:pt x="13270" y="2324"/>
                    </a:cubicBezTo>
                    <a:lnTo>
                      <a:pt x="13270" y="2344"/>
                    </a:lnTo>
                    <a:cubicBezTo>
                      <a:pt x="13231" y="2075"/>
                      <a:pt x="13193" y="1825"/>
                      <a:pt x="13193" y="1556"/>
                    </a:cubicBezTo>
                    <a:cubicBezTo>
                      <a:pt x="13231" y="1249"/>
                      <a:pt x="13270" y="923"/>
                      <a:pt x="13347" y="654"/>
                    </a:cubicBezTo>
                    <a:cubicBezTo>
                      <a:pt x="13366" y="596"/>
                      <a:pt x="13366" y="558"/>
                      <a:pt x="13385" y="500"/>
                    </a:cubicBezTo>
                    <a:cubicBezTo>
                      <a:pt x="13423" y="481"/>
                      <a:pt x="13423" y="423"/>
                      <a:pt x="13443" y="404"/>
                    </a:cubicBezTo>
                    <a:cubicBezTo>
                      <a:pt x="13462" y="385"/>
                      <a:pt x="13462" y="346"/>
                      <a:pt x="13481" y="327"/>
                    </a:cubicBezTo>
                    <a:lnTo>
                      <a:pt x="13519" y="308"/>
                    </a:lnTo>
                    <a:cubicBezTo>
                      <a:pt x="13539" y="231"/>
                      <a:pt x="13539" y="135"/>
                      <a:pt x="13481" y="97"/>
                    </a:cubicBezTo>
                    <a:cubicBezTo>
                      <a:pt x="13462" y="20"/>
                      <a:pt x="13385" y="1"/>
                      <a:pt x="13308" y="1"/>
                    </a:cubicBezTo>
                    <a:close/>
                  </a:path>
                </a:pathLst>
              </a:custGeom>
              <a:solidFill>
                <a:srgbClr val="FEC55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800"/>
              </a:p>
            </p:txBody>
          </p:sp>
          <p:sp>
            <p:nvSpPr>
              <p:cNvPr id="25" name="Google Shape;994;p37"/>
              <p:cNvSpPr/>
              <p:nvPr/>
            </p:nvSpPr>
            <p:spPr>
              <a:xfrm>
                <a:off x="627075" y="1138104"/>
                <a:ext cx="654936" cy="670717"/>
              </a:xfrm>
              <a:custGeom>
                <a:avLst/>
                <a:gdLst/>
                <a:ahLst/>
                <a:cxnLst/>
                <a:rect l="l" t="t" r="r" b="b"/>
                <a:pathLst>
                  <a:path w="13903" h="14238" extrusionOk="0">
                    <a:moveTo>
                      <a:pt x="13770" y="4935"/>
                    </a:moveTo>
                    <a:cubicBezTo>
                      <a:pt x="13770" y="4942"/>
                      <a:pt x="13769" y="4948"/>
                      <a:pt x="13767" y="4953"/>
                    </a:cubicBezTo>
                    <a:lnTo>
                      <a:pt x="13767" y="4953"/>
                    </a:lnTo>
                    <a:cubicBezTo>
                      <a:pt x="13807" y="4960"/>
                      <a:pt x="13846" y="4967"/>
                      <a:pt x="13885" y="4974"/>
                    </a:cubicBezTo>
                    <a:cubicBezTo>
                      <a:pt x="13888" y="4974"/>
                      <a:pt x="13891" y="4974"/>
                      <a:pt x="13894" y="4975"/>
                    </a:cubicBezTo>
                    <a:lnTo>
                      <a:pt x="13894" y="4975"/>
                    </a:lnTo>
                    <a:cubicBezTo>
                      <a:pt x="13879" y="4971"/>
                      <a:pt x="13844" y="4960"/>
                      <a:pt x="13770" y="4935"/>
                    </a:cubicBezTo>
                    <a:close/>
                    <a:moveTo>
                      <a:pt x="13894" y="4975"/>
                    </a:moveTo>
                    <a:cubicBezTo>
                      <a:pt x="13899" y="4976"/>
                      <a:pt x="13902" y="4977"/>
                      <a:pt x="13902" y="4977"/>
                    </a:cubicBezTo>
                    <a:cubicBezTo>
                      <a:pt x="13903" y="4977"/>
                      <a:pt x="13899" y="4976"/>
                      <a:pt x="13894" y="4975"/>
                    </a:cubicBezTo>
                    <a:close/>
                    <a:moveTo>
                      <a:pt x="12905" y="0"/>
                    </a:moveTo>
                    <a:cubicBezTo>
                      <a:pt x="12867" y="0"/>
                      <a:pt x="12867" y="0"/>
                      <a:pt x="12848" y="19"/>
                    </a:cubicBezTo>
                    <a:cubicBezTo>
                      <a:pt x="12349" y="499"/>
                      <a:pt x="11888" y="979"/>
                      <a:pt x="11427" y="1479"/>
                    </a:cubicBezTo>
                    <a:cubicBezTo>
                      <a:pt x="11139" y="1824"/>
                      <a:pt x="10831" y="2132"/>
                      <a:pt x="10543" y="2477"/>
                    </a:cubicBezTo>
                    <a:cubicBezTo>
                      <a:pt x="10601" y="2304"/>
                      <a:pt x="10659" y="2112"/>
                      <a:pt x="10697" y="1920"/>
                    </a:cubicBezTo>
                    <a:cubicBezTo>
                      <a:pt x="10793" y="1421"/>
                      <a:pt x="10793" y="864"/>
                      <a:pt x="10620" y="365"/>
                    </a:cubicBezTo>
                    <a:cubicBezTo>
                      <a:pt x="10620" y="326"/>
                      <a:pt x="10601" y="307"/>
                      <a:pt x="10563" y="307"/>
                    </a:cubicBezTo>
                    <a:lnTo>
                      <a:pt x="10543" y="307"/>
                    </a:lnTo>
                    <a:cubicBezTo>
                      <a:pt x="10524" y="307"/>
                      <a:pt x="10505" y="365"/>
                      <a:pt x="10505" y="384"/>
                    </a:cubicBezTo>
                    <a:cubicBezTo>
                      <a:pt x="10543" y="499"/>
                      <a:pt x="10563" y="615"/>
                      <a:pt x="10601" y="730"/>
                    </a:cubicBezTo>
                    <a:cubicBezTo>
                      <a:pt x="10620" y="826"/>
                      <a:pt x="10620" y="960"/>
                      <a:pt x="10620" y="1056"/>
                    </a:cubicBezTo>
                    <a:cubicBezTo>
                      <a:pt x="10620" y="1171"/>
                      <a:pt x="10620" y="1287"/>
                      <a:pt x="10601" y="1402"/>
                    </a:cubicBezTo>
                    <a:cubicBezTo>
                      <a:pt x="10563" y="1536"/>
                      <a:pt x="10563" y="1671"/>
                      <a:pt x="10524" y="1786"/>
                    </a:cubicBezTo>
                    <a:cubicBezTo>
                      <a:pt x="10505" y="1940"/>
                      <a:pt x="10447" y="2074"/>
                      <a:pt x="10409" y="2208"/>
                    </a:cubicBezTo>
                    <a:cubicBezTo>
                      <a:pt x="10275" y="2516"/>
                      <a:pt x="10140" y="2804"/>
                      <a:pt x="9967" y="3092"/>
                    </a:cubicBezTo>
                    <a:cubicBezTo>
                      <a:pt x="9564" y="3572"/>
                      <a:pt x="9122" y="4052"/>
                      <a:pt x="8700" y="4513"/>
                    </a:cubicBezTo>
                    <a:cubicBezTo>
                      <a:pt x="8450" y="4743"/>
                      <a:pt x="8220" y="5012"/>
                      <a:pt x="7970" y="5223"/>
                    </a:cubicBezTo>
                    <a:lnTo>
                      <a:pt x="7913" y="5300"/>
                    </a:lnTo>
                    <a:cubicBezTo>
                      <a:pt x="7932" y="5204"/>
                      <a:pt x="7970" y="5089"/>
                      <a:pt x="8009" y="4993"/>
                    </a:cubicBezTo>
                    <a:cubicBezTo>
                      <a:pt x="8047" y="4743"/>
                      <a:pt x="8105" y="4513"/>
                      <a:pt x="8105" y="4263"/>
                    </a:cubicBezTo>
                    <a:cubicBezTo>
                      <a:pt x="8124" y="3994"/>
                      <a:pt x="8124" y="3764"/>
                      <a:pt x="8124" y="3495"/>
                    </a:cubicBezTo>
                    <a:cubicBezTo>
                      <a:pt x="8124" y="3265"/>
                      <a:pt x="8066" y="3015"/>
                      <a:pt x="8047" y="2785"/>
                    </a:cubicBezTo>
                    <a:cubicBezTo>
                      <a:pt x="8009" y="2535"/>
                      <a:pt x="7951" y="2266"/>
                      <a:pt x="7913" y="2036"/>
                    </a:cubicBezTo>
                    <a:cubicBezTo>
                      <a:pt x="7817" y="1556"/>
                      <a:pt x="7644" y="1075"/>
                      <a:pt x="7471" y="615"/>
                    </a:cubicBezTo>
                    <a:cubicBezTo>
                      <a:pt x="7471" y="595"/>
                      <a:pt x="7452" y="576"/>
                      <a:pt x="7432" y="576"/>
                    </a:cubicBezTo>
                    <a:lnTo>
                      <a:pt x="7394" y="576"/>
                    </a:lnTo>
                    <a:cubicBezTo>
                      <a:pt x="7375" y="576"/>
                      <a:pt x="7356" y="615"/>
                      <a:pt x="7356" y="634"/>
                    </a:cubicBezTo>
                    <a:cubicBezTo>
                      <a:pt x="7548" y="1171"/>
                      <a:pt x="7682" y="1728"/>
                      <a:pt x="7778" y="2266"/>
                    </a:cubicBezTo>
                    <a:cubicBezTo>
                      <a:pt x="7874" y="2842"/>
                      <a:pt x="7913" y="3418"/>
                      <a:pt x="7855" y="3994"/>
                    </a:cubicBezTo>
                    <a:cubicBezTo>
                      <a:pt x="7817" y="4417"/>
                      <a:pt x="7721" y="4820"/>
                      <a:pt x="7567" y="5204"/>
                    </a:cubicBezTo>
                    <a:cubicBezTo>
                      <a:pt x="7471" y="5435"/>
                      <a:pt x="7375" y="5665"/>
                      <a:pt x="7260" y="5876"/>
                    </a:cubicBezTo>
                    <a:lnTo>
                      <a:pt x="7202" y="5915"/>
                    </a:lnTo>
                    <a:cubicBezTo>
                      <a:pt x="6991" y="6107"/>
                      <a:pt x="6780" y="6299"/>
                      <a:pt x="6568" y="6472"/>
                    </a:cubicBezTo>
                    <a:cubicBezTo>
                      <a:pt x="6338" y="6644"/>
                      <a:pt x="6127" y="6837"/>
                      <a:pt x="5915" y="7009"/>
                    </a:cubicBezTo>
                    <a:cubicBezTo>
                      <a:pt x="5819" y="7067"/>
                      <a:pt x="5723" y="7163"/>
                      <a:pt x="5627" y="7240"/>
                    </a:cubicBezTo>
                    <a:cubicBezTo>
                      <a:pt x="5666" y="7067"/>
                      <a:pt x="5723" y="6875"/>
                      <a:pt x="5743" y="6721"/>
                    </a:cubicBezTo>
                    <a:cubicBezTo>
                      <a:pt x="5839" y="6241"/>
                      <a:pt x="5858" y="5723"/>
                      <a:pt x="5896" y="5243"/>
                    </a:cubicBezTo>
                    <a:cubicBezTo>
                      <a:pt x="5896" y="4993"/>
                      <a:pt x="5896" y="4743"/>
                      <a:pt x="5858" y="4474"/>
                    </a:cubicBezTo>
                    <a:lnTo>
                      <a:pt x="5800" y="3764"/>
                    </a:lnTo>
                    <a:cubicBezTo>
                      <a:pt x="5723" y="3322"/>
                      <a:pt x="5608" y="2900"/>
                      <a:pt x="5416" y="2496"/>
                    </a:cubicBezTo>
                    <a:cubicBezTo>
                      <a:pt x="5320" y="2304"/>
                      <a:pt x="5186" y="2132"/>
                      <a:pt x="5070" y="1959"/>
                    </a:cubicBezTo>
                    <a:cubicBezTo>
                      <a:pt x="5070" y="1959"/>
                      <a:pt x="5051" y="1940"/>
                      <a:pt x="5032" y="1940"/>
                    </a:cubicBezTo>
                    <a:cubicBezTo>
                      <a:pt x="4994" y="1940"/>
                      <a:pt x="4994" y="1940"/>
                      <a:pt x="4974" y="1959"/>
                    </a:cubicBezTo>
                    <a:cubicBezTo>
                      <a:pt x="4955" y="1978"/>
                      <a:pt x="4955" y="2016"/>
                      <a:pt x="4974" y="2036"/>
                    </a:cubicBezTo>
                    <a:cubicBezTo>
                      <a:pt x="4994" y="2055"/>
                      <a:pt x="4994" y="2074"/>
                      <a:pt x="5032" y="2112"/>
                    </a:cubicBezTo>
                    <a:cubicBezTo>
                      <a:pt x="5147" y="2247"/>
                      <a:pt x="5224" y="2400"/>
                      <a:pt x="5282" y="2554"/>
                    </a:cubicBezTo>
                    <a:cubicBezTo>
                      <a:pt x="5435" y="2881"/>
                      <a:pt x="5512" y="3188"/>
                      <a:pt x="5551" y="3514"/>
                    </a:cubicBezTo>
                    <a:cubicBezTo>
                      <a:pt x="5608" y="3802"/>
                      <a:pt x="5627" y="4129"/>
                      <a:pt x="5627" y="4417"/>
                    </a:cubicBezTo>
                    <a:cubicBezTo>
                      <a:pt x="5627" y="4724"/>
                      <a:pt x="5627" y="5031"/>
                      <a:pt x="5608" y="5339"/>
                    </a:cubicBezTo>
                    <a:cubicBezTo>
                      <a:pt x="5570" y="5684"/>
                      <a:pt x="5531" y="6049"/>
                      <a:pt x="5454" y="6376"/>
                    </a:cubicBezTo>
                    <a:cubicBezTo>
                      <a:pt x="5378" y="6683"/>
                      <a:pt x="5320" y="6971"/>
                      <a:pt x="5186" y="7297"/>
                    </a:cubicBezTo>
                    <a:cubicBezTo>
                      <a:pt x="5147" y="7432"/>
                      <a:pt x="5090" y="7585"/>
                      <a:pt x="5032" y="7720"/>
                    </a:cubicBezTo>
                    <a:cubicBezTo>
                      <a:pt x="4878" y="7835"/>
                      <a:pt x="4744" y="7970"/>
                      <a:pt x="4571" y="8085"/>
                    </a:cubicBezTo>
                    <a:cubicBezTo>
                      <a:pt x="4110" y="8450"/>
                      <a:pt x="3688" y="8834"/>
                      <a:pt x="3246" y="9218"/>
                    </a:cubicBezTo>
                    <a:cubicBezTo>
                      <a:pt x="2824" y="9602"/>
                      <a:pt x="2401" y="10005"/>
                      <a:pt x="2017" y="10428"/>
                    </a:cubicBezTo>
                    <a:cubicBezTo>
                      <a:pt x="1153" y="11426"/>
                      <a:pt x="385" y="12540"/>
                      <a:pt x="58" y="13827"/>
                    </a:cubicBezTo>
                    <a:cubicBezTo>
                      <a:pt x="1" y="13980"/>
                      <a:pt x="97" y="14172"/>
                      <a:pt x="289" y="14230"/>
                    </a:cubicBezTo>
                    <a:cubicBezTo>
                      <a:pt x="311" y="14236"/>
                      <a:pt x="335" y="14238"/>
                      <a:pt x="360" y="14238"/>
                    </a:cubicBezTo>
                    <a:cubicBezTo>
                      <a:pt x="420" y="14238"/>
                      <a:pt x="484" y="14224"/>
                      <a:pt x="538" y="14211"/>
                    </a:cubicBezTo>
                    <a:cubicBezTo>
                      <a:pt x="634" y="14153"/>
                      <a:pt x="654" y="14076"/>
                      <a:pt x="711" y="13980"/>
                    </a:cubicBezTo>
                    <a:cubicBezTo>
                      <a:pt x="750" y="13884"/>
                      <a:pt x="807" y="13769"/>
                      <a:pt x="826" y="13673"/>
                    </a:cubicBezTo>
                    <a:cubicBezTo>
                      <a:pt x="999" y="13289"/>
                      <a:pt x="1191" y="12905"/>
                      <a:pt x="1403" y="12540"/>
                    </a:cubicBezTo>
                    <a:cubicBezTo>
                      <a:pt x="1614" y="12194"/>
                      <a:pt x="1863" y="11829"/>
                      <a:pt x="2113" y="11522"/>
                    </a:cubicBezTo>
                    <a:cubicBezTo>
                      <a:pt x="2459" y="11081"/>
                      <a:pt x="2843" y="10677"/>
                      <a:pt x="3227" y="10274"/>
                    </a:cubicBezTo>
                    <a:cubicBezTo>
                      <a:pt x="3630" y="9851"/>
                      <a:pt x="4033" y="9448"/>
                      <a:pt x="4475" y="9064"/>
                    </a:cubicBezTo>
                    <a:cubicBezTo>
                      <a:pt x="4667" y="8891"/>
                      <a:pt x="4859" y="8699"/>
                      <a:pt x="5051" y="8546"/>
                    </a:cubicBezTo>
                    <a:cubicBezTo>
                      <a:pt x="5128" y="8488"/>
                      <a:pt x="5224" y="8469"/>
                      <a:pt x="5282" y="8411"/>
                    </a:cubicBezTo>
                    <a:cubicBezTo>
                      <a:pt x="5378" y="8373"/>
                      <a:pt x="5454" y="8354"/>
                      <a:pt x="5551" y="8296"/>
                    </a:cubicBezTo>
                    <a:lnTo>
                      <a:pt x="5531" y="8296"/>
                    </a:lnTo>
                    <a:cubicBezTo>
                      <a:pt x="5531" y="8296"/>
                      <a:pt x="5551" y="8296"/>
                      <a:pt x="5551" y="8277"/>
                    </a:cubicBezTo>
                    <a:cubicBezTo>
                      <a:pt x="5839" y="8162"/>
                      <a:pt x="6127" y="8066"/>
                      <a:pt x="6415" y="7989"/>
                    </a:cubicBezTo>
                    <a:cubicBezTo>
                      <a:pt x="6722" y="7912"/>
                      <a:pt x="7048" y="7835"/>
                      <a:pt x="7356" y="7816"/>
                    </a:cubicBezTo>
                    <a:lnTo>
                      <a:pt x="7375" y="7816"/>
                    </a:lnTo>
                    <a:cubicBezTo>
                      <a:pt x="7490" y="7797"/>
                      <a:pt x="7586" y="7797"/>
                      <a:pt x="7721" y="7797"/>
                    </a:cubicBezTo>
                    <a:cubicBezTo>
                      <a:pt x="7855" y="7797"/>
                      <a:pt x="7970" y="7777"/>
                      <a:pt x="8124" y="7777"/>
                    </a:cubicBezTo>
                    <a:lnTo>
                      <a:pt x="8930" y="7777"/>
                    </a:lnTo>
                    <a:cubicBezTo>
                      <a:pt x="9199" y="7777"/>
                      <a:pt x="9468" y="7797"/>
                      <a:pt x="9698" y="7816"/>
                    </a:cubicBezTo>
                    <a:cubicBezTo>
                      <a:pt x="9967" y="7835"/>
                      <a:pt x="10236" y="7874"/>
                      <a:pt x="10467" y="7912"/>
                    </a:cubicBezTo>
                    <a:cubicBezTo>
                      <a:pt x="10659" y="7931"/>
                      <a:pt x="10831" y="7970"/>
                      <a:pt x="11024" y="7989"/>
                    </a:cubicBezTo>
                    <a:cubicBezTo>
                      <a:pt x="11196" y="8008"/>
                      <a:pt x="11388" y="8066"/>
                      <a:pt x="11561" y="8085"/>
                    </a:cubicBezTo>
                    <a:lnTo>
                      <a:pt x="12560" y="8296"/>
                    </a:lnTo>
                    <a:cubicBezTo>
                      <a:pt x="12579" y="8296"/>
                      <a:pt x="12637" y="8296"/>
                      <a:pt x="12637" y="8258"/>
                    </a:cubicBezTo>
                    <a:cubicBezTo>
                      <a:pt x="12637" y="8219"/>
                      <a:pt x="12637" y="8181"/>
                      <a:pt x="12579" y="8181"/>
                    </a:cubicBezTo>
                    <a:cubicBezTo>
                      <a:pt x="12291" y="8104"/>
                      <a:pt x="12041" y="8027"/>
                      <a:pt x="11753" y="7970"/>
                    </a:cubicBezTo>
                    <a:cubicBezTo>
                      <a:pt x="11465" y="7893"/>
                      <a:pt x="11177" y="7816"/>
                      <a:pt x="10889" y="7777"/>
                    </a:cubicBezTo>
                    <a:cubicBezTo>
                      <a:pt x="10735" y="7739"/>
                      <a:pt x="10601" y="7701"/>
                      <a:pt x="10447" y="7681"/>
                    </a:cubicBezTo>
                    <a:cubicBezTo>
                      <a:pt x="10313" y="7643"/>
                      <a:pt x="10140" y="7605"/>
                      <a:pt x="9967" y="7585"/>
                    </a:cubicBezTo>
                    <a:lnTo>
                      <a:pt x="9545" y="7509"/>
                    </a:lnTo>
                    <a:cubicBezTo>
                      <a:pt x="9372" y="7489"/>
                      <a:pt x="9218" y="7451"/>
                      <a:pt x="9065" y="7432"/>
                    </a:cubicBezTo>
                    <a:cubicBezTo>
                      <a:pt x="8738" y="7413"/>
                      <a:pt x="8431" y="7393"/>
                      <a:pt x="8143" y="7355"/>
                    </a:cubicBezTo>
                    <a:lnTo>
                      <a:pt x="7682" y="7355"/>
                    </a:lnTo>
                    <a:cubicBezTo>
                      <a:pt x="7528" y="7355"/>
                      <a:pt x="7375" y="7355"/>
                      <a:pt x="7202" y="7393"/>
                    </a:cubicBezTo>
                    <a:cubicBezTo>
                      <a:pt x="6895" y="7413"/>
                      <a:pt x="6607" y="7451"/>
                      <a:pt x="6299" y="7528"/>
                    </a:cubicBezTo>
                    <a:cubicBezTo>
                      <a:pt x="6203" y="7547"/>
                      <a:pt x="6107" y="7585"/>
                      <a:pt x="5992" y="7605"/>
                    </a:cubicBezTo>
                    <a:cubicBezTo>
                      <a:pt x="6299" y="7317"/>
                      <a:pt x="6626" y="7029"/>
                      <a:pt x="6952" y="6740"/>
                    </a:cubicBezTo>
                    <a:cubicBezTo>
                      <a:pt x="7164" y="6548"/>
                      <a:pt x="7356" y="6356"/>
                      <a:pt x="7548" y="6145"/>
                    </a:cubicBezTo>
                    <a:cubicBezTo>
                      <a:pt x="7721" y="6011"/>
                      <a:pt x="7874" y="5915"/>
                      <a:pt x="8047" y="5819"/>
                    </a:cubicBezTo>
                    <a:cubicBezTo>
                      <a:pt x="8297" y="5684"/>
                      <a:pt x="8546" y="5588"/>
                      <a:pt x="8796" y="5473"/>
                    </a:cubicBezTo>
                    <a:lnTo>
                      <a:pt x="8777" y="5473"/>
                    </a:lnTo>
                    <a:cubicBezTo>
                      <a:pt x="8796" y="5473"/>
                      <a:pt x="8815" y="5435"/>
                      <a:pt x="8834" y="5435"/>
                    </a:cubicBezTo>
                    <a:cubicBezTo>
                      <a:pt x="9180" y="5300"/>
                      <a:pt x="9545" y="5204"/>
                      <a:pt x="9891" y="5108"/>
                    </a:cubicBezTo>
                    <a:cubicBezTo>
                      <a:pt x="10063" y="5051"/>
                      <a:pt x="10255" y="5031"/>
                      <a:pt x="10428" y="4993"/>
                    </a:cubicBezTo>
                    <a:cubicBezTo>
                      <a:pt x="10620" y="4955"/>
                      <a:pt x="10793" y="4916"/>
                      <a:pt x="10985" y="4897"/>
                    </a:cubicBezTo>
                    <a:cubicBezTo>
                      <a:pt x="11288" y="4854"/>
                      <a:pt x="11579" y="4832"/>
                      <a:pt x="11876" y="4832"/>
                    </a:cubicBezTo>
                    <a:cubicBezTo>
                      <a:pt x="11975" y="4832"/>
                      <a:pt x="12075" y="4835"/>
                      <a:pt x="12176" y="4839"/>
                    </a:cubicBezTo>
                    <a:cubicBezTo>
                      <a:pt x="12368" y="4839"/>
                      <a:pt x="12560" y="4839"/>
                      <a:pt x="12771" y="4859"/>
                    </a:cubicBezTo>
                    <a:cubicBezTo>
                      <a:pt x="12963" y="4897"/>
                      <a:pt x="13194" y="4916"/>
                      <a:pt x="13386" y="4935"/>
                    </a:cubicBezTo>
                    <a:cubicBezTo>
                      <a:pt x="13482" y="4955"/>
                      <a:pt x="13597" y="4955"/>
                      <a:pt x="13693" y="4993"/>
                    </a:cubicBezTo>
                    <a:cubicBezTo>
                      <a:pt x="13710" y="4993"/>
                      <a:pt x="13757" y="4993"/>
                      <a:pt x="13767" y="4953"/>
                    </a:cubicBezTo>
                    <a:lnTo>
                      <a:pt x="13767" y="4953"/>
                    </a:lnTo>
                    <a:cubicBezTo>
                      <a:pt x="13269" y="4867"/>
                      <a:pt x="12770" y="4800"/>
                      <a:pt x="12272" y="4782"/>
                    </a:cubicBezTo>
                    <a:lnTo>
                      <a:pt x="11408" y="4782"/>
                    </a:lnTo>
                    <a:cubicBezTo>
                      <a:pt x="11120" y="4782"/>
                      <a:pt x="10812" y="4801"/>
                      <a:pt x="10524" y="4839"/>
                    </a:cubicBezTo>
                    <a:cubicBezTo>
                      <a:pt x="10236" y="4878"/>
                      <a:pt x="9948" y="4916"/>
                      <a:pt x="9660" y="4993"/>
                    </a:cubicBezTo>
                    <a:cubicBezTo>
                      <a:pt x="9506" y="5012"/>
                      <a:pt x="9372" y="5070"/>
                      <a:pt x="9257" y="5089"/>
                    </a:cubicBezTo>
                    <a:lnTo>
                      <a:pt x="8815" y="5223"/>
                    </a:lnTo>
                    <a:cubicBezTo>
                      <a:pt x="8700" y="5281"/>
                      <a:pt x="8604" y="5319"/>
                      <a:pt x="8489" y="5377"/>
                    </a:cubicBezTo>
                    <a:cubicBezTo>
                      <a:pt x="8700" y="5127"/>
                      <a:pt x="8911" y="4897"/>
                      <a:pt x="9103" y="4628"/>
                    </a:cubicBezTo>
                    <a:cubicBezTo>
                      <a:pt x="9314" y="4359"/>
                      <a:pt x="9545" y="4071"/>
                      <a:pt x="9756" y="3783"/>
                    </a:cubicBezTo>
                    <a:cubicBezTo>
                      <a:pt x="9775" y="3764"/>
                      <a:pt x="9775" y="3745"/>
                      <a:pt x="9814" y="3745"/>
                    </a:cubicBezTo>
                    <a:cubicBezTo>
                      <a:pt x="9871" y="3649"/>
                      <a:pt x="9948" y="3553"/>
                      <a:pt x="10044" y="3457"/>
                    </a:cubicBezTo>
                    <a:cubicBezTo>
                      <a:pt x="10063" y="3457"/>
                      <a:pt x="10102" y="3437"/>
                      <a:pt x="10121" y="3437"/>
                    </a:cubicBezTo>
                    <a:cubicBezTo>
                      <a:pt x="10255" y="3303"/>
                      <a:pt x="10371" y="3207"/>
                      <a:pt x="10524" y="3092"/>
                    </a:cubicBezTo>
                    <a:lnTo>
                      <a:pt x="10524" y="3092"/>
                    </a:lnTo>
                    <a:lnTo>
                      <a:pt x="10505" y="3111"/>
                    </a:lnTo>
                    <a:cubicBezTo>
                      <a:pt x="10716" y="2957"/>
                      <a:pt x="10928" y="2804"/>
                      <a:pt x="11177" y="2669"/>
                    </a:cubicBezTo>
                    <a:cubicBezTo>
                      <a:pt x="11292" y="2593"/>
                      <a:pt x="11388" y="2535"/>
                      <a:pt x="11504" y="2477"/>
                    </a:cubicBezTo>
                    <a:cubicBezTo>
                      <a:pt x="11619" y="2400"/>
                      <a:pt x="11753" y="2343"/>
                      <a:pt x="11888" y="2304"/>
                    </a:cubicBezTo>
                    <a:cubicBezTo>
                      <a:pt x="12157" y="2189"/>
                      <a:pt x="12445" y="2112"/>
                      <a:pt x="12733" y="2093"/>
                    </a:cubicBezTo>
                    <a:cubicBezTo>
                      <a:pt x="12848" y="2055"/>
                      <a:pt x="12963" y="2055"/>
                      <a:pt x="13098" y="2055"/>
                    </a:cubicBezTo>
                    <a:cubicBezTo>
                      <a:pt x="13117" y="2055"/>
                      <a:pt x="13136" y="2036"/>
                      <a:pt x="13136" y="2016"/>
                    </a:cubicBezTo>
                    <a:cubicBezTo>
                      <a:pt x="13136" y="1997"/>
                      <a:pt x="13117" y="1959"/>
                      <a:pt x="13098" y="1959"/>
                    </a:cubicBezTo>
                    <a:lnTo>
                      <a:pt x="13001" y="1959"/>
                    </a:lnTo>
                    <a:cubicBezTo>
                      <a:pt x="12733" y="1959"/>
                      <a:pt x="12483" y="1997"/>
                      <a:pt x="12253" y="2036"/>
                    </a:cubicBezTo>
                    <a:cubicBezTo>
                      <a:pt x="12099" y="2055"/>
                      <a:pt x="11964" y="2112"/>
                      <a:pt x="11849" y="2132"/>
                    </a:cubicBezTo>
                    <a:cubicBezTo>
                      <a:pt x="11696" y="2170"/>
                      <a:pt x="11561" y="2228"/>
                      <a:pt x="11408" y="2304"/>
                    </a:cubicBezTo>
                    <a:cubicBezTo>
                      <a:pt x="11139" y="2400"/>
                      <a:pt x="10908" y="2535"/>
                      <a:pt x="10659" y="2689"/>
                    </a:cubicBezTo>
                    <a:cubicBezTo>
                      <a:pt x="10697" y="2650"/>
                      <a:pt x="10716" y="2612"/>
                      <a:pt x="10755" y="2593"/>
                    </a:cubicBezTo>
                    <a:cubicBezTo>
                      <a:pt x="11004" y="2304"/>
                      <a:pt x="11216" y="2016"/>
                      <a:pt x="11465" y="1728"/>
                    </a:cubicBezTo>
                    <a:cubicBezTo>
                      <a:pt x="11945" y="1171"/>
                      <a:pt x="12425" y="615"/>
                      <a:pt x="12944" y="115"/>
                    </a:cubicBezTo>
                    <a:cubicBezTo>
                      <a:pt x="13001" y="58"/>
                      <a:pt x="12944" y="0"/>
                      <a:pt x="12905" y="0"/>
                    </a:cubicBezTo>
                    <a:close/>
                  </a:path>
                </a:pathLst>
              </a:custGeom>
              <a:solidFill>
                <a:srgbClr val="FDAD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800"/>
              </a:p>
            </p:txBody>
          </p:sp>
        </p:grpSp>
      </p:grpSp>
      <p:sp>
        <p:nvSpPr>
          <p:cNvPr id="26" name="Google Shape;995;p37"/>
          <p:cNvSpPr txBox="1">
            <a:spLocks/>
          </p:cNvSpPr>
          <p:nvPr/>
        </p:nvSpPr>
        <p:spPr>
          <a:xfrm>
            <a:off x="1788716" y="2177977"/>
            <a:ext cx="867600" cy="74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800" dirty="0"/>
              <a:t>01</a:t>
            </a:r>
          </a:p>
        </p:txBody>
      </p:sp>
      <p:sp>
        <p:nvSpPr>
          <p:cNvPr id="27" name="Google Shape;997;p37"/>
          <p:cNvSpPr/>
          <p:nvPr/>
        </p:nvSpPr>
        <p:spPr>
          <a:xfrm>
            <a:off x="213553" y="5718018"/>
            <a:ext cx="927155" cy="1101189"/>
          </a:xfrm>
          <a:custGeom>
            <a:avLst/>
            <a:gdLst/>
            <a:ahLst/>
            <a:cxnLst/>
            <a:rect l="l" t="t" r="r" b="b"/>
            <a:pathLst>
              <a:path w="11097" h="13180" extrusionOk="0">
                <a:moveTo>
                  <a:pt x="5535" y="0"/>
                </a:moveTo>
                <a:cubicBezTo>
                  <a:pt x="5237" y="0"/>
                  <a:pt x="4953" y="41"/>
                  <a:pt x="4655" y="81"/>
                </a:cubicBezTo>
                <a:cubicBezTo>
                  <a:pt x="4506" y="108"/>
                  <a:pt x="4331" y="149"/>
                  <a:pt x="4168" y="190"/>
                </a:cubicBezTo>
                <a:cubicBezTo>
                  <a:pt x="4141" y="190"/>
                  <a:pt x="4114" y="203"/>
                  <a:pt x="4087" y="203"/>
                </a:cubicBezTo>
                <a:cubicBezTo>
                  <a:pt x="3857" y="271"/>
                  <a:pt x="3627" y="352"/>
                  <a:pt x="3410" y="433"/>
                </a:cubicBezTo>
                <a:cubicBezTo>
                  <a:pt x="3248" y="501"/>
                  <a:pt x="3099" y="568"/>
                  <a:pt x="2950" y="650"/>
                </a:cubicBezTo>
                <a:lnTo>
                  <a:pt x="2910" y="677"/>
                </a:lnTo>
                <a:lnTo>
                  <a:pt x="2883" y="690"/>
                </a:lnTo>
                <a:lnTo>
                  <a:pt x="2774" y="758"/>
                </a:lnTo>
                <a:lnTo>
                  <a:pt x="2707" y="785"/>
                </a:lnTo>
                <a:cubicBezTo>
                  <a:pt x="2680" y="812"/>
                  <a:pt x="2639" y="839"/>
                  <a:pt x="2599" y="853"/>
                </a:cubicBezTo>
                <a:cubicBezTo>
                  <a:pt x="2517" y="907"/>
                  <a:pt x="2450" y="961"/>
                  <a:pt x="2382" y="1001"/>
                </a:cubicBezTo>
                <a:lnTo>
                  <a:pt x="2341" y="1029"/>
                </a:lnTo>
                <a:cubicBezTo>
                  <a:pt x="2030" y="1259"/>
                  <a:pt x="1733" y="1529"/>
                  <a:pt x="1475" y="1827"/>
                </a:cubicBezTo>
                <a:cubicBezTo>
                  <a:pt x="1408" y="1908"/>
                  <a:pt x="1340" y="1989"/>
                  <a:pt x="1286" y="2070"/>
                </a:cubicBezTo>
                <a:lnTo>
                  <a:pt x="1259" y="2098"/>
                </a:lnTo>
                <a:cubicBezTo>
                  <a:pt x="867" y="2625"/>
                  <a:pt x="569" y="3221"/>
                  <a:pt x="379" y="3857"/>
                </a:cubicBezTo>
                <a:cubicBezTo>
                  <a:pt x="55" y="4953"/>
                  <a:pt x="1" y="6103"/>
                  <a:pt x="244" y="7212"/>
                </a:cubicBezTo>
                <a:cubicBezTo>
                  <a:pt x="244" y="7226"/>
                  <a:pt x="244" y="7239"/>
                  <a:pt x="244" y="7253"/>
                </a:cubicBezTo>
                <a:cubicBezTo>
                  <a:pt x="271" y="7402"/>
                  <a:pt x="312" y="7551"/>
                  <a:pt x="366" y="7699"/>
                </a:cubicBezTo>
                <a:lnTo>
                  <a:pt x="366" y="7726"/>
                </a:lnTo>
                <a:lnTo>
                  <a:pt x="420" y="7862"/>
                </a:lnTo>
                <a:cubicBezTo>
                  <a:pt x="461" y="7970"/>
                  <a:pt x="528" y="8078"/>
                  <a:pt x="623" y="8159"/>
                </a:cubicBezTo>
                <a:cubicBezTo>
                  <a:pt x="691" y="8214"/>
                  <a:pt x="772" y="8254"/>
                  <a:pt x="853" y="8281"/>
                </a:cubicBezTo>
                <a:cubicBezTo>
                  <a:pt x="894" y="8295"/>
                  <a:pt x="921" y="8308"/>
                  <a:pt x="948" y="8308"/>
                </a:cubicBezTo>
                <a:lnTo>
                  <a:pt x="975" y="8308"/>
                </a:lnTo>
                <a:cubicBezTo>
                  <a:pt x="1746" y="8498"/>
                  <a:pt x="2544" y="8579"/>
                  <a:pt x="3343" y="8579"/>
                </a:cubicBezTo>
                <a:lnTo>
                  <a:pt x="3519" y="8579"/>
                </a:lnTo>
                <a:cubicBezTo>
                  <a:pt x="3776" y="8579"/>
                  <a:pt x="4019" y="8565"/>
                  <a:pt x="4276" y="8538"/>
                </a:cubicBezTo>
                <a:lnTo>
                  <a:pt x="4276" y="8538"/>
                </a:lnTo>
                <a:cubicBezTo>
                  <a:pt x="4276" y="8606"/>
                  <a:pt x="4263" y="8674"/>
                  <a:pt x="4249" y="8728"/>
                </a:cubicBezTo>
                <a:cubicBezTo>
                  <a:pt x="4195" y="9147"/>
                  <a:pt x="4168" y="9580"/>
                  <a:pt x="4155" y="10000"/>
                </a:cubicBezTo>
                <a:cubicBezTo>
                  <a:pt x="4155" y="10230"/>
                  <a:pt x="4168" y="10473"/>
                  <a:pt x="4209" y="10703"/>
                </a:cubicBezTo>
                <a:cubicBezTo>
                  <a:pt x="4249" y="10947"/>
                  <a:pt x="4303" y="11190"/>
                  <a:pt x="4398" y="11420"/>
                </a:cubicBezTo>
                <a:cubicBezTo>
                  <a:pt x="4588" y="11908"/>
                  <a:pt x="4926" y="12341"/>
                  <a:pt x="5359" y="12652"/>
                </a:cubicBezTo>
                <a:cubicBezTo>
                  <a:pt x="5575" y="12801"/>
                  <a:pt x="5792" y="12909"/>
                  <a:pt x="6035" y="12990"/>
                </a:cubicBezTo>
                <a:cubicBezTo>
                  <a:pt x="6279" y="13085"/>
                  <a:pt x="6523" y="13139"/>
                  <a:pt x="6780" y="13166"/>
                </a:cubicBezTo>
                <a:cubicBezTo>
                  <a:pt x="6901" y="13179"/>
                  <a:pt x="7023" y="13179"/>
                  <a:pt x="7131" y="13179"/>
                </a:cubicBezTo>
                <a:cubicBezTo>
                  <a:pt x="7267" y="13179"/>
                  <a:pt x="7402" y="13179"/>
                  <a:pt x="7524" y="13166"/>
                </a:cubicBezTo>
                <a:cubicBezTo>
                  <a:pt x="7632" y="13152"/>
                  <a:pt x="7740" y="13139"/>
                  <a:pt x="7835" y="13112"/>
                </a:cubicBezTo>
                <a:cubicBezTo>
                  <a:pt x="7876" y="13112"/>
                  <a:pt x="7903" y="13098"/>
                  <a:pt x="7930" y="13085"/>
                </a:cubicBezTo>
                <a:cubicBezTo>
                  <a:pt x="8038" y="13058"/>
                  <a:pt x="8146" y="13031"/>
                  <a:pt x="8268" y="12990"/>
                </a:cubicBezTo>
                <a:cubicBezTo>
                  <a:pt x="8809" y="12787"/>
                  <a:pt x="9256" y="12408"/>
                  <a:pt x="9540" y="11908"/>
                </a:cubicBezTo>
                <a:cubicBezTo>
                  <a:pt x="9675" y="11664"/>
                  <a:pt x="9757" y="11380"/>
                  <a:pt x="9784" y="11096"/>
                </a:cubicBezTo>
                <a:cubicBezTo>
                  <a:pt x="9797" y="10825"/>
                  <a:pt x="9770" y="10568"/>
                  <a:pt x="9702" y="10311"/>
                </a:cubicBezTo>
                <a:cubicBezTo>
                  <a:pt x="9621" y="10027"/>
                  <a:pt x="9499" y="9756"/>
                  <a:pt x="9364" y="9513"/>
                </a:cubicBezTo>
                <a:cubicBezTo>
                  <a:pt x="9269" y="9337"/>
                  <a:pt x="9161" y="9188"/>
                  <a:pt x="9066" y="9039"/>
                </a:cubicBezTo>
                <a:cubicBezTo>
                  <a:pt x="9012" y="8971"/>
                  <a:pt x="8958" y="8890"/>
                  <a:pt x="8904" y="8809"/>
                </a:cubicBezTo>
                <a:cubicBezTo>
                  <a:pt x="8661" y="8389"/>
                  <a:pt x="8444" y="7956"/>
                  <a:pt x="8268" y="7496"/>
                </a:cubicBezTo>
                <a:lnTo>
                  <a:pt x="8255" y="7442"/>
                </a:lnTo>
                <a:lnTo>
                  <a:pt x="8309" y="7415"/>
                </a:lnTo>
                <a:cubicBezTo>
                  <a:pt x="8336" y="7402"/>
                  <a:pt x="8349" y="7388"/>
                  <a:pt x="8376" y="7375"/>
                </a:cubicBezTo>
                <a:cubicBezTo>
                  <a:pt x="8458" y="7334"/>
                  <a:pt x="8539" y="7293"/>
                  <a:pt x="8620" y="7239"/>
                </a:cubicBezTo>
                <a:lnTo>
                  <a:pt x="8755" y="7172"/>
                </a:lnTo>
                <a:lnTo>
                  <a:pt x="8823" y="7131"/>
                </a:lnTo>
                <a:lnTo>
                  <a:pt x="8958" y="7050"/>
                </a:lnTo>
                <a:lnTo>
                  <a:pt x="9012" y="7009"/>
                </a:lnTo>
                <a:lnTo>
                  <a:pt x="9134" y="6942"/>
                </a:lnTo>
                <a:cubicBezTo>
                  <a:pt x="9161" y="6928"/>
                  <a:pt x="9175" y="6915"/>
                  <a:pt x="9202" y="6888"/>
                </a:cubicBezTo>
                <a:cubicBezTo>
                  <a:pt x="9378" y="6766"/>
                  <a:pt x="9554" y="6644"/>
                  <a:pt x="9716" y="6522"/>
                </a:cubicBezTo>
                <a:cubicBezTo>
                  <a:pt x="10095" y="6238"/>
                  <a:pt x="10447" y="5913"/>
                  <a:pt x="10744" y="5548"/>
                </a:cubicBezTo>
                <a:cubicBezTo>
                  <a:pt x="10785" y="5494"/>
                  <a:pt x="10839" y="5440"/>
                  <a:pt x="10880" y="5399"/>
                </a:cubicBezTo>
                <a:lnTo>
                  <a:pt x="10934" y="5331"/>
                </a:lnTo>
                <a:cubicBezTo>
                  <a:pt x="11042" y="5210"/>
                  <a:pt x="11096" y="5047"/>
                  <a:pt x="11083" y="4871"/>
                </a:cubicBezTo>
                <a:cubicBezTo>
                  <a:pt x="11096" y="4763"/>
                  <a:pt x="11083" y="4628"/>
                  <a:pt x="11056" y="4452"/>
                </a:cubicBezTo>
                <a:lnTo>
                  <a:pt x="11056" y="4411"/>
                </a:lnTo>
                <a:cubicBezTo>
                  <a:pt x="11001" y="4060"/>
                  <a:pt x="10893" y="3721"/>
                  <a:pt x="10771" y="3383"/>
                </a:cubicBezTo>
                <a:cubicBezTo>
                  <a:pt x="10623" y="2991"/>
                  <a:pt x="10433" y="2612"/>
                  <a:pt x="10203" y="2273"/>
                </a:cubicBezTo>
                <a:cubicBezTo>
                  <a:pt x="10162" y="2219"/>
                  <a:pt x="10122" y="2165"/>
                  <a:pt x="10081" y="2098"/>
                </a:cubicBezTo>
                <a:lnTo>
                  <a:pt x="10041" y="2043"/>
                </a:lnTo>
                <a:cubicBezTo>
                  <a:pt x="9594" y="1462"/>
                  <a:pt x="9039" y="988"/>
                  <a:pt x="8403" y="650"/>
                </a:cubicBezTo>
                <a:cubicBezTo>
                  <a:pt x="8052" y="447"/>
                  <a:pt x="7659" y="298"/>
                  <a:pt x="7267" y="190"/>
                </a:cubicBezTo>
                <a:cubicBezTo>
                  <a:pt x="6847" y="81"/>
                  <a:pt x="6428" y="14"/>
                  <a:pt x="5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28" name="Google Shape;998;p37"/>
          <p:cNvSpPr/>
          <p:nvPr/>
        </p:nvSpPr>
        <p:spPr>
          <a:xfrm>
            <a:off x="618275" y="6181474"/>
            <a:ext cx="357344" cy="583429"/>
          </a:xfrm>
          <a:custGeom>
            <a:avLst/>
            <a:gdLst/>
            <a:ahLst/>
            <a:cxnLst/>
            <a:rect l="l" t="t" r="r" b="b"/>
            <a:pathLst>
              <a:path w="4277" h="6983" extrusionOk="0">
                <a:moveTo>
                  <a:pt x="1286" y="1"/>
                </a:moveTo>
                <a:cubicBezTo>
                  <a:pt x="1178" y="1"/>
                  <a:pt x="1083" y="28"/>
                  <a:pt x="989" y="55"/>
                </a:cubicBezTo>
                <a:cubicBezTo>
                  <a:pt x="880" y="96"/>
                  <a:pt x="786" y="163"/>
                  <a:pt x="704" y="231"/>
                </a:cubicBezTo>
                <a:cubicBezTo>
                  <a:pt x="447" y="461"/>
                  <a:pt x="285" y="786"/>
                  <a:pt x="244" y="1124"/>
                </a:cubicBezTo>
                <a:cubicBezTo>
                  <a:pt x="177" y="1503"/>
                  <a:pt x="136" y="1882"/>
                  <a:pt x="136" y="2261"/>
                </a:cubicBezTo>
                <a:lnTo>
                  <a:pt x="136" y="2423"/>
                </a:lnTo>
                <a:cubicBezTo>
                  <a:pt x="136" y="2545"/>
                  <a:pt x="136" y="2667"/>
                  <a:pt x="136" y="2788"/>
                </a:cubicBezTo>
                <a:cubicBezTo>
                  <a:pt x="136" y="2951"/>
                  <a:pt x="109" y="3100"/>
                  <a:pt x="95" y="3275"/>
                </a:cubicBezTo>
                <a:cubicBezTo>
                  <a:pt x="41" y="3668"/>
                  <a:pt x="1" y="4060"/>
                  <a:pt x="1" y="4453"/>
                </a:cubicBezTo>
                <a:cubicBezTo>
                  <a:pt x="1" y="4656"/>
                  <a:pt x="14" y="4859"/>
                  <a:pt x="41" y="5062"/>
                </a:cubicBezTo>
                <a:cubicBezTo>
                  <a:pt x="68" y="5251"/>
                  <a:pt x="123" y="5440"/>
                  <a:pt x="190" y="5630"/>
                </a:cubicBezTo>
                <a:cubicBezTo>
                  <a:pt x="339" y="6009"/>
                  <a:pt x="596" y="6333"/>
                  <a:pt x="921" y="6564"/>
                </a:cubicBezTo>
                <a:cubicBezTo>
                  <a:pt x="1070" y="6672"/>
                  <a:pt x="1246" y="6753"/>
                  <a:pt x="1422" y="6821"/>
                </a:cubicBezTo>
                <a:cubicBezTo>
                  <a:pt x="1706" y="6915"/>
                  <a:pt x="2003" y="6969"/>
                  <a:pt x="2301" y="6969"/>
                </a:cubicBezTo>
                <a:lnTo>
                  <a:pt x="2301" y="6983"/>
                </a:lnTo>
                <a:cubicBezTo>
                  <a:pt x="2409" y="6983"/>
                  <a:pt x="2518" y="6969"/>
                  <a:pt x="2612" y="6956"/>
                </a:cubicBezTo>
                <a:cubicBezTo>
                  <a:pt x="2815" y="6942"/>
                  <a:pt x="3005" y="6888"/>
                  <a:pt x="3194" y="6821"/>
                </a:cubicBezTo>
                <a:cubicBezTo>
                  <a:pt x="3573" y="6685"/>
                  <a:pt x="3898" y="6415"/>
                  <a:pt x="4101" y="6063"/>
                </a:cubicBezTo>
                <a:cubicBezTo>
                  <a:pt x="4195" y="5887"/>
                  <a:pt x="4250" y="5711"/>
                  <a:pt x="4263" y="5508"/>
                </a:cubicBezTo>
                <a:cubicBezTo>
                  <a:pt x="4277" y="5332"/>
                  <a:pt x="4250" y="5143"/>
                  <a:pt x="4209" y="4953"/>
                </a:cubicBezTo>
                <a:cubicBezTo>
                  <a:pt x="4141" y="4737"/>
                  <a:pt x="4047" y="4520"/>
                  <a:pt x="3925" y="4317"/>
                </a:cubicBezTo>
                <a:cubicBezTo>
                  <a:pt x="3857" y="4169"/>
                  <a:pt x="3762" y="4033"/>
                  <a:pt x="3668" y="3898"/>
                </a:cubicBezTo>
                <a:cubicBezTo>
                  <a:pt x="3614" y="3817"/>
                  <a:pt x="3559" y="3722"/>
                  <a:pt x="3505" y="3641"/>
                </a:cubicBezTo>
                <a:cubicBezTo>
                  <a:pt x="3221" y="3194"/>
                  <a:pt x="2978" y="2707"/>
                  <a:pt x="2802" y="2207"/>
                </a:cubicBezTo>
                <a:lnTo>
                  <a:pt x="2802" y="2193"/>
                </a:lnTo>
                <a:cubicBezTo>
                  <a:pt x="2599" y="1598"/>
                  <a:pt x="2463" y="989"/>
                  <a:pt x="2396" y="366"/>
                </a:cubicBezTo>
                <a:cubicBezTo>
                  <a:pt x="2382" y="299"/>
                  <a:pt x="2328" y="258"/>
                  <a:pt x="2260" y="258"/>
                </a:cubicBezTo>
                <a:lnTo>
                  <a:pt x="2233" y="258"/>
                </a:lnTo>
                <a:cubicBezTo>
                  <a:pt x="2206" y="272"/>
                  <a:pt x="2179" y="285"/>
                  <a:pt x="2152" y="312"/>
                </a:cubicBezTo>
                <a:cubicBezTo>
                  <a:pt x="2139" y="339"/>
                  <a:pt x="2139" y="380"/>
                  <a:pt x="2139" y="407"/>
                </a:cubicBezTo>
                <a:lnTo>
                  <a:pt x="2139" y="461"/>
                </a:lnTo>
                <a:lnTo>
                  <a:pt x="2139" y="502"/>
                </a:lnTo>
                <a:cubicBezTo>
                  <a:pt x="2044" y="366"/>
                  <a:pt x="1922" y="258"/>
                  <a:pt x="1787" y="163"/>
                </a:cubicBezTo>
                <a:cubicBezTo>
                  <a:pt x="1638" y="55"/>
                  <a:pt x="1462" y="1"/>
                  <a:pt x="1286" y="1"/>
                </a:cubicBezTo>
                <a:close/>
              </a:path>
            </a:pathLst>
          </a:custGeom>
          <a:solidFill>
            <a:srgbClr val="F2E2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29" name="Google Shape;999;p37"/>
          <p:cNvSpPr/>
          <p:nvPr/>
        </p:nvSpPr>
        <p:spPr>
          <a:xfrm>
            <a:off x="619445" y="6180389"/>
            <a:ext cx="237449" cy="583429"/>
          </a:xfrm>
          <a:custGeom>
            <a:avLst/>
            <a:gdLst/>
            <a:ahLst/>
            <a:cxnLst/>
            <a:rect l="l" t="t" r="r" b="b"/>
            <a:pathLst>
              <a:path w="2842" h="6983" extrusionOk="0">
                <a:moveTo>
                  <a:pt x="1272" y="0"/>
                </a:moveTo>
                <a:cubicBezTo>
                  <a:pt x="1177" y="0"/>
                  <a:pt x="1069" y="27"/>
                  <a:pt x="975" y="68"/>
                </a:cubicBezTo>
                <a:cubicBezTo>
                  <a:pt x="880" y="109"/>
                  <a:pt x="785" y="163"/>
                  <a:pt x="704" y="230"/>
                </a:cubicBezTo>
                <a:cubicBezTo>
                  <a:pt x="447" y="474"/>
                  <a:pt x="284" y="785"/>
                  <a:pt x="230" y="1137"/>
                </a:cubicBezTo>
                <a:cubicBezTo>
                  <a:pt x="163" y="1502"/>
                  <a:pt x="136" y="1895"/>
                  <a:pt x="136" y="2274"/>
                </a:cubicBezTo>
                <a:lnTo>
                  <a:pt x="136" y="2422"/>
                </a:lnTo>
                <a:lnTo>
                  <a:pt x="136" y="2504"/>
                </a:lnTo>
                <a:lnTo>
                  <a:pt x="136" y="2801"/>
                </a:lnTo>
                <a:cubicBezTo>
                  <a:pt x="136" y="2964"/>
                  <a:pt x="109" y="3140"/>
                  <a:pt x="95" y="3288"/>
                </a:cubicBezTo>
                <a:cubicBezTo>
                  <a:pt x="41" y="3681"/>
                  <a:pt x="14" y="4073"/>
                  <a:pt x="0" y="4466"/>
                </a:cubicBezTo>
                <a:cubicBezTo>
                  <a:pt x="0" y="4669"/>
                  <a:pt x="14" y="4872"/>
                  <a:pt x="41" y="5075"/>
                </a:cubicBezTo>
                <a:cubicBezTo>
                  <a:pt x="81" y="5264"/>
                  <a:pt x="122" y="5453"/>
                  <a:pt x="203" y="5643"/>
                </a:cubicBezTo>
                <a:cubicBezTo>
                  <a:pt x="406" y="6198"/>
                  <a:pt x="866" y="6631"/>
                  <a:pt x="1435" y="6834"/>
                </a:cubicBezTo>
                <a:cubicBezTo>
                  <a:pt x="1624" y="6901"/>
                  <a:pt x="1813" y="6942"/>
                  <a:pt x="2016" y="6969"/>
                </a:cubicBezTo>
                <a:cubicBezTo>
                  <a:pt x="2125" y="6969"/>
                  <a:pt x="2219" y="6982"/>
                  <a:pt x="2301" y="6982"/>
                </a:cubicBezTo>
                <a:cubicBezTo>
                  <a:pt x="2395" y="6982"/>
                  <a:pt x="2517" y="6982"/>
                  <a:pt x="2625" y="6969"/>
                </a:cubicBezTo>
                <a:lnTo>
                  <a:pt x="2625" y="6969"/>
                </a:lnTo>
                <a:lnTo>
                  <a:pt x="2598" y="6982"/>
                </a:lnTo>
                <a:cubicBezTo>
                  <a:pt x="2679" y="6969"/>
                  <a:pt x="2761" y="6955"/>
                  <a:pt x="2842" y="6942"/>
                </a:cubicBezTo>
                <a:lnTo>
                  <a:pt x="2788" y="6928"/>
                </a:lnTo>
                <a:cubicBezTo>
                  <a:pt x="2476" y="6847"/>
                  <a:pt x="2179" y="6712"/>
                  <a:pt x="1922" y="6509"/>
                </a:cubicBezTo>
                <a:cubicBezTo>
                  <a:pt x="1786" y="6414"/>
                  <a:pt x="1665" y="6306"/>
                  <a:pt x="1556" y="6198"/>
                </a:cubicBezTo>
                <a:cubicBezTo>
                  <a:pt x="1489" y="6116"/>
                  <a:pt x="1421" y="6022"/>
                  <a:pt x="1353" y="5941"/>
                </a:cubicBezTo>
                <a:cubicBezTo>
                  <a:pt x="1218" y="5724"/>
                  <a:pt x="1096" y="5508"/>
                  <a:pt x="1002" y="5264"/>
                </a:cubicBezTo>
                <a:cubicBezTo>
                  <a:pt x="934" y="5102"/>
                  <a:pt x="880" y="4926"/>
                  <a:pt x="826" y="4750"/>
                </a:cubicBezTo>
                <a:cubicBezTo>
                  <a:pt x="785" y="4574"/>
                  <a:pt x="744" y="4398"/>
                  <a:pt x="731" y="4209"/>
                </a:cubicBezTo>
                <a:cubicBezTo>
                  <a:pt x="704" y="4033"/>
                  <a:pt x="704" y="3857"/>
                  <a:pt x="717" y="3681"/>
                </a:cubicBezTo>
                <a:cubicBezTo>
                  <a:pt x="717" y="3518"/>
                  <a:pt x="758" y="3356"/>
                  <a:pt x="812" y="3194"/>
                </a:cubicBezTo>
                <a:cubicBezTo>
                  <a:pt x="866" y="3058"/>
                  <a:pt x="934" y="2923"/>
                  <a:pt x="1029" y="2801"/>
                </a:cubicBezTo>
                <a:cubicBezTo>
                  <a:pt x="1083" y="2720"/>
                  <a:pt x="1150" y="2653"/>
                  <a:pt x="1232" y="2598"/>
                </a:cubicBezTo>
                <a:cubicBezTo>
                  <a:pt x="1299" y="2544"/>
                  <a:pt x="1380" y="2504"/>
                  <a:pt x="1448" y="2463"/>
                </a:cubicBezTo>
                <a:cubicBezTo>
                  <a:pt x="1624" y="2382"/>
                  <a:pt x="1813" y="2314"/>
                  <a:pt x="2003" y="2274"/>
                </a:cubicBezTo>
                <a:cubicBezTo>
                  <a:pt x="2192" y="2220"/>
                  <a:pt x="2395" y="2165"/>
                  <a:pt x="2585" y="2098"/>
                </a:cubicBezTo>
                <a:cubicBezTo>
                  <a:pt x="2625" y="2084"/>
                  <a:pt x="2679" y="2057"/>
                  <a:pt x="2734" y="2044"/>
                </a:cubicBezTo>
                <a:cubicBezTo>
                  <a:pt x="2558" y="1502"/>
                  <a:pt x="2449" y="948"/>
                  <a:pt x="2382" y="379"/>
                </a:cubicBezTo>
                <a:cubicBezTo>
                  <a:pt x="2368" y="312"/>
                  <a:pt x="2314" y="271"/>
                  <a:pt x="2246" y="271"/>
                </a:cubicBezTo>
                <a:lnTo>
                  <a:pt x="2219" y="271"/>
                </a:lnTo>
                <a:cubicBezTo>
                  <a:pt x="2192" y="271"/>
                  <a:pt x="2165" y="298"/>
                  <a:pt x="2138" y="325"/>
                </a:cubicBezTo>
                <a:cubicBezTo>
                  <a:pt x="2125" y="352"/>
                  <a:pt x="2111" y="393"/>
                  <a:pt x="2125" y="420"/>
                </a:cubicBezTo>
                <a:lnTo>
                  <a:pt x="2125" y="474"/>
                </a:lnTo>
                <a:lnTo>
                  <a:pt x="2125" y="528"/>
                </a:lnTo>
                <a:cubicBezTo>
                  <a:pt x="2030" y="379"/>
                  <a:pt x="1922" y="271"/>
                  <a:pt x="1786" y="176"/>
                </a:cubicBezTo>
                <a:cubicBezTo>
                  <a:pt x="1638" y="68"/>
                  <a:pt x="1462" y="14"/>
                  <a:pt x="1272" y="0"/>
                </a:cubicBezTo>
                <a:close/>
              </a:path>
            </a:pathLst>
          </a:custGeom>
          <a:solidFill>
            <a:srgbClr val="E7D8B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30" name="Google Shape;1000;p37"/>
          <p:cNvSpPr/>
          <p:nvPr/>
        </p:nvSpPr>
        <p:spPr>
          <a:xfrm>
            <a:off x="272374" y="5774498"/>
            <a:ext cx="811772" cy="604901"/>
          </a:xfrm>
          <a:custGeom>
            <a:avLst/>
            <a:gdLst/>
            <a:ahLst/>
            <a:cxnLst/>
            <a:rect l="l" t="t" r="r" b="b"/>
            <a:pathLst>
              <a:path w="9716" h="7240" extrusionOk="0">
                <a:moveTo>
                  <a:pt x="4912" y="6726"/>
                </a:moveTo>
                <a:lnTo>
                  <a:pt x="4844" y="6739"/>
                </a:lnTo>
                <a:lnTo>
                  <a:pt x="4831" y="6739"/>
                </a:lnTo>
                <a:lnTo>
                  <a:pt x="4912" y="6726"/>
                </a:lnTo>
                <a:close/>
                <a:moveTo>
                  <a:pt x="5034" y="1"/>
                </a:moveTo>
                <a:cubicBezTo>
                  <a:pt x="4709" y="1"/>
                  <a:pt x="4398" y="28"/>
                  <a:pt x="4073" y="82"/>
                </a:cubicBezTo>
                <a:cubicBezTo>
                  <a:pt x="3694" y="150"/>
                  <a:pt x="3329" y="258"/>
                  <a:pt x="2977" y="393"/>
                </a:cubicBezTo>
                <a:cubicBezTo>
                  <a:pt x="2652" y="528"/>
                  <a:pt x="2341" y="704"/>
                  <a:pt x="2057" y="921"/>
                </a:cubicBezTo>
                <a:cubicBezTo>
                  <a:pt x="1773" y="1124"/>
                  <a:pt x="1529" y="1354"/>
                  <a:pt x="1299" y="1611"/>
                </a:cubicBezTo>
                <a:cubicBezTo>
                  <a:pt x="866" y="2125"/>
                  <a:pt x="528" y="2734"/>
                  <a:pt x="338" y="3384"/>
                </a:cubicBezTo>
                <a:cubicBezTo>
                  <a:pt x="41" y="4371"/>
                  <a:pt x="0" y="5413"/>
                  <a:pt x="217" y="6414"/>
                </a:cubicBezTo>
                <a:cubicBezTo>
                  <a:pt x="257" y="6563"/>
                  <a:pt x="284" y="6699"/>
                  <a:pt x="325" y="6834"/>
                </a:cubicBezTo>
                <a:cubicBezTo>
                  <a:pt x="352" y="6875"/>
                  <a:pt x="366" y="6915"/>
                  <a:pt x="379" y="6956"/>
                </a:cubicBezTo>
                <a:cubicBezTo>
                  <a:pt x="393" y="6969"/>
                  <a:pt x="406" y="6969"/>
                  <a:pt x="420" y="6983"/>
                </a:cubicBezTo>
                <a:lnTo>
                  <a:pt x="447" y="6996"/>
                </a:lnTo>
                <a:cubicBezTo>
                  <a:pt x="1164" y="7159"/>
                  <a:pt x="1908" y="7240"/>
                  <a:pt x="2652" y="7240"/>
                </a:cubicBezTo>
                <a:lnTo>
                  <a:pt x="2828" y="7240"/>
                </a:lnTo>
                <a:cubicBezTo>
                  <a:pt x="3654" y="7213"/>
                  <a:pt x="4479" y="7105"/>
                  <a:pt x="5291" y="6902"/>
                </a:cubicBezTo>
                <a:cubicBezTo>
                  <a:pt x="6103" y="6699"/>
                  <a:pt x="6874" y="6387"/>
                  <a:pt x="7605" y="5995"/>
                </a:cubicBezTo>
                <a:cubicBezTo>
                  <a:pt x="7957" y="5792"/>
                  <a:pt x="8295" y="5576"/>
                  <a:pt x="8620" y="5332"/>
                </a:cubicBezTo>
                <a:cubicBezTo>
                  <a:pt x="8958" y="5061"/>
                  <a:pt x="9269" y="4777"/>
                  <a:pt x="9540" y="4452"/>
                </a:cubicBezTo>
                <a:cubicBezTo>
                  <a:pt x="9580" y="4398"/>
                  <a:pt x="9621" y="4358"/>
                  <a:pt x="9661" y="4304"/>
                </a:cubicBezTo>
                <a:lnTo>
                  <a:pt x="9716" y="4236"/>
                </a:lnTo>
                <a:cubicBezTo>
                  <a:pt x="9716" y="4114"/>
                  <a:pt x="9702" y="3979"/>
                  <a:pt x="9688" y="3857"/>
                </a:cubicBezTo>
                <a:cubicBezTo>
                  <a:pt x="9634" y="3546"/>
                  <a:pt x="9553" y="3235"/>
                  <a:pt x="9431" y="2937"/>
                </a:cubicBezTo>
                <a:cubicBezTo>
                  <a:pt x="9310" y="2599"/>
                  <a:pt x="9134" y="2274"/>
                  <a:pt x="8931" y="1963"/>
                </a:cubicBezTo>
                <a:cubicBezTo>
                  <a:pt x="8538" y="1381"/>
                  <a:pt x="7997" y="907"/>
                  <a:pt x="7375" y="569"/>
                </a:cubicBezTo>
                <a:cubicBezTo>
                  <a:pt x="7063" y="393"/>
                  <a:pt x="6725" y="258"/>
                  <a:pt x="6373" y="177"/>
                </a:cubicBezTo>
                <a:cubicBezTo>
                  <a:pt x="6022" y="68"/>
                  <a:pt x="5643" y="14"/>
                  <a:pt x="5264" y="1"/>
                </a:cubicBezTo>
                <a:close/>
              </a:path>
            </a:pathLst>
          </a:custGeom>
          <a:solidFill>
            <a:srgbClr val="E2102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31" name="Google Shape;1002;p37"/>
          <p:cNvSpPr/>
          <p:nvPr/>
        </p:nvSpPr>
        <p:spPr>
          <a:xfrm>
            <a:off x="635236" y="6006269"/>
            <a:ext cx="83717" cy="62245"/>
          </a:xfrm>
          <a:custGeom>
            <a:avLst/>
            <a:gdLst/>
            <a:ahLst/>
            <a:cxnLst/>
            <a:rect l="l" t="t" r="r" b="b"/>
            <a:pathLst>
              <a:path w="1002" h="745" extrusionOk="0">
                <a:moveTo>
                  <a:pt x="407" y="1"/>
                </a:moveTo>
                <a:cubicBezTo>
                  <a:pt x="380" y="1"/>
                  <a:pt x="353" y="14"/>
                  <a:pt x="325" y="14"/>
                </a:cubicBezTo>
                <a:lnTo>
                  <a:pt x="271" y="28"/>
                </a:lnTo>
                <a:lnTo>
                  <a:pt x="231" y="41"/>
                </a:lnTo>
                <a:lnTo>
                  <a:pt x="177" y="68"/>
                </a:lnTo>
                <a:lnTo>
                  <a:pt x="163" y="82"/>
                </a:lnTo>
                <a:lnTo>
                  <a:pt x="122" y="109"/>
                </a:lnTo>
                <a:lnTo>
                  <a:pt x="95" y="122"/>
                </a:lnTo>
                <a:lnTo>
                  <a:pt x="82" y="149"/>
                </a:lnTo>
                <a:lnTo>
                  <a:pt x="68" y="163"/>
                </a:lnTo>
                <a:lnTo>
                  <a:pt x="41" y="190"/>
                </a:lnTo>
                <a:cubicBezTo>
                  <a:pt x="28" y="204"/>
                  <a:pt x="28" y="204"/>
                  <a:pt x="14" y="231"/>
                </a:cubicBezTo>
                <a:cubicBezTo>
                  <a:pt x="14" y="244"/>
                  <a:pt x="1" y="244"/>
                  <a:pt x="1" y="258"/>
                </a:cubicBezTo>
                <a:cubicBezTo>
                  <a:pt x="1" y="258"/>
                  <a:pt x="1" y="258"/>
                  <a:pt x="1" y="271"/>
                </a:cubicBezTo>
                <a:lnTo>
                  <a:pt x="1" y="285"/>
                </a:lnTo>
                <a:lnTo>
                  <a:pt x="1" y="298"/>
                </a:lnTo>
                <a:cubicBezTo>
                  <a:pt x="1" y="298"/>
                  <a:pt x="1" y="312"/>
                  <a:pt x="1" y="312"/>
                </a:cubicBezTo>
                <a:cubicBezTo>
                  <a:pt x="1" y="325"/>
                  <a:pt x="1" y="339"/>
                  <a:pt x="1" y="352"/>
                </a:cubicBezTo>
                <a:lnTo>
                  <a:pt x="1" y="366"/>
                </a:lnTo>
                <a:cubicBezTo>
                  <a:pt x="1" y="379"/>
                  <a:pt x="1" y="379"/>
                  <a:pt x="1" y="379"/>
                </a:cubicBezTo>
                <a:cubicBezTo>
                  <a:pt x="1" y="393"/>
                  <a:pt x="14" y="420"/>
                  <a:pt x="14" y="434"/>
                </a:cubicBezTo>
                <a:lnTo>
                  <a:pt x="28" y="461"/>
                </a:lnTo>
                <a:lnTo>
                  <a:pt x="41" y="488"/>
                </a:lnTo>
                <a:lnTo>
                  <a:pt x="55" y="501"/>
                </a:lnTo>
                <a:lnTo>
                  <a:pt x="82" y="528"/>
                </a:lnTo>
                <a:cubicBezTo>
                  <a:pt x="95" y="542"/>
                  <a:pt x="109" y="555"/>
                  <a:pt x="122" y="569"/>
                </a:cubicBezTo>
                <a:cubicBezTo>
                  <a:pt x="136" y="582"/>
                  <a:pt x="163" y="596"/>
                  <a:pt x="177" y="610"/>
                </a:cubicBezTo>
                <a:lnTo>
                  <a:pt x="217" y="637"/>
                </a:lnTo>
                <a:cubicBezTo>
                  <a:pt x="258" y="650"/>
                  <a:pt x="285" y="650"/>
                  <a:pt x="325" y="664"/>
                </a:cubicBezTo>
                <a:lnTo>
                  <a:pt x="380" y="677"/>
                </a:lnTo>
                <a:cubicBezTo>
                  <a:pt x="420" y="677"/>
                  <a:pt x="447" y="691"/>
                  <a:pt x="488" y="691"/>
                </a:cubicBezTo>
                <a:lnTo>
                  <a:pt x="447" y="745"/>
                </a:lnTo>
                <a:lnTo>
                  <a:pt x="542" y="745"/>
                </a:lnTo>
                <a:cubicBezTo>
                  <a:pt x="569" y="745"/>
                  <a:pt x="610" y="731"/>
                  <a:pt x="650" y="731"/>
                </a:cubicBezTo>
                <a:lnTo>
                  <a:pt x="731" y="691"/>
                </a:lnTo>
                <a:lnTo>
                  <a:pt x="718" y="691"/>
                </a:lnTo>
                <a:cubicBezTo>
                  <a:pt x="745" y="691"/>
                  <a:pt x="772" y="677"/>
                  <a:pt x="786" y="664"/>
                </a:cubicBezTo>
                <a:lnTo>
                  <a:pt x="853" y="623"/>
                </a:lnTo>
                <a:cubicBezTo>
                  <a:pt x="867" y="610"/>
                  <a:pt x="894" y="596"/>
                  <a:pt x="907" y="569"/>
                </a:cubicBezTo>
                <a:lnTo>
                  <a:pt x="934" y="542"/>
                </a:lnTo>
                <a:cubicBezTo>
                  <a:pt x="948" y="528"/>
                  <a:pt x="948" y="515"/>
                  <a:pt x="961" y="515"/>
                </a:cubicBezTo>
                <a:cubicBezTo>
                  <a:pt x="961" y="488"/>
                  <a:pt x="975" y="474"/>
                  <a:pt x="988" y="461"/>
                </a:cubicBezTo>
                <a:cubicBezTo>
                  <a:pt x="988" y="447"/>
                  <a:pt x="1002" y="420"/>
                  <a:pt x="1002" y="407"/>
                </a:cubicBezTo>
                <a:lnTo>
                  <a:pt x="1002" y="393"/>
                </a:lnTo>
                <a:cubicBezTo>
                  <a:pt x="1002" y="366"/>
                  <a:pt x="1002" y="352"/>
                  <a:pt x="1002" y="339"/>
                </a:cubicBezTo>
                <a:cubicBezTo>
                  <a:pt x="1002" y="330"/>
                  <a:pt x="1002" y="321"/>
                  <a:pt x="1002" y="312"/>
                </a:cubicBezTo>
                <a:cubicBezTo>
                  <a:pt x="1002" y="298"/>
                  <a:pt x="988" y="271"/>
                  <a:pt x="988" y="258"/>
                </a:cubicBezTo>
                <a:lnTo>
                  <a:pt x="988" y="244"/>
                </a:lnTo>
                <a:cubicBezTo>
                  <a:pt x="988" y="231"/>
                  <a:pt x="975" y="217"/>
                  <a:pt x="961" y="204"/>
                </a:cubicBezTo>
                <a:lnTo>
                  <a:pt x="934" y="163"/>
                </a:lnTo>
                <a:lnTo>
                  <a:pt x="934" y="177"/>
                </a:lnTo>
                <a:cubicBezTo>
                  <a:pt x="934" y="163"/>
                  <a:pt x="921" y="149"/>
                  <a:pt x="907" y="136"/>
                </a:cubicBezTo>
                <a:cubicBezTo>
                  <a:pt x="894" y="122"/>
                  <a:pt x="880" y="109"/>
                  <a:pt x="880" y="109"/>
                </a:cubicBezTo>
                <a:lnTo>
                  <a:pt x="813" y="68"/>
                </a:lnTo>
                <a:lnTo>
                  <a:pt x="758" y="41"/>
                </a:lnTo>
                <a:cubicBezTo>
                  <a:pt x="731" y="28"/>
                  <a:pt x="704" y="14"/>
                  <a:pt x="677" y="14"/>
                </a:cubicBezTo>
                <a:lnTo>
                  <a:pt x="61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32" name="Google Shape;1003;p37"/>
          <p:cNvSpPr/>
          <p:nvPr/>
        </p:nvSpPr>
        <p:spPr>
          <a:xfrm>
            <a:off x="640918" y="6058321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33" name="Google Shape;1004;p37"/>
          <p:cNvSpPr/>
          <p:nvPr/>
        </p:nvSpPr>
        <p:spPr>
          <a:xfrm>
            <a:off x="631894" y="6042446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34" name="Google Shape;1005;p37"/>
          <p:cNvSpPr/>
          <p:nvPr/>
        </p:nvSpPr>
        <p:spPr>
          <a:xfrm>
            <a:off x="632981" y="6029997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35" name="Google Shape;1006;p37"/>
          <p:cNvSpPr/>
          <p:nvPr/>
        </p:nvSpPr>
        <p:spPr>
          <a:xfrm>
            <a:off x="634150" y="6028910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36" name="Google Shape;1007;p37"/>
          <p:cNvSpPr/>
          <p:nvPr/>
        </p:nvSpPr>
        <p:spPr>
          <a:xfrm>
            <a:off x="634150" y="6028910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37" name="Google Shape;1008;p37"/>
          <p:cNvSpPr/>
          <p:nvPr/>
        </p:nvSpPr>
        <p:spPr>
          <a:xfrm>
            <a:off x="708762" y="6014206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38" name="Google Shape;1009;p37"/>
          <p:cNvSpPr/>
          <p:nvPr/>
        </p:nvSpPr>
        <p:spPr>
          <a:xfrm>
            <a:off x="374139" y="6102352"/>
            <a:ext cx="142453" cy="183225"/>
          </a:xfrm>
          <a:custGeom>
            <a:avLst/>
            <a:gdLst/>
            <a:ahLst/>
            <a:cxnLst/>
            <a:rect l="l" t="t" r="r" b="b"/>
            <a:pathLst>
              <a:path w="1705" h="2193" extrusionOk="0">
                <a:moveTo>
                  <a:pt x="1015" y="1"/>
                </a:moveTo>
                <a:cubicBezTo>
                  <a:pt x="988" y="1"/>
                  <a:pt x="961" y="14"/>
                  <a:pt x="934" y="14"/>
                </a:cubicBezTo>
                <a:lnTo>
                  <a:pt x="920" y="14"/>
                </a:lnTo>
                <a:lnTo>
                  <a:pt x="798" y="55"/>
                </a:lnTo>
                <a:lnTo>
                  <a:pt x="758" y="68"/>
                </a:lnTo>
                <a:lnTo>
                  <a:pt x="731" y="68"/>
                </a:lnTo>
                <a:lnTo>
                  <a:pt x="690" y="95"/>
                </a:lnTo>
                <a:cubicBezTo>
                  <a:pt x="663" y="95"/>
                  <a:pt x="650" y="109"/>
                  <a:pt x="636" y="123"/>
                </a:cubicBezTo>
                <a:cubicBezTo>
                  <a:pt x="622" y="136"/>
                  <a:pt x="609" y="136"/>
                  <a:pt x="595" y="150"/>
                </a:cubicBezTo>
                <a:lnTo>
                  <a:pt x="541" y="190"/>
                </a:lnTo>
                <a:lnTo>
                  <a:pt x="528" y="190"/>
                </a:lnTo>
                <a:lnTo>
                  <a:pt x="514" y="204"/>
                </a:lnTo>
                <a:lnTo>
                  <a:pt x="514" y="217"/>
                </a:lnTo>
                <a:lnTo>
                  <a:pt x="501" y="231"/>
                </a:lnTo>
                <a:lnTo>
                  <a:pt x="474" y="244"/>
                </a:lnTo>
                <a:cubicBezTo>
                  <a:pt x="447" y="285"/>
                  <a:pt x="406" y="312"/>
                  <a:pt x="365" y="353"/>
                </a:cubicBezTo>
                <a:cubicBezTo>
                  <a:pt x="325" y="407"/>
                  <a:pt x="284" y="461"/>
                  <a:pt x="257" y="528"/>
                </a:cubicBezTo>
                <a:cubicBezTo>
                  <a:pt x="217" y="583"/>
                  <a:pt x="176" y="650"/>
                  <a:pt x="149" y="704"/>
                </a:cubicBezTo>
                <a:cubicBezTo>
                  <a:pt x="122" y="772"/>
                  <a:pt x="95" y="840"/>
                  <a:pt x="68" y="907"/>
                </a:cubicBezTo>
                <a:cubicBezTo>
                  <a:pt x="54" y="961"/>
                  <a:pt x="41" y="1029"/>
                  <a:pt x="27" y="1097"/>
                </a:cubicBezTo>
                <a:cubicBezTo>
                  <a:pt x="14" y="1164"/>
                  <a:pt x="0" y="1232"/>
                  <a:pt x="0" y="1300"/>
                </a:cubicBezTo>
                <a:cubicBezTo>
                  <a:pt x="0" y="1354"/>
                  <a:pt x="0" y="1422"/>
                  <a:pt x="0" y="1476"/>
                </a:cubicBezTo>
                <a:cubicBezTo>
                  <a:pt x="14" y="1516"/>
                  <a:pt x="14" y="1557"/>
                  <a:pt x="27" y="1611"/>
                </a:cubicBezTo>
                <a:cubicBezTo>
                  <a:pt x="41" y="1652"/>
                  <a:pt x="54" y="1692"/>
                  <a:pt x="68" y="1719"/>
                </a:cubicBezTo>
                <a:cubicBezTo>
                  <a:pt x="81" y="1760"/>
                  <a:pt x="95" y="1800"/>
                  <a:pt x="108" y="1827"/>
                </a:cubicBezTo>
                <a:cubicBezTo>
                  <a:pt x="122" y="1868"/>
                  <a:pt x="149" y="1895"/>
                  <a:pt x="162" y="1922"/>
                </a:cubicBezTo>
                <a:cubicBezTo>
                  <a:pt x="176" y="1936"/>
                  <a:pt x="189" y="1963"/>
                  <a:pt x="203" y="1976"/>
                </a:cubicBezTo>
                <a:lnTo>
                  <a:pt x="271" y="2030"/>
                </a:lnTo>
                <a:cubicBezTo>
                  <a:pt x="284" y="2044"/>
                  <a:pt x="298" y="2057"/>
                  <a:pt x="325" y="2071"/>
                </a:cubicBezTo>
                <a:lnTo>
                  <a:pt x="392" y="2112"/>
                </a:lnTo>
                <a:cubicBezTo>
                  <a:pt x="419" y="2125"/>
                  <a:pt x="433" y="2139"/>
                  <a:pt x="460" y="2139"/>
                </a:cubicBezTo>
                <a:cubicBezTo>
                  <a:pt x="487" y="2152"/>
                  <a:pt x="514" y="2152"/>
                  <a:pt x="541" y="2166"/>
                </a:cubicBezTo>
                <a:lnTo>
                  <a:pt x="717" y="2166"/>
                </a:lnTo>
                <a:lnTo>
                  <a:pt x="704" y="2193"/>
                </a:lnTo>
                <a:cubicBezTo>
                  <a:pt x="731" y="2193"/>
                  <a:pt x="758" y="2179"/>
                  <a:pt x="785" y="2179"/>
                </a:cubicBezTo>
                <a:lnTo>
                  <a:pt x="866" y="2152"/>
                </a:lnTo>
                <a:cubicBezTo>
                  <a:pt x="907" y="2139"/>
                  <a:pt x="961" y="2112"/>
                  <a:pt x="1001" y="2085"/>
                </a:cubicBezTo>
                <a:cubicBezTo>
                  <a:pt x="1028" y="2071"/>
                  <a:pt x="1069" y="2044"/>
                  <a:pt x="1096" y="2030"/>
                </a:cubicBezTo>
                <a:cubicBezTo>
                  <a:pt x="1150" y="1990"/>
                  <a:pt x="1191" y="1949"/>
                  <a:pt x="1245" y="1909"/>
                </a:cubicBezTo>
                <a:cubicBezTo>
                  <a:pt x="1285" y="1882"/>
                  <a:pt x="1313" y="1841"/>
                  <a:pt x="1353" y="1800"/>
                </a:cubicBezTo>
                <a:cubicBezTo>
                  <a:pt x="1394" y="1746"/>
                  <a:pt x="1434" y="1692"/>
                  <a:pt x="1475" y="1624"/>
                </a:cubicBezTo>
                <a:cubicBezTo>
                  <a:pt x="1502" y="1570"/>
                  <a:pt x="1543" y="1503"/>
                  <a:pt x="1570" y="1435"/>
                </a:cubicBezTo>
                <a:cubicBezTo>
                  <a:pt x="1597" y="1367"/>
                  <a:pt x="1624" y="1300"/>
                  <a:pt x="1651" y="1232"/>
                </a:cubicBezTo>
                <a:cubicBezTo>
                  <a:pt x="1664" y="1178"/>
                  <a:pt x="1678" y="1110"/>
                  <a:pt x="1691" y="1056"/>
                </a:cubicBezTo>
                <a:cubicBezTo>
                  <a:pt x="1705" y="989"/>
                  <a:pt x="1705" y="921"/>
                  <a:pt x="1705" y="853"/>
                </a:cubicBezTo>
                <a:cubicBezTo>
                  <a:pt x="1705" y="799"/>
                  <a:pt x="1705" y="745"/>
                  <a:pt x="1705" y="691"/>
                </a:cubicBezTo>
                <a:cubicBezTo>
                  <a:pt x="1705" y="650"/>
                  <a:pt x="1691" y="610"/>
                  <a:pt x="1691" y="569"/>
                </a:cubicBezTo>
                <a:cubicBezTo>
                  <a:pt x="1678" y="515"/>
                  <a:pt x="1664" y="474"/>
                  <a:pt x="1651" y="434"/>
                </a:cubicBezTo>
                <a:cubicBezTo>
                  <a:pt x="1637" y="407"/>
                  <a:pt x="1624" y="366"/>
                  <a:pt x="1597" y="339"/>
                </a:cubicBezTo>
                <a:cubicBezTo>
                  <a:pt x="1583" y="312"/>
                  <a:pt x="1570" y="285"/>
                  <a:pt x="1556" y="258"/>
                </a:cubicBezTo>
                <a:cubicBezTo>
                  <a:pt x="1529" y="231"/>
                  <a:pt x="1516" y="204"/>
                  <a:pt x="1488" y="190"/>
                </a:cubicBezTo>
                <a:cubicBezTo>
                  <a:pt x="1475" y="163"/>
                  <a:pt x="1461" y="150"/>
                  <a:pt x="1448" y="136"/>
                </a:cubicBezTo>
                <a:cubicBezTo>
                  <a:pt x="1421" y="123"/>
                  <a:pt x="1407" y="109"/>
                  <a:pt x="1380" y="95"/>
                </a:cubicBezTo>
                <a:lnTo>
                  <a:pt x="1313" y="55"/>
                </a:lnTo>
                <a:cubicBezTo>
                  <a:pt x="1299" y="41"/>
                  <a:pt x="1272" y="28"/>
                  <a:pt x="1245" y="28"/>
                </a:cubicBezTo>
                <a:cubicBezTo>
                  <a:pt x="1231" y="14"/>
                  <a:pt x="1204" y="14"/>
                  <a:pt x="1177" y="1"/>
                </a:cubicBez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39" name="Google Shape;1010;p37"/>
          <p:cNvSpPr/>
          <p:nvPr/>
        </p:nvSpPr>
        <p:spPr>
          <a:xfrm>
            <a:off x="431790" y="6285496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40" name="Google Shape;1011;p37"/>
          <p:cNvSpPr/>
          <p:nvPr/>
        </p:nvSpPr>
        <p:spPr>
          <a:xfrm>
            <a:off x="418171" y="6285496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41" name="Google Shape;1012;p37"/>
          <p:cNvSpPr/>
          <p:nvPr/>
        </p:nvSpPr>
        <p:spPr>
          <a:xfrm>
            <a:off x="404635" y="6280984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42" name="Google Shape;1013;p37"/>
          <p:cNvSpPr/>
          <p:nvPr/>
        </p:nvSpPr>
        <p:spPr>
          <a:xfrm>
            <a:off x="404635" y="6280984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43" name="Google Shape;1014;p37"/>
          <p:cNvSpPr/>
          <p:nvPr/>
        </p:nvSpPr>
        <p:spPr>
          <a:xfrm>
            <a:off x="386504" y="6265193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44" name="Google Shape;1015;p37"/>
          <p:cNvSpPr/>
          <p:nvPr/>
        </p:nvSpPr>
        <p:spPr>
          <a:xfrm>
            <a:off x="386504" y="6265193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45" name="Google Shape;1016;p37"/>
          <p:cNvSpPr/>
          <p:nvPr/>
        </p:nvSpPr>
        <p:spPr>
          <a:xfrm>
            <a:off x="385417" y="6265193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46" name="Google Shape;1017;p37"/>
          <p:cNvSpPr/>
          <p:nvPr/>
        </p:nvSpPr>
        <p:spPr>
          <a:xfrm>
            <a:off x="422681" y="6115970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47" name="Google Shape;1018;p37"/>
          <p:cNvSpPr/>
          <p:nvPr/>
        </p:nvSpPr>
        <p:spPr>
          <a:xfrm>
            <a:off x="423852" y="6115970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48" name="Google Shape;1019;p37"/>
          <p:cNvSpPr/>
          <p:nvPr/>
        </p:nvSpPr>
        <p:spPr>
          <a:xfrm>
            <a:off x="423852" y="6115970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49" name="Google Shape;1020;p37"/>
          <p:cNvSpPr/>
          <p:nvPr/>
        </p:nvSpPr>
        <p:spPr>
          <a:xfrm>
            <a:off x="483758" y="6106864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50" name="Google Shape;1021;p37"/>
          <p:cNvSpPr/>
          <p:nvPr/>
        </p:nvSpPr>
        <p:spPr>
          <a:xfrm>
            <a:off x="483758" y="6106864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51" name="Google Shape;1022;p37"/>
          <p:cNvSpPr/>
          <p:nvPr/>
        </p:nvSpPr>
        <p:spPr>
          <a:xfrm>
            <a:off x="365033" y="5823125"/>
            <a:ext cx="175372" cy="183225"/>
          </a:xfrm>
          <a:custGeom>
            <a:avLst/>
            <a:gdLst/>
            <a:ahLst/>
            <a:cxnLst/>
            <a:rect l="l" t="t" r="r" b="b"/>
            <a:pathLst>
              <a:path w="2099" h="2193" extrusionOk="0">
                <a:moveTo>
                  <a:pt x="1435" y="1"/>
                </a:moveTo>
                <a:cubicBezTo>
                  <a:pt x="1259" y="95"/>
                  <a:pt x="1097" y="204"/>
                  <a:pt x="934" y="312"/>
                </a:cubicBezTo>
                <a:cubicBezTo>
                  <a:pt x="664" y="515"/>
                  <a:pt x="407" y="758"/>
                  <a:pt x="190" y="1015"/>
                </a:cubicBezTo>
                <a:cubicBezTo>
                  <a:pt x="136" y="1083"/>
                  <a:pt x="68" y="1151"/>
                  <a:pt x="14" y="1218"/>
                </a:cubicBezTo>
                <a:cubicBezTo>
                  <a:pt x="1" y="1273"/>
                  <a:pt x="1" y="1340"/>
                  <a:pt x="1" y="1394"/>
                </a:cubicBezTo>
                <a:cubicBezTo>
                  <a:pt x="1" y="1475"/>
                  <a:pt x="14" y="1543"/>
                  <a:pt x="41" y="1611"/>
                </a:cubicBezTo>
                <a:cubicBezTo>
                  <a:pt x="55" y="1665"/>
                  <a:pt x="82" y="1733"/>
                  <a:pt x="109" y="1787"/>
                </a:cubicBezTo>
                <a:cubicBezTo>
                  <a:pt x="150" y="1841"/>
                  <a:pt x="204" y="1908"/>
                  <a:pt x="258" y="1949"/>
                </a:cubicBezTo>
                <a:cubicBezTo>
                  <a:pt x="312" y="2003"/>
                  <a:pt x="380" y="2057"/>
                  <a:pt x="447" y="2098"/>
                </a:cubicBezTo>
                <a:cubicBezTo>
                  <a:pt x="501" y="2125"/>
                  <a:pt x="569" y="2152"/>
                  <a:pt x="637" y="2166"/>
                </a:cubicBezTo>
                <a:lnTo>
                  <a:pt x="650" y="2166"/>
                </a:lnTo>
                <a:cubicBezTo>
                  <a:pt x="718" y="2179"/>
                  <a:pt x="786" y="2193"/>
                  <a:pt x="867" y="2193"/>
                </a:cubicBezTo>
                <a:cubicBezTo>
                  <a:pt x="907" y="2193"/>
                  <a:pt x="948" y="2179"/>
                  <a:pt x="989" y="2179"/>
                </a:cubicBezTo>
                <a:lnTo>
                  <a:pt x="989" y="2193"/>
                </a:lnTo>
                <a:cubicBezTo>
                  <a:pt x="1029" y="2179"/>
                  <a:pt x="1070" y="2166"/>
                  <a:pt x="1110" y="2166"/>
                </a:cubicBezTo>
                <a:cubicBezTo>
                  <a:pt x="1192" y="2138"/>
                  <a:pt x="1286" y="2098"/>
                  <a:pt x="1354" y="2057"/>
                </a:cubicBezTo>
                <a:cubicBezTo>
                  <a:pt x="1435" y="1990"/>
                  <a:pt x="1530" y="1922"/>
                  <a:pt x="1597" y="1841"/>
                </a:cubicBezTo>
                <a:cubicBezTo>
                  <a:pt x="1719" y="1719"/>
                  <a:pt x="1814" y="1584"/>
                  <a:pt x="1895" y="1435"/>
                </a:cubicBezTo>
                <a:cubicBezTo>
                  <a:pt x="1976" y="1300"/>
                  <a:pt x="2030" y="1137"/>
                  <a:pt x="2071" y="988"/>
                </a:cubicBezTo>
                <a:cubicBezTo>
                  <a:pt x="2084" y="883"/>
                  <a:pt x="2097" y="777"/>
                  <a:pt x="2098" y="672"/>
                </a:cubicBezTo>
                <a:lnTo>
                  <a:pt x="2098" y="672"/>
                </a:lnTo>
                <a:cubicBezTo>
                  <a:pt x="2098" y="674"/>
                  <a:pt x="2098" y="675"/>
                  <a:pt x="2098" y="677"/>
                </a:cubicBezTo>
                <a:lnTo>
                  <a:pt x="2098" y="664"/>
                </a:lnTo>
                <a:cubicBezTo>
                  <a:pt x="2098" y="666"/>
                  <a:pt x="2098" y="669"/>
                  <a:pt x="2098" y="672"/>
                </a:cubicBezTo>
                <a:lnTo>
                  <a:pt x="2098" y="672"/>
                </a:lnTo>
                <a:cubicBezTo>
                  <a:pt x="2097" y="606"/>
                  <a:pt x="2084" y="540"/>
                  <a:pt x="2071" y="474"/>
                </a:cubicBezTo>
                <a:cubicBezTo>
                  <a:pt x="2044" y="420"/>
                  <a:pt x="2030" y="366"/>
                  <a:pt x="2003" y="325"/>
                </a:cubicBezTo>
                <a:cubicBezTo>
                  <a:pt x="1990" y="298"/>
                  <a:pt x="1976" y="285"/>
                  <a:pt x="1949" y="258"/>
                </a:cubicBezTo>
                <a:cubicBezTo>
                  <a:pt x="1936" y="231"/>
                  <a:pt x="1922" y="217"/>
                  <a:pt x="1895" y="190"/>
                </a:cubicBezTo>
                <a:cubicBezTo>
                  <a:pt x="1868" y="163"/>
                  <a:pt x="1841" y="149"/>
                  <a:pt x="1827" y="136"/>
                </a:cubicBezTo>
                <a:lnTo>
                  <a:pt x="1746" y="82"/>
                </a:lnTo>
                <a:cubicBezTo>
                  <a:pt x="1719" y="68"/>
                  <a:pt x="1679" y="55"/>
                  <a:pt x="1652" y="41"/>
                </a:cubicBezTo>
                <a:lnTo>
                  <a:pt x="1584" y="28"/>
                </a:lnTo>
                <a:cubicBezTo>
                  <a:pt x="1557" y="28"/>
                  <a:pt x="1516" y="14"/>
                  <a:pt x="1489" y="1"/>
                </a:cubicBez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52" name="Google Shape;1023;p37"/>
          <p:cNvSpPr/>
          <p:nvPr/>
        </p:nvSpPr>
        <p:spPr>
          <a:xfrm>
            <a:off x="419340" y="6005182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53" name="Google Shape;1024;p37"/>
          <p:cNvSpPr/>
          <p:nvPr/>
        </p:nvSpPr>
        <p:spPr>
          <a:xfrm>
            <a:off x="418171" y="6005182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54" name="Google Shape;1025;p37"/>
          <p:cNvSpPr/>
          <p:nvPr/>
        </p:nvSpPr>
        <p:spPr>
          <a:xfrm>
            <a:off x="418171" y="6005182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55" name="Google Shape;1026;p37"/>
          <p:cNvSpPr/>
          <p:nvPr/>
        </p:nvSpPr>
        <p:spPr>
          <a:xfrm>
            <a:off x="418171" y="6005182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56" name="Google Shape;1027;p37"/>
          <p:cNvSpPr/>
          <p:nvPr/>
        </p:nvSpPr>
        <p:spPr>
          <a:xfrm>
            <a:off x="374139" y="5972348"/>
            <a:ext cx="0" cy="84"/>
          </a:xfrm>
          <a:custGeom>
            <a:avLst/>
            <a:gdLst/>
            <a:ahLst/>
            <a:cxnLst/>
            <a:rect l="l" t="t" r="r" b="b"/>
            <a:pathLst>
              <a:path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57" name="Google Shape;1028;p37"/>
          <p:cNvSpPr/>
          <p:nvPr/>
        </p:nvSpPr>
        <p:spPr>
          <a:xfrm>
            <a:off x="538065" y="5863814"/>
            <a:ext cx="0" cy="84"/>
          </a:xfrm>
          <a:custGeom>
            <a:avLst/>
            <a:gdLst/>
            <a:ahLst/>
            <a:cxnLst/>
            <a:rect l="l" t="t" r="r" b="b"/>
            <a:pathLst>
              <a:path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58" name="Google Shape;1029;p37"/>
          <p:cNvSpPr/>
          <p:nvPr/>
        </p:nvSpPr>
        <p:spPr>
          <a:xfrm>
            <a:off x="498463" y="5826550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59" name="Google Shape;1030;p37"/>
          <p:cNvSpPr/>
          <p:nvPr/>
        </p:nvSpPr>
        <p:spPr>
          <a:xfrm>
            <a:off x="499550" y="5826550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60" name="Google Shape;1031;p37"/>
          <p:cNvSpPr/>
          <p:nvPr/>
        </p:nvSpPr>
        <p:spPr>
          <a:xfrm>
            <a:off x="499550" y="5826550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61" name="Google Shape;1032;p37"/>
          <p:cNvSpPr/>
          <p:nvPr/>
        </p:nvSpPr>
        <p:spPr>
          <a:xfrm>
            <a:off x="672583" y="5773412"/>
            <a:ext cx="333532" cy="220488"/>
          </a:xfrm>
          <a:custGeom>
            <a:avLst/>
            <a:gdLst/>
            <a:ahLst/>
            <a:cxnLst/>
            <a:rect l="l" t="t" r="r" b="b"/>
            <a:pathLst>
              <a:path w="3992" h="2639" extrusionOk="0">
                <a:moveTo>
                  <a:pt x="136" y="0"/>
                </a:moveTo>
                <a:cubicBezTo>
                  <a:pt x="108" y="81"/>
                  <a:pt x="81" y="163"/>
                  <a:pt x="54" y="257"/>
                </a:cubicBezTo>
                <a:cubicBezTo>
                  <a:pt x="27" y="406"/>
                  <a:pt x="0" y="569"/>
                  <a:pt x="14" y="731"/>
                </a:cubicBezTo>
                <a:cubicBezTo>
                  <a:pt x="14" y="880"/>
                  <a:pt x="41" y="1029"/>
                  <a:pt x="81" y="1177"/>
                </a:cubicBezTo>
                <a:cubicBezTo>
                  <a:pt x="122" y="1313"/>
                  <a:pt x="176" y="1448"/>
                  <a:pt x="257" y="1570"/>
                </a:cubicBezTo>
                <a:cubicBezTo>
                  <a:pt x="352" y="1719"/>
                  <a:pt x="460" y="1854"/>
                  <a:pt x="582" y="1976"/>
                </a:cubicBezTo>
                <a:cubicBezTo>
                  <a:pt x="731" y="2111"/>
                  <a:pt x="893" y="2233"/>
                  <a:pt x="1083" y="2328"/>
                </a:cubicBezTo>
                <a:lnTo>
                  <a:pt x="1069" y="2328"/>
                </a:lnTo>
                <a:cubicBezTo>
                  <a:pt x="1259" y="2436"/>
                  <a:pt x="1475" y="2517"/>
                  <a:pt x="1692" y="2571"/>
                </a:cubicBezTo>
                <a:cubicBezTo>
                  <a:pt x="1881" y="2612"/>
                  <a:pt x="2070" y="2639"/>
                  <a:pt x="2273" y="2639"/>
                </a:cubicBezTo>
                <a:lnTo>
                  <a:pt x="2328" y="2639"/>
                </a:lnTo>
                <a:cubicBezTo>
                  <a:pt x="2517" y="2625"/>
                  <a:pt x="2720" y="2598"/>
                  <a:pt x="2923" y="2544"/>
                </a:cubicBezTo>
                <a:cubicBezTo>
                  <a:pt x="3085" y="2490"/>
                  <a:pt x="3261" y="2409"/>
                  <a:pt x="3410" y="2314"/>
                </a:cubicBezTo>
                <a:cubicBezTo>
                  <a:pt x="3491" y="2260"/>
                  <a:pt x="3559" y="2206"/>
                  <a:pt x="3640" y="2152"/>
                </a:cubicBezTo>
                <a:cubicBezTo>
                  <a:pt x="3708" y="2084"/>
                  <a:pt x="3775" y="2030"/>
                  <a:pt x="3843" y="1962"/>
                </a:cubicBezTo>
                <a:cubicBezTo>
                  <a:pt x="3884" y="1908"/>
                  <a:pt x="3938" y="1854"/>
                  <a:pt x="3978" y="1800"/>
                </a:cubicBezTo>
                <a:lnTo>
                  <a:pt x="3992" y="1773"/>
                </a:lnTo>
                <a:cubicBezTo>
                  <a:pt x="3613" y="1272"/>
                  <a:pt x="3139" y="853"/>
                  <a:pt x="2585" y="569"/>
                </a:cubicBezTo>
                <a:cubicBezTo>
                  <a:pt x="2273" y="393"/>
                  <a:pt x="1935" y="257"/>
                  <a:pt x="1583" y="163"/>
                </a:cubicBezTo>
                <a:cubicBezTo>
                  <a:pt x="1218" y="68"/>
                  <a:pt x="853" y="14"/>
                  <a:pt x="474" y="0"/>
                </a:cubicBez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62" name="Google Shape;1033;p37"/>
          <p:cNvSpPr/>
          <p:nvPr/>
        </p:nvSpPr>
        <p:spPr>
          <a:xfrm>
            <a:off x="812782" y="5989308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63" name="Google Shape;1034;p37"/>
          <p:cNvSpPr/>
          <p:nvPr/>
        </p:nvSpPr>
        <p:spPr>
          <a:xfrm>
            <a:off x="812782" y="5988222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64" name="Google Shape;1035;p37"/>
          <p:cNvSpPr/>
          <p:nvPr/>
        </p:nvSpPr>
        <p:spPr>
          <a:xfrm>
            <a:off x="957493" y="5966749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65" name="Google Shape;1036;p37"/>
          <p:cNvSpPr/>
          <p:nvPr/>
        </p:nvSpPr>
        <p:spPr>
          <a:xfrm>
            <a:off x="595717" y="6137444"/>
            <a:ext cx="350492" cy="235193"/>
          </a:xfrm>
          <a:custGeom>
            <a:avLst/>
            <a:gdLst/>
            <a:ahLst/>
            <a:cxnLst/>
            <a:rect l="l" t="t" r="r" b="b"/>
            <a:pathLst>
              <a:path w="4195" h="2815" extrusionOk="0">
                <a:moveTo>
                  <a:pt x="2138" y="0"/>
                </a:moveTo>
                <a:cubicBezTo>
                  <a:pt x="2030" y="14"/>
                  <a:pt x="1922" y="27"/>
                  <a:pt x="1800" y="41"/>
                </a:cubicBezTo>
                <a:cubicBezTo>
                  <a:pt x="1705" y="54"/>
                  <a:pt x="1597" y="81"/>
                  <a:pt x="1502" y="108"/>
                </a:cubicBezTo>
                <a:cubicBezTo>
                  <a:pt x="1407" y="149"/>
                  <a:pt x="1313" y="176"/>
                  <a:pt x="1218" y="217"/>
                </a:cubicBezTo>
                <a:cubicBezTo>
                  <a:pt x="1123" y="257"/>
                  <a:pt x="1042" y="311"/>
                  <a:pt x="947" y="352"/>
                </a:cubicBezTo>
                <a:lnTo>
                  <a:pt x="961" y="352"/>
                </a:lnTo>
                <a:cubicBezTo>
                  <a:pt x="880" y="406"/>
                  <a:pt x="798" y="460"/>
                  <a:pt x="731" y="528"/>
                </a:cubicBezTo>
                <a:cubicBezTo>
                  <a:pt x="663" y="582"/>
                  <a:pt x="595" y="636"/>
                  <a:pt x="528" y="704"/>
                </a:cubicBezTo>
                <a:lnTo>
                  <a:pt x="528" y="690"/>
                </a:lnTo>
                <a:cubicBezTo>
                  <a:pt x="433" y="799"/>
                  <a:pt x="352" y="907"/>
                  <a:pt x="284" y="1029"/>
                </a:cubicBezTo>
                <a:cubicBezTo>
                  <a:pt x="190" y="1218"/>
                  <a:pt x="122" y="1407"/>
                  <a:pt x="81" y="1597"/>
                </a:cubicBezTo>
                <a:lnTo>
                  <a:pt x="81" y="1610"/>
                </a:lnTo>
                <a:cubicBezTo>
                  <a:pt x="27" y="1813"/>
                  <a:pt x="0" y="2043"/>
                  <a:pt x="0" y="2260"/>
                </a:cubicBezTo>
                <a:cubicBezTo>
                  <a:pt x="14" y="2382"/>
                  <a:pt x="27" y="2517"/>
                  <a:pt x="68" y="2639"/>
                </a:cubicBezTo>
                <a:cubicBezTo>
                  <a:pt x="81" y="2693"/>
                  <a:pt x="108" y="2761"/>
                  <a:pt x="135" y="2815"/>
                </a:cubicBezTo>
                <a:cubicBezTo>
                  <a:pt x="568" y="2761"/>
                  <a:pt x="988" y="2679"/>
                  <a:pt x="1407" y="2571"/>
                </a:cubicBezTo>
                <a:lnTo>
                  <a:pt x="1421" y="2558"/>
                </a:lnTo>
                <a:cubicBezTo>
                  <a:pt x="2233" y="2355"/>
                  <a:pt x="3004" y="2057"/>
                  <a:pt x="3735" y="1651"/>
                </a:cubicBezTo>
                <a:cubicBezTo>
                  <a:pt x="3897" y="1570"/>
                  <a:pt x="4046" y="1475"/>
                  <a:pt x="4195" y="1367"/>
                </a:cubicBezTo>
                <a:cubicBezTo>
                  <a:pt x="4195" y="1340"/>
                  <a:pt x="4181" y="1313"/>
                  <a:pt x="4168" y="1286"/>
                </a:cubicBezTo>
                <a:cubicBezTo>
                  <a:pt x="4127" y="1218"/>
                  <a:pt x="4100" y="1164"/>
                  <a:pt x="4059" y="1110"/>
                </a:cubicBezTo>
                <a:cubicBezTo>
                  <a:pt x="4005" y="1015"/>
                  <a:pt x="3938" y="920"/>
                  <a:pt x="3870" y="839"/>
                </a:cubicBezTo>
                <a:cubicBezTo>
                  <a:pt x="3802" y="758"/>
                  <a:pt x="3735" y="677"/>
                  <a:pt x="3667" y="609"/>
                </a:cubicBezTo>
                <a:cubicBezTo>
                  <a:pt x="3518" y="460"/>
                  <a:pt x="3342" y="339"/>
                  <a:pt x="3166" y="230"/>
                </a:cubicBezTo>
                <a:cubicBezTo>
                  <a:pt x="3085" y="190"/>
                  <a:pt x="3004" y="163"/>
                  <a:pt x="2923" y="122"/>
                </a:cubicBezTo>
                <a:cubicBezTo>
                  <a:pt x="2855" y="95"/>
                  <a:pt x="2788" y="81"/>
                  <a:pt x="2706" y="54"/>
                </a:cubicBezTo>
                <a:lnTo>
                  <a:pt x="2693" y="54"/>
                </a:lnTo>
                <a:cubicBezTo>
                  <a:pt x="2612" y="41"/>
                  <a:pt x="2517" y="27"/>
                  <a:pt x="2422" y="14"/>
                </a:cubicBezTo>
                <a:cubicBezTo>
                  <a:pt x="2327" y="0"/>
                  <a:pt x="2233" y="0"/>
                  <a:pt x="2138" y="0"/>
                </a:cubicBez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66" name="Google Shape;1037;p37"/>
          <p:cNvSpPr/>
          <p:nvPr/>
        </p:nvSpPr>
        <p:spPr>
          <a:xfrm>
            <a:off x="620531" y="6223334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67" name="Google Shape;1038;p37"/>
          <p:cNvSpPr/>
          <p:nvPr/>
        </p:nvSpPr>
        <p:spPr>
          <a:xfrm>
            <a:off x="821806" y="6143041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68" name="Google Shape;1039;p37"/>
          <p:cNvSpPr/>
          <p:nvPr/>
        </p:nvSpPr>
        <p:spPr>
          <a:xfrm>
            <a:off x="821806" y="6143041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69" name="Google Shape;1040;p37"/>
          <p:cNvSpPr/>
          <p:nvPr/>
        </p:nvSpPr>
        <p:spPr>
          <a:xfrm>
            <a:off x="821806" y="6143041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70" name="Google Shape;1041;p37"/>
          <p:cNvSpPr/>
          <p:nvPr/>
        </p:nvSpPr>
        <p:spPr>
          <a:xfrm>
            <a:off x="271204" y="5791460"/>
            <a:ext cx="611669" cy="588108"/>
          </a:xfrm>
          <a:custGeom>
            <a:avLst/>
            <a:gdLst/>
            <a:ahLst/>
            <a:cxnLst/>
            <a:rect l="l" t="t" r="r" b="b"/>
            <a:pathLst>
              <a:path w="7321" h="7039" extrusionOk="0">
                <a:moveTo>
                  <a:pt x="3573" y="1"/>
                </a:moveTo>
                <a:cubicBezTo>
                  <a:pt x="3370" y="55"/>
                  <a:pt x="3180" y="109"/>
                  <a:pt x="2978" y="190"/>
                </a:cubicBezTo>
                <a:cubicBezTo>
                  <a:pt x="2653" y="339"/>
                  <a:pt x="2342" y="501"/>
                  <a:pt x="2057" y="718"/>
                </a:cubicBezTo>
                <a:cubicBezTo>
                  <a:pt x="1773" y="921"/>
                  <a:pt x="1530" y="1151"/>
                  <a:pt x="1300" y="1408"/>
                </a:cubicBezTo>
                <a:cubicBezTo>
                  <a:pt x="867" y="1936"/>
                  <a:pt x="528" y="2531"/>
                  <a:pt x="339" y="3194"/>
                </a:cubicBezTo>
                <a:cubicBezTo>
                  <a:pt x="41" y="4168"/>
                  <a:pt x="1" y="5210"/>
                  <a:pt x="217" y="6225"/>
                </a:cubicBezTo>
                <a:cubicBezTo>
                  <a:pt x="258" y="6360"/>
                  <a:pt x="298" y="6496"/>
                  <a:pt x="339" y="6644"/>
                </a:cubicBezTo>
                <a:lnTo>
                  <a:pt x="352" y="6699"/>
                </a:lnTo>
                <a:lnTo>
                  <a:pt x="380" y="6766"/>
                </a:lnTo>
                <a:cubicBezTo>
                  <a:pt x="393" y="6780"/>
                  <a:pt x="407" y="6780"/>
                  <a:pt x="420" y="6780"/>
                </a:cubicBezTo>
                <a:cubicBezTo>
                  <a:pt x="434" y="6793"/>
                  <a:pt x="434" y="6793"/>
                  <a:pt x="447" y="6793"/>
                </a:cubicBezTo>
                <a:cubicBezTo>
                  <a:pt x="1126" y="6957"/>
                  <a:pt x="1804" y="7038"/>
                  <a:pt x="2494" y="7038"/>
                </a:cubicBezTo>
                <a:cubicBezTo>
                  <a:pt x="2547" y="7038"/>
                  <a:pt x="2600" y="7038"/>
                  <a:pt x="2653" y="7037"/>
                </a:cubicBezTo>
                <a:lnTo>
                  <a:pt x="2842" y="7037"/>
                </a:lnTo>
                <a:cubicBezTo>
                  <a:pt x="3668" y="7023"/>
                  <a:pt x="4493" y="6902"/>
                  <a:pt x="5305" y="6699"/>
                </a:cubicBezTo>
                <a:cubicBezTo>
                  <a:pt x="6009" y="6523"/>
                  <a:pt x="6672" y="6266"/>
                  <a:pt x="7321" y="5954"/>
                </a:cubicBezTo>
                <a:lnTo>
                  <a:pt x="7321" y="5954"/>
                </a:lnTo>
                <a:cubicBezTo>
                  <a:pt x="7213" y="5981"/>
                  <a:pt x="7105" y="6022"/>
                  <a:pt x="6996" y="6049"/>
                </a:cubicBezTo>
                <a:cubicBezTo>
                  <a:pt x="6658" y="6144"/>
                  <a:pt x="6320" y="6211"/>
                  <a:pt x="5968" y="6266"/>
                </a:cubicBezTo>
                <a:cubicBezTo>
                  <a:pt x="5670" y="6306"/>
                  <a:pt x="5359" y="6320"/>
                  <a:pt x="5061" y="6333"/>
                </a:cubicBezTo>
                <a:cubicBezTo>
                  <a:pt x="4940" y="6333"/>
                  <a:pt x="4818" y="6333"/>
                  <a:pt x="4710" y="6320"/>
                </a:cubicBezTo>
                <a:cubicBezTo>
                  <a:pt x="4304" y="6293"/>
                  <a:pt x="3898" y="6211"/>
                  <a:pt x="3519" y="6090"/>
                </a:cubicBezTo>
                <a:cubicBezTo>
                  <a:pt x="3221" y="5995"/>
                  <a:pt x="2950" y="5846"/>
                  <a:pt x="2707" y="5657"/>
                </a:cubicBezTo>
                <a:cubicBezTo>
                  <a:pt x="2599" y="5576"/>
                  <a:pt x="2490" y="5481"/>
                  <a:pt x="2396" y="5386"/>
                </a:cubicBezTo>
                <a:cubicBezTo>
                  <a:pt x="2315" y="5291"/>
                  <a:pt x="2220" y="5183"/>
                  <a:pt x="2152" y="5075"/>
                </a:cubicBezTo>
                <a:cubicBezTo>
                  <a:pt x="2003" y="4845"/>
                  <a:pt x="1895" y="4601"/>
                  <a:pt x="1827" y="4358"/>
                </a:cubicBezTo>
                <a:cubicBezTo>
                  <a:pt x="1760" y="4087"/>
                  <a:pt x="1719" y="3816"/>
                  <a:pt x="1719" y="3546"/>
                </a:cubicBezTo>
                <a:cubicBezTo>
                  <a:pt x="1719" y="3275"/>
                  <a:pt x="1746" y="2991"/>
                  <a:pt x="1800" y="2720"/>
                </a:cubicBezTo>
                <a:cubicBezTo>
                  <a:pt x="1854" y="2436"/>
                  <a:pt x="1949" y="2152"/>
                  <a:pt x="2057" y="1882"/>
                </a:cubicBezTo>
                <a:cubicBezTo>
                  <a:pt x="2166" y="1611"/>
                  <a:pt x="2315" y="1354"/>
                  <a:pt x="2463" y="1110"/>
                </a:cubicBezTo>
                <a:cubicBezTo>
                  <a:pt x="2626" y="867"/>
                  <a:pt x="2802" y="650"/>
                  <a:pt x="3018" y="434"/>
                </a:cubicBezTo>
                <a:cubicBezTo>
                  <a:pt x="3180" y="271"/>
                  <a:pt x="3370" y="122"/>
                  <a:pt x="3573" y="1"/>
                </a:cubicBezTo>
                <a:close/>
              </a:path>
            </a:pathLst>
          </a:custGeom>
          <a:solidFill>
            <a:srgbClr val="A2151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grpSp>
        <p:nvGrpSpPr>
          <p:cNvPr id="71" name="Google Shape;1042;p37"/>
          <p:cNvGrpSpPr/>
          <p:nvPr/>
        </p:nvGrpSpPr>
        <p:grpSpPr>
          <a:xfrm rot="-784983">
            <a:off x="10960578" y="4614395"/>
            <a:ext cx="959497" cy="1494568"/>
            <a:chOff x="8424000" y="2335625"/>
            <a:chExt cx="981301" cy="1528532"/>
          </a:xfrm>
        </p:grpSpPr>
        <p:sp>
          <p:nvSpPr>
            <p:cNvPr id="72" name="Google Shape;1043;p37"/>
            <p:cNvSpPr/>
            <p:nvPr/>
          </p:nvSpPr>
          <p:spPr>
            <a:xfrm>
              <a:off x="9155054" y="2569286"/>
              <a:ext cx="250248" cy="432683"/>
            </a:xfrm>
            <a:custGeom>
              <a:avLst/>
              <a:gdLst/>
              <a:ahLst/>
              <a:cxnLst/>
              <a:rect l="l" t="t" r="r" b="b"/>
              <a:pathLst>
                <a:path w="3229" h="5583" extrusionOk="0">
                  <a:moveTo>
                    <a:pt x="1323" y="1"/>
                  </a:moveTo>
                  <a:cubicBezTo>
                    <a:pt x="1109" y="1"/>
                    <a:pt x="914" y="59"/>
                    <a:pt x="720" y="156"/>
                  </a:cubicBezTo>
                  <a:cubicBezTo>
                    <a:pt x="584" y="215"/>
                    <a:pt x="428" y="351"/>
                    <a:pt x="331" y="506"/>
                  </a:cubicBezTo>
                  <a:cubicBezTo>
                    <a:pt x="234" y="662"/>
                    <a:pt x="156" y="837"/>
                    <a:pt x="117" y="1012"/>
                  </a:cubicBezTo>
                  <a:cubicBezTo>
                    <a:pt x="0" y="1479"/>
                    <a:pt x="39" y="1984"/>
                    <a:pt x="59" y="2373"/>
                  </a:cubicBezTo>
                  <a:cubicBezTo>
                    <a:pt x="117" y="2821"/>
                    <a:pt x="214" y="3288"/>
                    <a:pt x="389" y="3891"/>
                  </a:cubicBezTo>
                  <a:cubicBezTo>
                    <a:pt x="448" y="4182"/>
                    <a:pt x="545" y="4474"/>
                    <a:pt x="700" y="4844"/>
                  </a:cubicBezTo>
                  <a:cubicBezTo>
                    <a:pt x="778" y="5038"/>
                    <a:pt x="837" y="5213"/>
                    <a:pt x="914" y="5388"/>
                  </a:cubicBezTo>
                  <a:cubicBezTo>
                    <a:pt x="895" y="5466"/>
                    <a:pt x="934" y="5544"/>
                    <a:pt x="992" y="5563"/>
                  </a:cubicBezTo>
                  <a:cubicBezTo>
                    <a:pt x="1012" y="5583"/>
                    <a:pt x="1070" y="5583"/>
                    <a:pt x="1089" y="5583"/>
                  </a:cubicBezTo>
                  <a:cubicBezTo>
                    <a:pt x="1128" y="5583"/>
                    <a:pt x="1187" y="5563"/>
                    <a:pt x="1226" y="5524"/>
                  </a:cubicBezTo>
                  <a:lnTo>
                    <a:pt x="1303" y="5446"/>
                  </a:lnTo>
                  <a:lnTo>
                    <a:pt x="1595" y="5077"/>
                  </a:lnTo>
                  <a:cubicBezTo>
                    <a:pt x="1673" y="5019"/>
                    <a:pt x="1712" y="4902"/>
                    <a:pt x="1790" y="4844"/>
                  </a:cubicBezTo>
                  <a:cubicBezTo>
                    <a:pt x="1945" y="4649"/>
                    <a:pt x="2081" y="4455"/>
                    <a:pt x="2237" y="4241"/>
                  </a:cubicBezTo>
                  <a:cubicBezTo>
                    <a:pt x="2373" y="4007"/>
                    <a:pt x="2529" y="3754"/>
                    <a:pt x="2665" y="3482"/>
                  </a:cubicBezTo>
                  <a:cubicBezTo>
                    <a:pt x="2820" y="3210"/>
                    <a:pt x="2918" y="2937"/>
                    <a:pt x="3015" y="2685"/>
                  </a:cubicBezTo>
                  <a:cubicBezTo>
                    <a:pt x="3112" y="2412"/>
                    <a:pt x="3171" y="2140"/>
                    <a:pt x="3209" y="1868"/>
                  </a:cubicBezTo>
                  <a:cubicBezTo>
                    <a:pt x="3229" y="1615"/>
                    <a:pt x="3229" y="1362"/>
                    <a:pt x="3171" y="1148"/>
                  </a:cubicBezTo>
                  <a:cubicBezTo>
                    <a:pt x="3132" y="934"/>
                    <a:pt x="3015" y="701"/>
                    <a:pt x="2859" y="545"/>
                  </a:cubicBezTo>
                  <a:cubicBezTo>
                    <a:pt x="2684" y="370"/>
                    <a:pt x="2470" y="215"/>
                    <a:pt x="2179" y="117"/>
                  </a:cubicBezTo>
                  <a:cubicBezTo>
                    <a:pt x="2042" y="78"/>
                    <a:pt x="1867" y="59"/>
                    <a:pt x="1751" y="20"/>
                  </a:cubicBezTo>
                  <a:cubicBezTo>
                    <a:pt x="1634" y="20"/>
                    <a:pt x="1498" y="1"/>
                    <a:pt x="1381" y="1"/>
                  </a:cubicBezTo>
                  <a:close/>
                </a:path>
              </a:pathLst>
            </a:custGeom>
            <a:solidFill>
              <a:srgbClr val="EE74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73" name="Google Shape;1044;p37"/>
            <p:cNvSpPr/>
            <p:nvPr/>
          </p:nvSpPr>
          <p:spPr>
            <a:xfrm>
              <a:off x="8424000" y="3007934"/>
              <a:ext cx="521575" cy="284967"/>
            </a:xfrm>
            <a:custGeom>
              <a:avLst/>
              <a:gdLst/>
              <a:ahLst/>
              <a:cxnLst/>
              <a:rect l="l" t="t" r="r" b="b"/>
              <a:pathLst>
                <a:path w="6730" h="3677" extrusionOk="0">
                  <a:moveTo>
                    <a:pt x="2801" y="0"/>
                  </a:moveTo>
                  <a:cubicBezTo>
                    <a:pt x="2529" y="0"/>
                    <a:pt x="2237" y="39"/>
                    <a:pt x="1965" y="59"/>
                  </a:cubicBezTo>
                  <a:cubicBezTo>
                    <a:pt x="1692" y="78"/>
                    <a:pt x="1459" y="156"/>
                    <a:pt x="1245" y="234"/>
                  </a:cubicBezTo>
                  <a:cubicBezTo>
                    <a:pt x="992" y="331"/>
                    <a:pt x="778" y="428"/>
                    <a:pt x="603" y="545"/>
                  </a:cubicBezTo>
                  <a:cubicBezTo>
                    <a:pt x="506" y="623"/>
                    <a:pt x="409" y="681"/>
                    <a:pt x="370" y="759"/>
                  </a:cubicBezTo>
                  <a:cubicBezTo>
                    <a:pt x="292" y="837"/>
                    <a:pt x="214" y="934"/>
                    <a:pt x="175" y="1031"/>
                  </a:cubicBezTo>
                  <a:cubicBezTo>
                    <a:pt x="78" y="1226"/>
                    <a:pt x="0" y="1440"/>
                    <a:pt x="0" y="1654"/>
                  </a:cubicBezTo>
                  <a:cubicBezTo>
                    <a:pt x="0" y="1906"/>
                    <a:pt x="39" y="2140"/>
                    <a:pt x="175" y="2432"/>
                  </a:cubicBezTo>
                  <a:cubicBezTo>
                    <a:pt x="292" y="2723"/>
                    <a:pt x="467" y="2976"/>
                    <a:pt x="681" y="3171"/>
                  </a:cubicBezTo>
                  <a:cubicBezTo>
                    <a:pt x="876" y="3326"/>
                    <a:pt x="1090" y="3482"/>
                    <a:pt x="1381" y="3560"/>
                  </a:cubicBezTo>
                  <a:cubicBezTo>
                    <a:pt x="1595" y="3618"/>
                    <a:pt x="1867" y="3676"/>
                    <a:pt x="2159" y="3676"/>
                  </a:cubicBezTo>
                  <a:lnTo>
                    <a:pt x="2179" y="3676"/>
                  </a:lnTo>
                  <a:cubicBezTo>
                    <a:pt x="2451" y="3676"/>
                    <a:pt x="2743" y="3657"/>
                    <a:pt x="3093" y="3579"/>
                  </a:cubicBezTo>
                  <a:cubicBezTo>
                    <a:pt x="3346" y="3521"/>
                    <a:pt x="3676" y="3462"/>
                    <a:pt x="4026" y="3326"/>
                  </a:cubicBezTo>
                  <a:cubicBezTo>
                    <a:pt x="4299" y="3268"/>
                    <a:pt x="4571" y="3171"/>
                    <a:pt x="4843" y="3093"/>
                  </a:cubicBezTo>
                  <a:cubicBezTo>
                    <a:pt x="4999" y="3034"/>
                    <a:pt x="5154" y="2996"/>
                    <a:pt x="5329" y="2937"/>
                  </a:cubicBezTo>
                  <a:cubicBezTo>
                    <a:pt x="5738" y="2821"/>
                    <a:pt x="6049" y="2723"/>
                    <a:pt x="6419" y="2684"/>
                  </a:cubicBezTo>
                  <a:cubicBezTo>
                    <a:pt x="6438" y="2684"/>
                    <a:pt x="6458" y="2684"/>
                    <a:pt x="6496" y="2645"/>
                  </a:cubicBezTo>
                  <a:lnTo>
                    <a:pt x="6516" y="2645"/>
                  </a:lnTo>
                  <a:cubicBezTo>
                    <a:pt x="6555" y="2645"/>
                    <a:pt x="6594" y="2645"/>
                    <a:pt x="6613" y="2626"/>
                  </a:cubicBezTo>
                  <a:cubicBezTo>
                    <a:pt x="6710" y="2587"/>
                    <a:pt x="6730" y="2490"/>
                    <a:pt x="6691" y="2393"/>
                  </a:cubicBezTo>
                  <a:cubicBezTo>
                    <a:pt x="6613" y="2237"/>
                    <a:pt x="6516" y="2062"/>
                    <a:pt x="6380" y="1887"/>
                  </a:cubicBezTo>
                  <a:cubicBezTo>
                    <a:pt x="6263" y="1712"/>
                    <a:pt x="6146" y="1537"/>
                    <a:pt x="6030" y="1401"/>
                  </a:cubicBezTo>
                  <a:cubicBezTo>
                    <a:pt x="5777" y="1109"/>
                    <a:pt x="5485" y="856"/>
                    <a:pt x="5154" y="623"/>
                  </a:cubicBezTo>
                  <a:cubicBezTo>
                    <a:pt x="4999" y="526"/>
                    <a:pt x="4843" y="428"/>
                    <a:pt x="4629" y="331"/>
                  </a:cubicBezTo>
                  <a:cubicBezTo>
                    <a:pt x="4474" y="253"/>
                    <a:pt x="4338" y="175"/>
                    <a:pt x="4201" y="156"/>
                  </a:cubicBezTo>
                  <a:cubicBezTo>
                    <a:pt x="3987" y="78"/>
                    <a:pt x="3735" y="39"/>
                    <a:pt x="3540" y="0"/>
                  </a:cubicBezTo>
                  <a:cubicBezTo>
                    <a:pt x="3462" y="13"/>
                    <a:pt x="3382" y="18"/>
                    <a:pt x="3301" y="18"/>
                  </a:cubicBezTo>
                  <a:cubicBezTo>
                    <a:pt x="3138" y="18"/>
                    <a:pt x="2970" y="0"/>
                    <a:pt x="2801" y="0"/>
                  </a:cubicBezTo>
                  <a:close/>
                </a:path>
              </a:pathLst>
            </a:custGeom>
            <a:solidFill>
              <a:srgbClr val="EE74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74" name="Google Shape;1045;p37"/>
            <p:cNvSpPr/>
            <p:nvPr/>
          </p:nvSpPr>
          <p:spPr>
            <a:xfrm>
              <a:off x="8521960" y="2335625"/>
              <a:ext cx="530643" cy="491505"/>
            </a:xfrm>
            <a:custGeom>
              <a:avLst/>
              <a:gdLst/>
              <a:ahLst/>
              <a:cxnLst/>
              <a:rect l="l" t="t" r="r" b="b"/>
              <a:pathLst>
                <a:path w="6847" h="6342" extrusionOk="0">
                  <a:moveTo>
                    <a:pt x="2510" y="1"/>
                  </a:moveTo>
                  <a:cubicBezTo>
                    <a:pt x="2354" y="20"/>
                    <a:pt x="2179" y="20"/>
                    <a:pt x="2043" y="20"/>
                  </a:cubicBezTo>
                  <a:cubicBezTo>
                    <a:pt x="1868" y="20"/>
                    <a:pt x="1693" y="59"/>
                    <a:pt x="1537" y="79"/>
                  </a:cubicBezTo>
                  <a:cubicBezTo>
                    <a:pt x="1401" y="98"/>
                    <a:pt x="1265" y="157"/>
                    <a:pt x="1148" y="195"/>
                  </a:cubicBezTo>
                  <a:cubicBezTo>
                    <a:pt x="992" y="254"/>
                    <a:pt x="876" y="312"/>
                    <a:pt x="779" y="390"/>
                  </a:cubicBezTo>
                  <a:cubicBezTo>
                    <a:pt x="584" y="507"/>
                    <a:pt x="409" y="701"/>
                    <a:pt x="292" y="896"/>
                  </a:cubicBezTo>
                  <a:cubicBezTo>
                    <a:pt x="234" y="993"/>
                    <a:pt x="195" y="1090"/>
                    <a:pt x="137" y="1226"/>
                  </a:cubicBezTo>
                  <a:cubicBezTo>
                    <a:pt x="98" y="1343"/>
                    <a:pt x="78" y="1479"/>
                    <a:pt x="39" y="1576"/>
                  </a:cubicBezTo>
                  <a:cubicBezTo>
                    <a:pt x="1" y="1810"/>
                    <a:pt x="1" y="2043"/>
                    <a:pt x="20" y="2335"/>
                  </a:cubicBezTo>
                  <a:cubicBezTo>
                    <a:pt x="39" y="2568"/>
                    <a:pt x="98" y="2821"/>
                    <a:pt x="195" y="3113"/>
                  </a:cubicBezTo>
                  <a:cubicBezTo>
                    <a:pt x="253" y="3366"/>
                    <a:pt x="390" y="3619"/>
                    <a:pt x="526" y="3852"/>
                  </a:cubicBezTo>
                  <a:cubicBezTo>
                    <a:pt x="681" y="4085"/>
                    <a:pt x="837" y="4299"/>
                    <a:pt x="1051" y="4474"/>
                  </a:cubicBezTo>
                  <a:cubicBezTo>
                    <a:pt x="1381" y="4786"/>
                    <a:pt x="1770" y="5077"/>
                    <a:pt x="2237" y="5330"/>
                  </a:cubicBezTo>
                  <a:cubicBezTo>
                    <a:pt x="2626" y="5544"/>
                    <a:pt x="3093" y="5719"/>
                    <a:pt x="3599" y="5855"/>
                  </a:cubicBezTo>
                  <a:cubicBezTo>
                    <a:pt x="4416" y="6108"/>
                    <a:pt x="5291" y="6205"/>
                    <a:pt x="6147" y="6303"/>
                  </a:cubicBezTo>
                  <a:lnTo>
                    <a:pt x="6574" y="6341"/>
                  </a:lnTo>
                  <a:cubicBezTo>
                    <a:pt x="6613" y="6341"/>
                    <a:pt x="6633" y="6341"/>
                    <a:pt x="6633" y="6322"/>
                  </a:cubicBezTo>
                  <a:lnTo>
                    <a:pt x="6711" y="6322"/>
                  </a:lnTo>
                  <a:cubicBezTo>
                    <a:pt x="6749" y="6322"/>
                    <a:pt x="6808" y="6283"/>
                    <a:pt x="6827" y="6244"/>
                  </a:cubicBezTo>
                  <a:cubicBezTo>
                    <a:pt x="6847" y="6205"/>
                    <a:pt x="6847" y="6147"/>
                    <a:pt x="6847" y="6108"/>
                  </a:cubicBezTo>
                  <a:cubicBezTo>
                    <a:pt x="6808" y="5466"/>
                    <a:pt x="6691" y="4844"/>
                    <a:pt x="6497" y="4202"/>
                  </a:cubicBezTo>
                  <a:cubicBezTo>
                    <a:pt x="6263" y="3521"/>
                    <a:pt x="5972" y="2879"/>
                    <a:pt x="5641" y="2315"/>
                  </a:cubicBezTo>
                  <a:cubicBezTo>
                    <a:pt x="5252" y="1674"/>
                    <a:pt x="4805" y="1168"/>
                    <a:pt x="4299" y="779"/>
                  </a:cubicBezTo>
                  <a:cubicBezTo>
                    <a:pt x="4065" y="584"/>
                    <a:pt x="3774" y="409"/>
                    <a:pt x="3443" y="273"/>
                  </a:cubicBezTo>
                  <a:cubicBezTo>
                    <a:pt x="3151" y="157"/>
                    <a:pt x="2840" y="59"/>
                    <a:pt x="2510" y="1"/>
                  </a:cubicBezTo>
                  <a:close/>
                </a:path>
              </a:pathLst>
            </a:custGeom>
            <a:solidFill>
              <a:srgbClr val="EE74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75" name="Google Shape;1046;p37"/>
            <p:cNvSpPr/>
            <p:nvPr/>
          </p:nvSpPr>
          <p:spPr>
            <a:xfrm>
              <a:off x="8591322" y="2388402"/>
              <a:ext cx="467325" cy="446245"/>
            </a:xfrm>
            <a:custGeom>
              <a:avLst/>
              <a:gdLst/>
              <a:ahLst/>
              <a:cxnLst/>
              <a:rect l="l" t="t" r="r" b="b"/>
              <a:pathLst>
                <a:path w="6030" h="5758" extrusionOk="0">
                  <a:moveTo>
                    <a:pt x="1439" y="1"/>
                  </a:moveTo>
                  <a:cubicBezTo>
                    <a:pt x="1342" y="20"/>
                    <a:pt x="1264" y="20"/>
                    <a:pt x="1187" y="20"/>
                  </a:cubicBezTo>
                  <a:cubicBezTo>
                    <a:pt x="1089" y="20"/>
                    <a:pt x="992" y="20"/>
                    <a:pt x="875" y="59"/>
                  </a:cubicBezTo>
                  <a:cubicBezTo>
                    <a:pt x="681" y="98"/>
                    <a:pt x="506" y="176"/>
                    <a:pt x="370" y="312"/>
                  </a:cubicBezTo>
                  <a:cubicBezTo>
                    <a:pt x="253" y="409"/>
                    <a:pt x="156" y="565"/>
                    <a:pt x="78" y="740"/>
                  </a:cubicBezTo>
                  <a:cubicBezTo>
                    <a:pt x="59" y="798"/>
                    <a:pt x="20" y="895"/>
                    <a:pt x="20" y="973"/>
                  </a:cubicBezTo>
                  <a:cubicBezTo>
                    <a:pt x="20" y="1051"/>
                    <a:pt x="0" y="1148"/>
                    <a:pt x="20" y="1265"/>
                  </a:cubicBezTo>
                  <a:cubicBezTo>
                    <a:pt x="59" y="1401"/>
                    <a:pt x="78" y="1557"/>
                    <a:pt x="175" y="1751"/>
                  </a:cubicBezTo>
                  <a:cubicBezTo>
                    <a:pt x="253" y="1926"/>
                    <a:pt x="311" y="2062"/>
                    <a:pt x="467" y="2257"/>
                  </a:cubicBezTo>
                  <a:cubicBezTo>
                    <a:pt x="564" y="2412"/>
                    <a:pt x="681" y="2549"/>
                    <a:pt x="856" y="2704"/>
                  </a:cubicBezTo>
                  <a:cubicBezTo>
                    <a:pt x="992" y="2840"/>
                    <a:pt x="1148" y="2957"/>
                    <a:pt x="1342" y="3093"/>
                  </a:cubicBezTo>
                  <a:cubicBezTo>
                    <a:pt x="1673" y="3327"/>
                    <a:pt x="2042" y="3521"/>
                    <a:pt x="2392" y="3696"/>
                  </a:cubicBezTo>
                  <a:lnTo>
                    <a:pt x="2529" y="3774"/>
                  </a:lnTo>
                  <a:lnTo>
                    <a:pt x="2606" y="3793"/>
                  </a:lnTo>
                  <a:lnTo>
                    <a:pt x="2684" y="3832"/>
                  </a:lnTo>
                  <a:lnTo>
                    <a:pt x="2918" y="3968"/>
                  </a:lnTo>
                  <a:cubicBezTo>
                    <a:pt x="3073" y="4027"/>
                    <a:pt x="3209" y="4105"/>
                    <a:pt x="3346" y="4202"/>
                  </a:cubicBezTo>
                  <a:lnTo>
                    <a:pt x="3443" y="4260"/>
                  </a:lnTo>
                  <a:lnTo>
                    <a:pt x="3501" y="4280"/>
                  </a:lnTo>
                  <a:cubicBezTo>
                    <a:pt x="4221" y="4688"/>
                    <a:pt x="5077" y="5155"/>
                    <a:pt x="5874" y="5738"/>
                  </a:cubicBezTo>
                  <a:cubicBezTo>
                    <a:pt x="5913" y="5738"/>
                    <a:pt x="5913" y="5758"/>
                    <a:pt x="5932" y="5758"/>
                  </a:cubicBezTo>
                  <a:cubicBezTo>
                    <a:pt x="5952" y="5758"/>
                    <a:pt x="6010" y="5738"/>
                    <a:pt x="6010" y="5719"/>
                  </a:cubicBezTo>
                  <a:cubicBezTo>
                    <a:pt x="6030" y="5660"/>
                    <a:pt x="6030" y="5622"/>
                    <a:pt x="5971" y="5563"/>
                  </a:cubicBezTo>
                  <a:lnTo>
                    <a:pt x="5932" y="5544"/>
                  </a:lnTo>
                  <a:lnTo>
                    <a:pt x="5913" y="5524"/>
                  </a:lnTo>
                  <a:cubicBezTo>
                    <a:pt x="5932" y="5466"/>
                    <a:pt x="5932" y="5427"/>
                    <a:pt x="5913" y="5388"/>
                  </a:cubicBezTo>
                  <a:cubicBezTo>
                    <a:pt x="5835" y="5194"/>
                    <a:pt x="5757" y="5038"/>
                    <a:pt x="5679" y="4844"/>
                  </a:cubicBezTo>
                  <a:cubicBezTo>
                    <a:pt x="5621" y="4649"/>
                    <a:pt x="5524" y="4455"/>
                    <a:pt x="5446" y="4221"/>
                  </a:cubicBezTo>
                  <a:cubicBezTo>
                    <a:pt x="5271" y="3813"/>
                    <a:pt x="5096" y="3424"/>
                    <a:pt x="4901" y="3093"/>
                  </a:cubicBezTo>
                  <a:cubicBezTo>
                    <a:pt x="4707" y="2704"/>
                    <a:pt x="4493" y="2354"/>
                    <a:pt x="4279" y="2023"/>
                  </a:cubicBezTo>
                  <a:cubicBezTo>
                    <a:pt x="4065" y="1693"/>
                    <a:pt x="3773" y="1382"/>
                    <a:pt x="3482" y="1090"/>
                  </a:cubicBezTo>
                  <a:cubicBezTo>
                    <a:pt x="3190" y="818"/>
                    <a:pt x="2859" y="604"/>
                    <a:pt x="2529" y="409"/>
                  </a:cubicBezTo>
                  <a:cubicBezTo>
                    <a:pt x="2140" y="195"/>
                    <a:pt x="1770" y="40"/>
                    <a:pt x="1439" y="1"/>
                  </a:cubicBezTo>
                  <a:close/>
                </a:path>
              </a:pathLst>
            </a:custGeom>
            <a:solidFill>
              <a:srgbClr val="F393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76" name="Google Shape;1047;p37"/>
            <p:cNvSpPr/>
            <p:nvPr/>
          </p:nvSpPr>
          <p:spPr>
            <a:xfrm>
              <a:off x="8472205" y="3075746"/>
              <a:ext cx="462830" cy="155310"/>
            </a:xfrm>
            <a:custGeom>
              <a:avLst/>
              <a:gdLst/>
              <a:ahLst/>
              <a:cxnLst/>
              <a:rect l="l" t="t" r="r" b="b"/>
              <a:pathLst>
                <a:path w="5972" h="2004" extrusionOk="0">
                  <a:moveTo>
                    <a:pt x="1654" y="1"/>
                  </a:moveTo>
                  <a:cubicBezTo>
                    <a:pt x="1421" y="1"/>
                    <a:pt x="1226" y="40"/>
                    <a:pt x="1051" y="59"/>
                  </a:cubicBezTo>
                  <a:cubicBezTo>
                    <a:pt x="837" y="98"/>
                    <a:pt x="506" y="195"/>
                    <a:pt x="273" y="448"/>
                  </a:cubicBezTo>
                  <a:cubicBezTo>
                    <a:pt x="98" y="623"/>
                    <a:pt x="1" y="837"/>
                    <a:pt x="1" y="1051"/>
                  </a:cubicBezTo>
                  <a:cubicBezTo>
                    <a:pt x="1" y="1265"/>
                    <a:pt x="98" y="1498"/>
                    <a:pt x="273" y="1634"/>
                  </a:cubicBezTo>
                  <a:cubicBezTo>
                    <a:pt x="468" y="1809"/>
                    <a:pt x="740" y="1926"/>
                    <a:pt x="1070" y="1984"/>
                  </a:cubicBezTo>
                  <a:cubicBezTo>
                    <a:pt x="1187" y="2004"/>
                    <a:pt x="1343" y="2004"/>
                    <a:pt x="1459" y="2004"/>
                  </a:cubicBezTo>
                  <a:lnTo>
                    <a:pt x="1907" y="2004"/>
                  </a:lnTo>
                  <a:cubicBezTo>
                    <a:pt x="2218" y="2004"/>
                    <a:pt x="2529" y="1946"/>
                    <a:pt x="2840" y="1926"/>
                  </a:cubicBezTo>
                  <a:cubicBezTo>
                    <a:pt x="2996" y="1907"/>
                    <a:pt x="3113" y="1907"/>
                    <a:pt x="3268" y="1887"/>
                  </a:cubicBezTo>
                  <a:cubicBezTo>
                    <a:pt x="3774" y="1809"/>
                    <a:pt x="4260" y="1751"/>
                    <a:pt x="4746" y="1732"/>
                  </a:cubicBezTo>
                  <a:lnTo>
                    <a:pt x="4844" y="1732"/>
                  </a:lnTo>
                  <a:cubicBezTo>
                    <a:pt x="5213" y="1732"/>
                    <a:pt x="5544" y="1751"/>
                    <a:pt x="5874" y="1829"/>
                  </a:cubicBezTo>
                  <a:cubicBezTo>
                    <a:pt x="5913" y="1829"/>
                    <a:pt x="5972" y="1790"/>
                    <a:pt x="5972" y="1751"/>
                  </a:cubicBezTo>
                  <a:cubicBezTo>
                    <a:pt x="5972" y="1712"/>
                    <a:pt x="5933" y="1654"/>
                    <a:pt x="5894" y="1654"/>
                  </a:cubicBezTo>
                  <a:cubicBezTo>
                    <a:pt x="5913" y="1634"/>
                    <a:pt x="5933" y="1595"/>
                    <a:pt x="5913" y="1537"/>
                  </a:cubicBezTo>
                  <a:cubicBezTo>
                    <a:pt x="5913" y="1498"/>
                    <a:pt x="5894" y="1440"/>
                    <a:pt x="5836" y="1401"/>
                  </a:cubicBezTo>
                  <a:cubicBezTo>
                    <a:pt x="5213" y="876"/>
                    <a:pt x="4435" y="526"/>
                    <a:pt x="3541" y="253"/>
                  </a:cubicBezTo>
                  <a:cubicBezTo>
                    <a:pt x="3113" y="137"/>
                    <a:pt x="2685" y="59"/>
                    <a:pt x="2276" y="1"/>
                  </a:cubicBezTo>
                  <a:close/>
                </a:path>
              </a:pathLst>
            </a:custGeom>
            <a:solidFill>
              <a:srgbClr val="F393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77" name="Google Shape;1048;p37"/>
            <p:cNvSpPr/>
            <p:nvPr/>
          </p:nvSpPr>
          <p:spPr>
            <a:xfrm>
              <a:off x="9192719" y="2597961"/>
              <a:ext cx="135702" cy="404008"/>
            </a:xfrm>
            <a:custGeom>
              <a:avLst/>
              <a:gdLst/>
              <a:ahLst/>
              <a:cxnLst/>
              <a:rect l="l" t="t" r="r" b="b"/>
              <a:pathLst>
                <a:path w="1751" h="5213" extrusionOk="0">
                  <a:moveTo>
                    <a:pt x="895" y="0"/>
                  </a:moveTo>
                  <a:cubicBezTo>
                    <a:pt x="798" y="0"/>
                    <a:pt x="720" y="20"/>
                    <a:pt x="681" y="39"/>
                  </a:cubicBezTo>
                  <a:cubicBezTo>
                    <a:pt x="603" y="78"/>
                    <a:pt x="526" y="117"/>
                    <a:pt x="487" y="175"/>
                  </a:cubicBezTo>
                  <a:cubicBezTo>
                    <a:pt x="390" y="234"/>
                    <a:pt x="331" y="331"/>
                    <a:pt x="292" y="409"/>
                  </a:cubicBezTo>
                  <a:cubicBezTo>
                    <a:pt x="195" y="564"/>
                    <a:pt x="137" y="759"/>
                    <a:pt x="98" y="895"/>
                  </a:cubicBezTo>
                  <a:cubicBezTo>
                    <a:pt x="39" y="1070"/>
                    <a:pt x="20" y="1245"/>
                    <a:pt x="1" y="1459"/>
                  </a:cubicBezTo>
                  <a:lnTo>
                    <a:pt x="1" y="2023"/>
                  </a:lnTo>
                  <a:cubicBezTo>
                    <a:pt x="20" y="2237"/>
                    <a:pt x="20" y="2431"/>
                    <a:pt x="78" y="2665"/>
                  </a:cubicBezTo>
                  <a:cubicBezTo>
                    <a:pt x="98" y="2918"/>
                    <a:pt x="137" y="3151"/>
                    <a:pt x="195" y="3423"/>
                  </a:cubicBezTo>
                  <a:lnTo>
                    <a:pt x="195" y="3443"/>
                  </a:lnTo>
                  <a:cubicBezTo>
                    <a:pt x="273" y="3832"/>
                    <a:pt x="331" y="4298"/>
                    <a:pt x="370" y="4726"/>
                  </a:cubicBezTo>
                  <a:lnTo>
                    <a:pt x="370" y="5115"/>
                  </a:lnTo>
                  <a:cubicBezTo>
                    <a:pt x="370" y="5174"/>
                    <a:pt x="390" y="5213"/>
                    <a:pt x="428" y="5213"/>
                  </a:cubicBezTo>
                  <a:cubicBezTo>
                    <a:pt x="487" y="5213"/>
                    <a:pt x="526" y="5193"/>
                    <a:pt x="526" y="5154"/>
                  </a:cubicBezTo>
                  <a:lnTo>
                    <a:pt x="526" y="5096"/>
                  </a:lnTo>
                  <a:lnTo>
                    <a:pt x="526" y="5076"/>
                  </a:lnTo>
                  <a:lnTo>
                    <a:pt x="565" y="5076"/>
                  </a:lnTo>
                  <a:cubicBezTo>
                    <a:pt x="623" y="5076"/>
                    <a:pt x="681" y="5018"/>
                    <a:pt x="701" y="4979"/>
                  </a:cubicBezTo>
                  <a:cubicBezTo>
                    <a:pt x="798" y="4610"/>
                    <a:pt x="973" y="4279"/>
                    <a:pt x="1148" y="3948"/>
                  </a:cubicBezTo>
                  <a:lnTo>
                    <a:pt x="1206" y="3812"/>
                  </a:lnTo>
                  <a:cubicBezTo>
                    <a:pt x="1304" y="3618"/>
                    <a:pt x="1381" y="3423"/>
                    <a:pt x="1459" y="3248"/>
                  </a:cubicBezTo>
                  <a:cubicBezTo>
                    <a:pt x="1537" y="3054"/>
                    <a:pt x="1595" y="2840"/>
                    <a:pt x="1654" y="2626"/>
                  </a:cubicBezTo>
                  <a:cubicBezTo>
                    <a:pt x="1693" y="2354"/>
                    <a:pt x="1751" y="2042"/>
                    <a:pt x="1751" y="1653"/>
                  </a:cubicBezTo>
                  <a:cubicBezTo>
                    <a:pt x="1751" y="1264"/>
                    <a:pt x="1693" y="973"/>
                    <a:pt x="1634" y="720"/>
                  </a:cubicBezTo>
                  <a:cubicBezTo>
                    <a:pt x="1576" y="584"/>
                    <a:pt x="1537" y="467"/>
                    <a:pt x="1459" y="370"/>
                  </a:cubicBezTo>
                  <a:cubicBezTo>
                    <a:pt x="1401" y="311"/>
                    <a:pt x="1381" y="272"/>
                    <a:pt x="1323" y="214"/>
                  </a:cubicBezTo>
                  <a:cubicBezTo>
                    <a:pt x="1284" y="175"/>
                    <a:pt x="1245" y="136"/>
                    <a:pt x="1167" y="97"/>
                  </a:cubicBezTo>
                  <a:cubicBezTo>
                    <a:pt x="1090" y="20"/>
                    <a:pt x="1012" y="20"/>
                    <a:pt x="895" y="0"/>
                  </a:cubicBezTo>
                  <a:close/>
                </a:path>
              </a:pathLst>
            </a:custGeom>
            <a:solidFill>
              <a:srgbClr val="F393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78" name="Google Shape;1049;p37"/>
            <p:cNvSpPr/>
            <p:nvPr/>
          </p:nvSpPr>
          <p:spPr>
            <a:xfrm>
              <a:off x="8846063" y="3188818"/>
              <a:ext cx="1550" cy="78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0"/>
                  </a:moveTo>
                  <a:cubicBezTo>
                    <a:pt x="0" y="0"/>
                    <a:pt x="20" y="0"/>
                    <a:pt x="0" y="0"/>
                  </a:cubicBezTo>
                  <a:cubicBezTo>
                    <a:pt x="2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E53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79" name="Google Shape;1050;p37"/>
            <p:cNvSpPr/>
            <p:nvPr/>
          </p:nvSpPr>
          <p:spPr>
            <a:xfrm>
              <a:off x="8500880" y="2459237"/>
              <a:ext cx="890863" cy="1404920"/>
            </a:xfrm>
            <a:custGeom>
              <a:avLst/>
              <a:gdLst/>
              <a:ahLst/>
              <a:cxnLst/>
              <a:rect l="l" t="t" r="r" b="b"/>
              <a:pathLst>
                <a:path w="11495" h="18128" extrusionOk="0">
                  <a:moveTo>
                    <a:pt x="1926" y="1"/>
                  </a:moveTo>
                  <a:cubicBezTo>
                    <a:pt x="1848" y="1"/>
                    <a:pt x="1790" y="137"/>
                    <a:pt x="1867" y="156"/>
                  </a:cubicBezTo>
                  <a:cubicBezTo>
                    <a:pt x="2256" y="370"/>
                    <a:pt x="2645" y="623"/>
                    <a:pt x="3034" y="876"/>
                  </a:cubicBezTo>
                  <a:cubicBezTo>
                    <a:pt x="3579" y="1265"/>
                    <a:pt x="4104" y="1693"/>
                    <a:pt x="4590" y="2121"/>
                  </a:cubicBezTo>
                  <a:cubicBezTo>
                    <a:pt x="5077" y="2568"/>
                    <a:pt x="5524" y="3054"/>
                    <a:pt x="5952" y="3541"/>
                  </a:cubicBezTo>
                  <a:cubicBezTo>
                    <a:pt x="6438" y="4124"/>
                    <a:pt x="6905" y="4746"/>
                    <a:pt x="7294" y="5408"/>
                  </a:cubicBezTo>
                  <a:cubicBezTo>
                    <a:pt x="7488" y="5738"/>
                    <a:pt x="7683" y="6069"/>
                    <a:pt x="7877" y="6400"/>
                  </a:cubicBezTo>
                  <a:cubicBezTo>
                    <a:pt x="8072" y="6750"/>
                    <a:pt x="8208" y="7080"/>
                    <a:pt x="8383" y="7450"/>
                  </a:cubicBezTo>
                  <a:cubicBezTo>
                    <a:pt x="8830" y="8364"/>
                    <a:pt x="9161" y="9317"/>
                    <a:pt x="9453" y="10290"/>
                  </a:cubicBezTo>
                  <a:cubicBezTo>
                    <a:pt x="9628" y="10873"/>
                    <a:pt x="9764" y="11456"/>
                    <a:pt x="9900" y="12040"/>
                  </a:cubicBezTo>
                  <a:cubicBezTo>
                    <a:pt x="9744" y="11923"/>
                    <a:pt x="9569" y="11807"/>
                    <a:pt x="9433" y="11670"/>
                  </a:cubicBezTo>
                  <a:cubicBezTo>
                    <a:pt x="8733" y="11145"/>
                    <a:pt x="7974" y="10679"/>
                    <a:pt x="7197" y="10251"/>
                  </a:cubicBezTo>
                  <a:cubicBezTo>
                    <a:pt x="6419" y="9803"/>
                    <a:pt x="5582" y="9434"/>
                    <a:pt x="4746" y="9181"/>
                  </a:cubicBezTo>
                  <a:cubicBezTo>
                    <a:pt x="3910" y="8909"/>
                    <a:pt x="3093" y="8734"/>
                    <a:pt x="2217" y="8636"/>
                  </a:cubicBezTo>
                  <a:cubicBezTo>
                    <a:pt x="1965" y="8617"/>
                    <a:pt x="1731" y="8617"/>
                    <a:pt x="1459" y="8617"/>
                  </a:cubicBezTo>
                  <a:cubicBezTo>
                    <a:pt x="992" y="8617"/>
                    <a:pt x="525" y="8656"/>
                    <a:pt x="78" y="8734"/>
                  </a:cubicBezTo>
                  <a:cubicBezTo>
                    <a:pt x="20" y="8734"/>
                    <a:pt x="0" y="8811"/>
                    <a:pt x="20" y="8831"/>
                  </a:cubicBezTo>
                  <a:cubicBezTo>
                    <a:pt x="34" y="8875"/>
                    <a:pt x="60" y="8896"/>
                    <a:pt x="88" y="8896"/>
                  </a:cubicBezTo>
                  <a:cubicBezTo>
                    <a:pt x="98" y="8896"/>
                    <a:pt x="107" y="8894"/>
                    <a:pt x="117" y="8889"/>
                  </a:cubicBezTo>
                  <a:lnTo>
                    <a:pt x="136" y="8889"/>
                  </a:lnTo>
                  <a:cubicBezTo>
                    <a:pt x="530" y="8828"/>
                    <a:pt x="917" y="8789"/>
                    <a:pt x="1295" y="8789"/>
                  </a:cubicBezTo>
                  <a:cubicBezTo>
                    <a:pt x="1514" y="8789"/>
                    <a:pt x="1731" y="8802"/>
                    <a:pt x="1945" y="8831"/>
                  </a:cubicBezTo>
                  <a:cubicBezTo>
                    <a:pt x="2354" y="8889"/>
                    <a:pt x="2762" y="8948"/>
                    <a:pt x="3190" y="9045"/>
                  </a:cubicBezTo>
                  <a:cubicBezTo>
                    <a:pt x="3598" y="9142"/>
                    <a:pt x="4007" y="9278"/>
                    <a:pt x="4396" y="9434"/>
                  </a:cubicBezTo>
                  <a:cubicBezTo>
                    <a:pt x="4415" y="9434"/>
                    <a:pt x="4415" y="9434"/>
                    <a:pt x="4454" y="9473"/>
                  </a:cubicBezTo>
                  <a:lnTo>
                    <a:pt x="4415" y="9473"/>
                  </a:lnTo>
                  <a:cubicBezTo>
                    <a:pt x="5174" y="9764"/>
                    <a:pt x="5913" y="10114"/>
                    <a:pt x="6632" y="10503"/>
                  </a:cubicBezTo>
                  <a:cubicBezTo>
                    <a:pt x="7333" y="10892"/>
                    <a:pt x="8013" y="11359"/>
                    <a:pt x="8694" y="11826"/>
                  </a:cubicBezTo>
                  <a:cubicBezTo>
                    <a:pt x="8675" y="11807"/>
                    <a:pt x="8655" y="11807"/>
                    <a:pt x="8655" y="11768"/>
                  </a:cubicBezTo>
                  <a:lnTo>
                    <a:pt x="8655" y="11768"/>
                  </a:lnTo>
                  <a:cubicBezTo>
                    <a:pt x="9064" y="12059"/>
                    <a:pt x="9453" y="12390"/>
                    <a:pt x="9842" y="12701"/>
                  </a:cubicBezTo>
                  <a:cubicBezTo>
                    <a:pt x="9919" y="12740"/>
                    <a:pt x="9958" y="12818"/>
                    <a:pt x="10036" y="12876"/>
                  </a:cubicBezTo>
                  <a:lnTo>
                    <a:pt x="10114" y="13226"/>
                  </a:lnTo>
                  <a:cubicBezTo>
                    <a:pt x="10231" y="13965"/>
                    <a:pt x="10308" y="14724"/>
                    <a:pt x="10328" y="15463"/>
                  </a:cubicBezTo>
                  <a:cubicBezTo>
                    <a:pt x="10347" y="15852"/>
                    <a:pt x="10347" y="16222"/>
                    <a:pt x="10328" y="16611"/>
                  </a:cubicBezTo>
                  <a:lnTo>
                    <a:pt x="10328" y="17194"/>
                  </a:lnTo>
                  <a:lnTo>
                    <a:pt x="10328" y="17778"/>
                  </a:lnTo>
                  <a:cubicBezTo>
                    <a:pt x="10328" y="17972"/>
                    <a:pt x="10503" y="18128"/>
                    <a:pt x="10697" y="18128"/>
                  </a:cubicBezTo>
                  <a:cubicBezTo>
                    <a:pt x="10795" y="18128"/>
                    <a:pt x="10872" y="18069"/>
                    <a:pt x="10931" y="17991"/>
                  </a:cubicBezTo>
                  <a:cubicBezTo>
                    <a:pt x="10970" y="17972"/>
                    <a:pt x="10970" y="17953"/>
                    <a:pt x="10989" y="17933"/>
                  </a:cubicBezTo>
                  <a:cubicBezTo>
                    <a:pt x="11009" y="17875"/>
                    <a:pt x="11028" y="17797"/>
                    <a:pt x="11028" y="17758"/>
                  </a:cubicBezTo>
                  <a:cubicBezTo>
                    <a:pt x="11067" y="17505"/>
                    <a:pt x="11067" y="17252"/>
                    <a:pt x="11067" y="16980"/>
                  </a:cubicBezTo>
                  <a:cubicBezTo>
                    <a:pt x="11067" y="16708"/>
                    <a:pt x="11067" y="16416"/>
                    <a:pt x="11028" y="16144"/>
                  </a:cubicBezTo>
                  <a:cubicBezTo>
                    <a:pt x="11009" y="15619"/>
                    <a:pt x="10989" y="15074"/>
                    <a:pt x="10931" y="14568"/>
                  </a:cubicBezTo>
                  <a:cubicBezTo>
                    <a:pt x="10911" y="14238"/>
                    <a:pt x="10872" y="13888"/>
                    <a:pt x="10814" y="13518"/>
                  </a:cubicBezTo>
                  <a:lnTo>
                    <a:pt x="10814" y="13518"/>
                  </a:lnTo>
                  <a:cubicBezTo>
                    <a:pt x="10892" y="13596"/>
                    <a:pt x="10989" y="13674"/>
                    <a:pt x="11067" y="13752"/>
                  </a:cubicBezTo>
                  <a:cubicBezTo>
                    <a:pt x="11116" y="13800"/>
                    <a:pt x="11179" y="13824"/>
                    <a:pt x="11242" y="13824"/>
                  </a:cubicBezTo>
                  <a:cubicBezTo>
                    <a:pt x="11305" y="13824"/>
                    <a:pt x="11368" y="13800"/>
                    <a:pt x="11417" y="13752"/>
                  </a:cubicBezTo>
                  <a:cubicBezTo>
                    <a:pt x="11495" y="13596"/>
                    <a:pt x="11495" y="13440"/>
                    <a:pt x="11398" y="13343"/>
                  </a:cubicBezTo>
                  <a:cubicBezTo>
                    <a:pt x="11300" y="13246"/>
                    <a:pt x="11223" y="13168"/>
                    <a:pt x="11145" y="13090"/>
                  </a:cubicBezTo>
                  <a:lnTo>
                    <a:pt x="10892" y="12876"/>
                  </a:lnTo>
                  <a:cubicBezTo>
                    <a:pt x="10814" y="12798"/>
                    <a:pt x="10736" y="12721"/>
                    <a:pt x="10659" y="12682"/>
                  </a:cubicBezTo>
                  <a:cubicBezTo>
                    <a:pt x="10600" y="12390"/>
                    <a:pt x="10522" y="12098"/>
                    <a:pt x="10483" y="11826"/>
                  </a:cubicBezTo>
                  <a:cubicBezTo>
                    <a:pt x="10308" y="11126"/>
                    <a:pt x="10114" y="10406"/>
                    <a:pt x="9861" y="9725"/>
                  </a:cubicBezTo>
                  <a:cubicBezTo>
                    <a:pt x="9842" y="9667"/>
                    <a:pt x="9842" y="9589"/>
                    <a:pt x="9822" y="9492"/>
                  </a:cubicBezTo>
                  <a:lnTo>
                    <a:pt x="9822" y="9512"/>
                  </a:lnTo>
                  <a:cubicBezTo>
                    <a:pt x="9744" y="9006"/>
                    <a:pt x="9667" y="8520"/>
                    <a:pt x="9628" y="8014"/>
                  </a:cubicBezTo>
                  <a:cubicBezTo>
                    <a:pt x="9628" y="7878"/>
                    <a:pt x="9608" y="7761"/>
                    <a:pt x="9608" y="7644"/>
                  </a:cubicBezTo>
                  <a:lnTo>
                    <a:pt x="9608" y="7197"/>
                  </a:lnTo>
                  <a:lnTo>
                    <a:pt x="9608" y="6866"/>
                  </a:lnTo>
                  <a:cubicBezTo>
                    <a:pt x="9608" y="6750"/>
                    <a:pt x="9628" y="6614"/>
                    <a:pt x="9628" y="6477"/>
                  </a:cubicBezTo>
                  <a:cubicBezTo>
                    <a:pt x="9705" y="5777"/>
                    <a:pt x="9803" y="5097"/>
                    <a:pt x="9842" y="4377"/>
                  </a:cubicBezTo>
                  <a:cubicBezTo>
                    <a:pt x="9861" y="4027"/>
                    <a:pt x="9900" y="3677"/>
                    <a:pt x="9900" y="3307"/>
                  </a:cubicBezTo>
                  <a:cubicBezTo>
                    <a:pt x="9900" y="2977"/>
                    <a:pt x="9842" y="2626"/>
                    <a:pt x="9803" y="2315"/>
                  </a:cubicBezTo>
                  <a:cubicBezTo>
                    <a:pt x="9803" y="2296"/>
                    <a:pt x="9744" y="2276"/>
                    <a:pt x="9725" y="2276"/>
                  </a:cubicBezTo>
                  <a:lnTo>
                    <a:pt x="9705" y="2276"/>
                  </a:lnTo>
                  <a:cubicBezTo>
                    <a:pt x="9647" y="2296"/>
                    <a:pt x="9647" y="2315"/>
                    <a:pt x="9647" y="2374"/>
                  </a:cubicBezTo>
                  <a:lnTo>
                    <a:pt x="9647" y="2413"/>
                  </a:lnTo>
                  <a:cubicBezTo>
                    <a:pt x="9744" y="2977"/>
                    <a:pt x="9725" y="3560"/>
                    <a:pt x="9686" y="4144"/>
                  </a:cubicBezTo>
                  <a:cubicBezTo>
                    <a:pt x="9647" y="4377"/>
                    <a:pt x="9628" y="4649"/>
                    <a:pt x="9589" y="4902"/>
                  </a:cubicBezTo>
                  <a:cubicBezTo>
                    <a:pt x="9530" y="5155"/>
                    <a:pt x="9492" y="5447"/>
                    <a:pt x="9433" y="5719"/>
                  </a:cubicBezTo>
                  <a:cubicBezTo>
                    <a:pt x="9375" y="5991"/>
                    <a:pt x="9336" y="6264"/>
                    <a:pt x="9317" y="6555"/>
                  </a:cubicBezTo>
                  <a:cubicBezTo>
                    <a:pt x="9258" y="6808"/>
                    <a:pt x="9239" y="7080"/>
                    <a:pt x="9219" y="7353"/>
                  </a:cubicBezTo>
                  <a:cubicBezTo>
                    <a:pt x="9200" y="7606"/>
                    <a:pt x="9200" y="7839"/>
                    <a:pt x="9200" y="8092"/>
                  </a:cubicBezTo>
                  <a:cubicBezTo>
                    <a:pt x="9064" y="7781"/>
                    <a:pt x="8928" y="7528"/>
                    <a:pt x="8772" y="7255"/>
                  </a:cubicBezTo>
                  <a:cubicBezTo>
                    <a:pt x="8597" y="6886"/>
                    <a:pt x="8383" y="6555"/>
                    <a:pt x="8188" y="6205"/>
                  </a:cubicBezTo>
                  <a:cubicBezTo>
                    <a:pt x="7994" y="5875"/>
                    <a:pt x="7780" y="5524"/>
                    <a:pt x="7527" y="5194"/>
                  </a:cubicBezTo>
                  <a:cubicBezTo>
                    <a:pt x="7080" y="4533"/>
                    <a:pt x="6594" y="3891"/>
                    <a:pt x="6049" y="3307"/>
                  </a:cubicBezTo>
                  <a:cubicBezTo>
                    <a:pt x="4979" y="2121"/>
                    <a:pt x="3715" y="1071"/>
                    <a:pt x="2354" y="234"/>
                  </a:cubicBezTo>
                  <a:cubicBezTo>
                    <a:pt x="2237" y="156"/>
                    <a:pt x="2081" y="79"/>
                    <a:pt x="1965" y="1"/>
                  </a:cubicBezTo>
                  <a:close/>
                </a:path>
              </a:pathLst>
            </a:custGeom>
            <a:solidFill>
              <a:srgbClr val="BE53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</p:grpSp>
      <p:grpSp>
        <p:nvGrpSpPr>
          <p:cNvPr id="80" name="Google Shape;1051;p37"/>
          <p:cNvGrpSpPr/>
          <p:nvPr/>
        </p:nvGrpSpPr>
        <p:grpSpPr>
          <a:xfrm>
            <a:off x="9119600" y="725788"/>
            <a:ext cx="893999" cy="584699"/>
            <a:chOff x="7555450" y="377766"/>
            <a:chExt cx="670499" cy="438524"/>
          </a:xfrm>
        </p:grpSpPr>
        <p:sp>
          <p:nvSpPr>
            <p:cNvPr id="81" name="Google Shape;1052;p37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82" name="Google Shape;1053;p37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83" name="Google Shape;1054;p37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</p:grpSp>
      <p:grpSp>
        <p:nvGrpSpPr>
          <p:cNvPr id="84" name="Google Shape;1055;p37"/>
          <p:cNvGrpSpPr/>
          <p:nvPr/>
        </p:nvGrpSpPr>
        <p:grpSpPr>
          <a:xfrm>
            <a:off x="9919831" y="215194"/>
            <a:ext cx="1673444" cy="953808"/>
            <a:chOff x="816462" y="899275"/>
            <a:chExt cx="981285" cy="534397"/>
          </a:xfrm>
        </p:grpSpPr>
        <p:sp>
          <p:nvSpPr>
            <p:cNvPr id="85" name="Google Shape;1056;p37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86" name="Google Shape;1057;p37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</p:grpSp>
      <p:grpSp>
        <p:nvGrpSpPr>
          <p:cNvPr id="87" name="Google Shape;1058;p37"/>
          <p:cNvGrpSpPr/>
          <p:nvPr/>
        </p:nvGrpSpPr>
        <p:grpSpPr>
          <a:xfrm>
            <a:off x="1627099" y="612271"/>
            <a:ext cx="653637" cy="811748"/>
            <a:chOff x="7376250" y="1989890"/>
            <a:chExt cx="490228" cy="608811"/>
          </a:xfrm>
        </p:grpSpPr>
        <p:sp>
          <p:nvSpPr>
            <p:cNvPr id="88" name="Google Shape;1059;p37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89" name="Google Shape;1060;p37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90" name="Google Shape;1061;p37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</p:grpSp>
      <p:grpSp>
        <p:nvGrpSpPr>
          <p:cNvPr id="91" name="Google Shape;1062;p37"/>
          <p:cNvGrpSpPr/>
          <p:nvPr/>
        </p:nvGrpSpPr>
        <p:grpSpPr>
          <a:xfrm>
            <a:off x="2682606" y="822871"/>
            <a:ext cx="653651" cy="474539"/>
            <a:chOff x="8787625" y="134475"/>
            <a:chExt cx="838586" cy="608799"/>
          </a:xfrm>
        </p:grpSpPr>
        <p:sp>
          <p:nvSpPr>
            <p:cNvPr id="92" name="Google Shape;1063;p37"/>
            <p:cNvSpPr/>
            <p:nvPr/>
          </p:nvSpPr>
          <p:spPr>
            <a:xfrm>
              <a:off x="8787625" y="134475"/>
              <a:ext cx="838586" cy="608799"/>
            </a:xfrm>
            <a:custGeom>
              <a:avLst/>
              <a:gdLst/>
              <a:ahLst/>
              <a:cxnLst/>
              <a:rect l="l" t="t" r="r" b="b"/>
              <a:pathLst>
                <a:path w="7682" h="5577" extrusionOk="0">
                  <a:moveTo>
                    <a:pt x="4010" y="0"/>
                  </a:moveTo>
                  <a:cubicBezTo>
                    <a:pt x="3863" y="0"/>
                    <a:pt x="3708" y="18"/>
                    <a:pt x="3553" y="46"/>
                  </a:cubicBezTo>
                  <a:cubicBezTo>
                    <a:pt x="3188" y="123"/>
                    <a:pt x="2804" y="296"/>
                    <a:pt x="2459" y="526"/>
                  </a:cubicBezTo>
                  <a:cubicBezTo>
                    <a:pt x="1863" y="968"/>
                    <a:pt x="1402" y="1621"/>
                    <a:pt x="1191" y="2331"/>
                  </a:cubicBezTo>
                  <a:cubicBezTo>
                    <a:pt x="1057" y="2351"/>
                    <a:pt x="903" y="2427"/>
                    <a:pt x="769" y="2504"/>
                  </a:cubicBezTo>
                  <a:cubicBezTo>
                    <a:pt x="634" y="2581"/>
                    <a:pt x="519" y="2677"/>
                    <a:pt x="404" y="2811"/>
                  </a:cubicBezTo>
                  <a:cubicBezTo>
                    <a:pt x="135" y="3119"/>
                    <a:pt x="1" y="3541"/>
                    <a:pt x="1" y="4041"/>
                  </a:cubicBezTo>
                  <a:cubicBezTo>
                    <a:pt x="1" y="4213"/>
                    <a:pt x="20" y="4405"/>
                    <a:pt x="58" y="4597"/>
                  </a:cubicBezTo>
                  <a:cubicBezTo>
                    <a:pt x="97" y="4732"/>
                    <a:pt x="135" y="4847"/>
                    <a:pt x="193" y="5001"/>
                  </a:cubicBezTo>
                  <a:cubicBezTo>
                    <a:pt x="250" y="5327"/>
                    <a:pt x="538" y="5577"/>
                    <a:pt x="884" y="5577"/>
                  </a:cubicBezTo>
                  <a:lnTo>
                    <a:pt x="6818" y="5577"/>
                  </a:lnTo>
                  <a:cubicBezTo>
                    <a:pt x="7106" y="5577"/>
                    <a:pt x="7394" y="5385"/>
                    <a:pt x="7490" y="5116"/>
                  </a:cubicBezTo>
                  <a:cubicBezTo>
                    <a:pt x="7624" y="4751"/>
                    <a:pt x="7682" y="4367"/>
                    <a:pt x="7682" y="3983"/>
                  </a:cubicBezTo>
                  <a:cubicBezTo>
                    <a:pt x="7682" y="3445"/>
                    <a:pt x="7490" y="2984"/>
                    <a:pt x="7144" y="2677"/>
                  </a:cubicBezTo>
                  <a:cubicBezTo>
                    <a:pt x="6952" y="2504"/>
                    <a:pt x="6722" y="2389"/>
                    <a:pt x="6472" y="2331"/>
                  </a:cubicBezTo>
                  <a:cubicBezTo>
                    <a:pt x="6453" y="2139"/>
                    <a:pt x="6395" y="1967"/>
                    <a:pt x="6357" y="1813"/>
                  </a:cubicBezTo>
                  <a:cubicBezTo>
                    <a:pt x="6299" y="1640"/>
                    <a:pt x="6242" y="1467"/>
                    <a:pt x="6165" y="1294"/>
                  </a:cubicBezTo>
                  <a:cubicBezTo>
                    <a:pt x="6088" y="1141"/>
                    <a:pt x="5973" y="968"/>
                    <a:pt x="5858" y="814"/>
                  </a:cubicBezTo>
                  <a:cubicBezTo>
                    <a:pt x="5589" y="507"/>
                    <a:pt x="5224" y="277"/>
                    <a:pt x="4821" y="123"/>
                  </a:cubicBezTo>
                  <a:cubicBezTo>
                    <a:pt x="4629" y="46"/>
                    <a:pt x="4417" y="8"/>
                    <a:pt x="4168" y="8"/>
                  </a:cubicBezTo>
                  <a:cubicBezTo>
                    <a:pt x="4116" y="3"/>
                    <a:pt x="4063" y="0"/>
                    <a:pt x="4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93" name="Google Shape;1064;p37"/>
            <p:cNvSpPr/>
            <p:nvPr/>
          </p:nvSpPr>
          <p:spPr>
            <a:xfrm>
              <a:off x="8865240" y="212854"/>
              <a:ext cx="679318" cy="450841"/>
            </a:xfrm>
            <a:custGeom>
              <a:avLst/>
              <a:gdLst/>
              <a:ahLst/>
              <a:cxnLst/>
              <a:rect l="l" t="t" r="r" b="b"/>
              <a:pathLst>
                <a:path w="6223" h="4130" extrusionOk="0">
                  <a:moveTo>
                    <a:pt x="3322" y="0"/>
                  </a:moveTo>
                  <a:cubicBezTo>
                    <a:pt x="3226" y="0"/>
                    <a:pt x="3092" y="39"/>
                    <a:pt x="2977" y="39"/>
                  </a:cubicBezTo>
                  <a:cubicBezTo>
                    <a:pt x="2708" y="77"/>
                    <a:pt x="2420" y="192"/>
                    <a:pt x="2189" y="384"/>
                  </a:cubicBezTo>
                  <a:cubicBezTo>
                    <a:pt x="1709" y="749"/>
                    <a:pt x="1325" y="1287"/>
                    <a:pt x="1172" y="1882"/>
                  </a:cubicBezTo>
                  <a:cubicBezTo>
                    <a:pt x="1133" y="2074"/>
                    <a:pt x="1114" y="2286"/>
                    <a:pt x="1114" y="2478"/>
                  </a:cubicBezTo>
                  <a:cubicBezTo>
                    <a:pt x="1076" y="2458"/>
                    <a:pt x="1056" y="2439"/>
                    <a:pt x="1018" y="2401"/>
                  </a:cubicBezTo>
                  <a:cubicBezTo>
                    <a:pt x="960" y="2382"/>
                    <a:pt x="883" y="2362"/>
                    <a:pt x="845" y="2343"/>
                  </a:cubicBezTo>
                  <a:lnTo>
                    <a:pt x="634" y="2343"/>
                  </a:lnTo>
                  <a:cubicBezTo>
                    <a:pt x="576" y="2343"/>
                    <a:pt x="499" y="2382"/>
                    <a:pt x="442" y="2401"/>
                  </a:cubicBezTo>
                  <a:cubicBezTo>
                    <a:pt x="365" y="2458"/>
                    <a:pt x="307" y="2497"/>
                    <a:pt x="250" y="2574"/>
                  </a:cubicBezTo>
                  <a:cubicBezTo>
                    <a:pt x="96" y="2746"/>
                    <a:pt x="0" y="3015"/>
                    <a:pt x="0" y="3323"/>
                  </a:cubicBezTo>
                  <a:cubicBezTo>
                    <a:pt x="0" y="3438"/>
                    <a:pt x="19" y="3591"/>
                    <a:pt x="58" y="3726"/>
                  </a:cubicBezTo>
                  <a:cubicBezTo>
                    <a:pt x="77" y="3841"/>
                    <a:pt x="115" y="3975"/>
                    <a:pt x="154" y="4091"/>
                  </a:cubicBezTo>
                  <a:lnTo>
                    <a:pt x="154" y="4110"/>
                  </a:lnTo>
                  <a:lnTo>
                    <a:pt x="154" y="4129"/>
                  </a:lnTo>
                  <a:lnTo>
                    <a:pt x="6068" y="4129"/>
                  </a:lnTo>
                  <a:cubicBezTo>
                    <a:pt x="6164" y="3879"/>
                    <a:pt x="6222" y="3553"/>
                    <a:pt x="6222" y="3265"/>
                  </a:cubicBezTo>
                  <a:cubicBezTo>
                    <a:pt x="6222" y="2938"/>
                    <a:pt x="6107" y="2650"/>
                    <a:pt x="5915" y="2478"/>
                  </a:cubicBezTo>
                  <a:cubicBezTo>
                    <a:pt x="5819" y="2401"/>
                    <a:pt x="5723" y="2343"/>
                    <a:pt x="5588" y="2343"/>
                  </a:cubicBezTo>
                  <a:lnTo>
                    <a:pt x="5396" y="2343"/>
                  </a:lnTo>
                  <a:cubicBezTo>
                    <a:pt x="5339" y="2343"/>
                    <a:pt x="5281" y="2362"/>
                    <a:pt x="5243" y="2382"/>
                  </a:cubicBezTo>
                  <a:cubicBezTo>
                    <a:pt x="5166" y="2401"/>
                    <a:pt x="5089" y="2458"/>
                    <a:pt x="5051" y="2535"/>
                  </a:cubicBezTo>
                  <a:lnTo>
                    <a:pt x="5051" y="2170"/>
                  </a:lnTo>
                  <a:cubicBezTo>
                    <a:pt x="5012" y="1863"/>
                    <a:pt x="4993" y="1575"/>
                    <a:pt x="4897" y="1325"/>
                  </a:cubicBezTo>
                  <a:cubicBezTo>
                    <a:pt x="4859" y="1172"/>
                    <a:pt x="4801" y="1056"/>
                    <a:pt x="4763" y="941"/>
                  </a:cubicBezTo>
                  <a:cubicBezTo>
                    <a:pt x="4705" y="826"/>
                    <a:pt x="4609" y="692"/>
                    <a:pt x="4532" y="615"/>
                  </a:cubicBezTo>
                  <a:cubicBezTo>
                    <a:pt x="4379" y="384"/>
                    <a:pt x="4110" y="250"/>
                    <a:pt x="3822" y="154"/>
                  </a:cubicBezTo>
                  <a:cubicBezTo>
                    <a:pt x="3668" y="96"/>
                    <a:pt x="3534" y="77"/>
                    <a:pt x="3361" y="58"/>
                  </a:cubicBezTo>
                  <a:cubicBezTo>
                    <a:pt x="3380" y="0"/>
                    <a:pt x="3361" y="0"/>
                    <a:pt x="3322" y="0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</p:grpSp>
      <p:grpSp>
        <p:nvGrpSpPr>
          <p:cNvPr id="94" name="Google Shape;786;p35"/>
          <p:cNvGrpSpPr/>
          <p:nvPr/>
        </p:nvGrpSpPr>
        <p:grpSpPr>
          <a:xfrm flipH="1">
            <a:off x="8447227" y="4896038"/>
            <a:ext cx="1566372" cy="1931142"/>
            <a:chOff x="7383124" y="2651575"/>
            <a:chExt cx="1581845" cy="1913754"/>
          </a:xfrm>
        </p:grpSpPr>
        <p:sp>
          <p:nvSpPr>
            <p:cNvPr id="95" name="Google Shape;787;p35"/>
            <p:cNvSpPr/>
            <p:nvPr/>
          </p:nvSpPr>
          <p:spPr>
            <a:xfrm>
              <a:off x="7383124" y="2651575"/>
              <a:ext cx="1581845" cy="1913754"/>
            </a:xfrm>
            <a:custGeom>
              <a:avLst/>
              <a:gdLst/>
              <a:ahLst/>
              <a:cxnLst/>
              <a:rect l="l" t="t" r="r" b="b"/>
              <a:pathLst>
                <a:path w="25345" h="30663" extrusionOk="0">
                  <a:moveTo>
                    <a:pt x="7957" y="1"/>
                  </a:moveTo>
                  <a:cubicBezTo>
                    <a:pt x="7565" y="14"/>
                    <a:pt x="7172" y="95"/>
                    <a:pt x="6820" y="271"/>
                  </a:cubicBezTo>
                  <a:cubicBezTo>
                    <a:pt x="6631" y="366"/>
                    <a:pt x="6441" y="488"/>
                    <a:pt x="6279" y="637"/>
                  </a:cubicBezTo>
                  <a:cubicBezTo>
                    <a:pt x="6090" y="786"/>
                    <a:pt x="5941" y="948"/>
                    <a:pt x="5806" y="1137"/>
                  </a:cubicBezTo>
                  <a:cubicBezTo>
                    <a:pt x="5670" y="1327"/>
                    <a:pt x="5562" y="1516"/>
                    <a:pt x="5481" y="1733"/>
                  </a:cubicBezTo>
                  <a:cubicBezTo>
                    <a:pt x="5413" y="1936"/>
                    <a:pt x="5373" y="2139"/>
                    <a:pt x="5373" y="2342"/>
                  </a:cubicBezTo>
                  <a:cubicBezTo>
                    <a:pt x="5373" y="2734"/>
                    <a:pt x="5467" y="3113"/>
                    <a:pt x="5630" y="3465"/>
                  </a:cubicBezTo>
                  <a:cubicBezTo>
                    <a:pt x="5792" y="3803"/>
                    <a:pt x="5981" y="4128"/>
                    <a:pt x="6198" y="4425"/>
                  </a:cubicBezTo>
                  <a:cubicBezTo>
                    <a:pt x="6469" y="4791"/>
                    <a:pt x="6753" y="5129"/>
                    <a:pt x="7037" y="5454"/>
                  </a:cubicBezTo>
                  <a:cubicBezTo>
                    <a:pt x="6699" y="5589"/>
                    <a:pt x="6374" y="5738"/>
                    <a:pt x="6063" y="5887"/>
                  </a:cubicBezTo>
                  <a:cubicBezTo>
                    <a:pt x="5237" y="6293"/>
                    <a:pt x="4452" y="6766"/>
                    <a:pt x="3722" y="7321"/>
                  </a:cubicBezTo>
                  <a:cubicBezTo>
                    <a:pt x="2098" y="8566"/>
                    <a:pt x="1056" y="9973"/>
                    <a:pt x="650" y="11516"/>
                  </a:cubicBezTo>
                  <a:cubicBezTo>
                    <a:pt x="461" y="12219"/>
                    <a:pt x="407" y="12950"/>
                    <a:pt x="501" y="13681"/>
                  </a:cubicBezTo>
                  <a:cubicBezTo>
                    <a:pt x="555" y="14060"/>
                    <a:pt x="637" y="14452"/>
                    <a:pt x="758" y="14831"/>
                  </a:cubicBezTo>
                  <a:cubicBezTo>
                    <a:pt x="880" y="15196"/>
                    <a:pt x="1043" y="15561"/>
                    <a:pt x="1218" y="15913"/>
                  </a:cubicBezTo>
                  <a:cubicBezTo>
                    <a:pt x="894" y="16657"/>
                    <a:pt x="623" y="17442"/>
                    <a:pt x="420" y="18227"/>
                  </a:cubicBezTo>
                  <a:cubicBezTo>
                    <a:pt x="407" y="18281"/>
                    <a:pt x="393" y="18335"/>
                    <a:pt x="380" y="18389"/>
                  </a:cubicBezTo>
                  <a:lnTo>
                    <a:pt x="366" y="18457"/>
                  </a:lnTo>
                  <a:cubicBezTo>
                    <a:pt x="271" y="18850"/>
                    <a:pt x="190" y="19228"/>
                    <a:pt x="136" y="19607"/>
                  </a:cubicBezTo>
                  <a:cubicBezTo>
                    <a:pt x="95" y="19878"/>
                    <a:pt x="68" y="20108"/>
                    <a:pt x="55" y="20324"/>
                  </a:cubicBezTo>
                  <a:cubicBezTo>
                    <a:pt x="1" y="21001"/>
                    <a:pt x="14" y="21691"/>
                    <a:pt x="122" y="22381"/>
                  </a:cubicBezTo>
                  <a:cubicBezTo>
                    <a:pt x="217" y="23044"/>
                    <a:pt x="407" y="23707"/>
                    <a:pt x="704" y="24330"/>
                  </a:cubicBezTo>
                  <a:cubicBezTo>
                    <a:pt x="934" y="24817"/>
                    <a:pt x="1218" y="25277"/>
                    <a:pt x="1570" y="25696"/>
                  </a:cubicBezTo>
                  <a:cubicBezTo>
                    <a:pt x="1679" y="25832"/>
                    <a:pt x="1787" y="25940"/>
                    <a:pt x="1895" y="26062"/>
                  </a:cubicBezTo>
                  <a:cubicBezTo>
                    <a:pt x="2396" y="26562"/>
                    <a:pt x="2964" y="27009"/>
                    <a:pt x="3600" y="27361"/>
                  </a:cubicBezTo>
                  <a:lnTo>
                    <a:pt x="3627" y="27374"/>
                  </a:lnTo>
                  <a:cubicBezTo>
                    <a:pt x="3668" y="27401"/>
                    <a:pt x="3708" y="27415"/>
                    <a:pt x="3749" y="27442"/>
                  </a:cubicBezTo>
                  <a:cubicBezTo>
                    <a:pt x="4520" y="27861"/>
                    <a:pt x="5359" y="28172"/>
                    <a:pt x="6211" y="28402"/>
                  </a:cubicBezTo>
                  <a:cubicBezTo>
                    <a:pt x="6644" y="28524"/>
                    <a:pt x="7091" y="28633"/>
                    <a:pt x="7565" y="28727"/>
                  </a:cubicBezTo>
                  <a:cubicBezTo>
                    <a:pt x="8038" y="28822"/>
                    <a:pt x="8525" y="28890"/>
                    <a:pt x="9026" y="28957"/>
                  </a:cubicBezTo>
                  <a:cubicBezTo>
                    <a:pt x="9784" y="29052"/>
                    <a:pt x="10541" y="29093"/>
                    <a:pt x="11313" y="29093"/>
                  </a:cubicBezTo>
                  <a:cubicBezTo>
                    <a:pt x="11516" y="29093"/>
                    <a:pt x="11732" y="29093"/>
                    <a:pt x="11962" y="29079"/>
                  </a:cubicBezTo>
                  <a:lnTo>
                    <a:pt x="12246" y="29066"/>
                  </a:lnTo>
                  <a:lnTo>
                    <a:pt x="12287" y="29147"/>
                  </a:lnTo>
                  <a:cubicBezTo>
                    <a:pt x="12328" y="29201"/>
                    <a:pt x="12355" y="29255"/>
                    <a:pt x="12395" y="29309"/>
                  </a:cubicBezTo>
                  <a:lnTo>
                    <a:pt x="12409" y="29336"/>
                  </a:lnTo>
                  <a:cubicBezTo>
                    <a:pt x="12503" y="29471"/>
                    <a:pt x="12585" y="29580"/>
                    <a:pt x="12666" y="29688"/>
                  </a:cubicBezTo>
                  <a:cubicBezTo>
                    <a:pt x="12801" y="29864"/>
                    <a:pt x="12963" y="30026"/>
                    <a:pt x="13126" y="30175"/>
                  </a:cubicBezTo>
                  <a:cubicBezTo>
                    <a:pt x="13180" y="30216"/>
                    <a:pt x="13221" y="30256"/>
                    <a:pt x="13275" y="30297"/>
                  </a:cubicBezTo>
                  <a:cubicBezTo>
                    <a:pt x="13315" y="30324"/>
                    <a:pt x="13356" y="30351"/>
                    <a:pt x="13396" y="30378"/>
                  </a:cubicBezTo>
                  <a:lnTo>
                    <a:pt x="13478" y="30432"/>
                  </a:lnTo>
                  <a:cubicBezTo>
                    <a:pt x="13532" y="30459"/>
                    <a:pt x="13599" y="30486"/>
                    <a:pt x="13667" y="30527"/>
                  </a:cubicBezTo>
                  <a:lnTo>
                    <a:pt x="13721" y="30554"/>
                  </a:lnTo>
                  <a:cubicBezTo>
                    <a:pt x="13789" y="30567"/>
                    <a:pt x="13857" y="30595"/>
                    <a:pt x="13924" y="30608"/>
                  </a:cubicBezTo>
                  <a:cubicBezTo>
                    <a:pt x="14046" y="30649"/>
                    <a:pt x="14168" y="30662"/>
                    <a:pt x="14290" y="30662"/>
                  </a:cubicBezTo>
                  <a:cubicBezTo>
                    <a:pt x="14371" y="30662"/>
                    <a:pt x="14465" y="30649"/>
                    <a:pt x="14547" y="30635"/>
                  </a:cubicBezTo>
                  <a:cubicBezTo>
                    <a:pt x="14790" y="30595"/>
                    <a:pt x="15020" y="30500"/>
                    <a:pt x="15223" y="30337"/>
                  </a:cubicBezTo>
                  <a:cubicBezTo>
                    <a:pt x="15264" y="30310"/>
                    <a:pt x="15304" y="30270"/>
                    <a:pt x="15331" y="30243"/>
                  </a:cubicBezTo>
                  <a:cubicBezTo>
                    <a:pt x="15453" y="30121"/>
                    <a:pt x="15548" y="29999"/>
                    <a:pt x="15629" y="29850"/>
                  </a:cubicBezTo>
                  <a:cubicBezTo>
                    <a:pt x="15683" y="29756"/>
                    <a:pt x="15737" y="29647"/>
                    <a:pt x="15778" y="29539"/>
                  </a:cubicBezTo>
                  <a:cubicBezTo>
                    <a:pt x="15819" y="29431"/>
                    <a:pt x="15859" y="29323"/>
                    <a:pt x="15886" y="29201"/>
                  </a:cubicBezTo>
                  <a:cubicBezTo>
                    <a:pt x="15913" y="29120"/>
                    <a:pt x="15940" y="29025"/>
                    <a:pt x="15954" y="28917"/>
                  </a:cubicBezTo>
                  <a:lnTo>
                    <a:pt x="15981" y="28754"/>
                  </a:lnTo>
                  <a:cubicBezTo>
                    <a:pt x="15981" y="28700"/>
                    <a:pt x="15994" y="28646"/>
                    <a:pt x="16008" y="28578"/>
                  </a:cubicBezTo>
                  <a:cubicBezTo>
                    <a:pt x="16021" y="28524"/>
                    <a:pt x="16021" y="28497"/>
                    <a:pt x="16021" y="28443"/>
                  </a:cubicBezTo>
                  <a:cubicBezTo>
                    <a:pt x="16103" y="28430"/>
                    <a:pt x="16170" y="28402"/>
                    <a:pt x="16252" y="28375"/>
                  </a:cubicBezTo>
                  <a:cubicBezTo>
                    <a:pt x="17185" y="28078"/>
                    <a:pt x="18092" y="27712"/>
                    <a:pt x="18971" y="27279"/>
                  </a:cubicBezTo>
                  <a:lnTo>
                    <a:pt x="19066" y="27239"/>
                  </a:lnTo>
                  <a:lnTo>
                    <a:pt x="19093" y="27225"/>
                  </a:lnTo>
                  <a:cubicBezTo>
                    <a:pt x="19918" y="26819"/>
                    <a:pt x="20690" y="26346"/>
                    <a:pt x="21447" y="25832"/>
                  </a:cubicBezTo>
                  <a:cubicBezTo>
                    <a:pt x="22178" y="25331"/>
                    <a:pt x="22855" y="24749"/>
                    <a:pt x="23450" y="24100"/>
                  </a:cubicBezTo>
                  <a:cubicBezTo>
                    <a:pt x="23978" y="23531"/>
                    <a:pt x="24411" y="22882"/>
                    <a:pt x="24736" y="22178"/>
                  </a:cubicBezTo>
                  <a:cubicBezTo>
                    <a:pt x="25033" y="21529"/>
                    <a:pt x="25209" y="20852"/>
                    <a:pt x="25290" y="20149"/>
                  </a:cubicBezTo>
                  <a:cubicBezTo>
                    <a:pt x="25344" y="19458"/>
                    <a:pt x="25317" y="18768"/>
                    <a:pt x="25182" y="18092"/>
                  </a:cubicBezTo>
                  <a:cubicBezTo>
                    <a:pt x="25047" y="17415"/>
                    <a:pt x="24844" y="16766"/>
                    <a:pt x="24560" y="16130"/>
                  </a:cubicBezTo>
                  <a:cubicBezTo>
                    <a:pt x="24262" y="15480"/>
                    <a:pt x="23924" y="14871"/>
                    <a:pt x="23518" y="14290"/>
                  </a:cubicBezTo>
                  <a:cubicBezTo>
                    <a:pt x="23179" y="13775"/>
                    <a:pt x="22801" y="13288"/>
                    <a:pt x="22408" y="12815"/>
                  </a:cubicBezTo>
                  <a:cubicBezTo>
                    <a:pt x="22056" y="12355"/>
                    <a:pt x="21677" y="11922"/>
                    <a:pt x="21272" y="11516"/>
                  </a:cubicBezTo>
                  <a:lnTo>
                    <a:pt x="21245" y="11489"/>
                  </a:lnTo>
                  <a:lnTo>
                    <a:pt x="21123" y="11367"/>
                  </a:lnTo>
                  <a:lnTo>
                    <a:pt x="21109" y="11353"/>
                  </a:lnTo>
                  <a:lnTo>
                    <a:pt x="21109" y="11272"/>
                  </a:lnTo>
                  <a:cubicBezTo>
                    <a:pt x="21109" y="10920"/>
                    <a:pt x="21096" y="10582"/>
                    <a:pt x="21069" y="10230"/>
                  </a:cubicBezTo>
                  <a:cubicBezTo>
                    <a:pt x="21028" y="9973"/>
                    <a:pt x="20987" y="9716"/>
                    <a:pt x="20933" y="9459"/>
                  </a:cubicBezTo>
                  <a:cubicBezTo>
                    <a:pt x="20825" y="8972"/>
                    <a:pt x="20663" y="8512"/>
                    <a:pt x="20460" y="8065"/>
                  </a:cubicBezTo>
                  <a:cubicBezTo>
                    <a:pt x="20243" y="7659"/>
                    <a:pt x="20000" y="7267"/>
                    <a:pt x="19702" y="6915"/>
                  </a:cubicBezTo>
                  <a:cubicBezTo>
                    <a:pt x="19404" y="6577"/>
                    <a:pt x="19080" y="6279"/>
                    <a:pt x="18728" y="6009"/>
                  </a:cubicBezTo>
                  <a:cubicBezTo>
                    <a:pt x="18011" y="5481"/>
                    <a:pt x="17212" y="5088"/>
                    <a:pt x="16360" y="4831"/>
                  </a:cubicBezTo>
                  <a:cubicBezTo>
                    <a:pt x="15494" y="4574"/>
                    <a:pt x="14614" y="4412"/>
                    <a:pt x="13708" y="4358"/>
                  </a:cubicBezTo>
                  <a:cubicBezTo>
                    <a:pt x="13369" y="4331"/>
                    <a:pt x="13031" y="4331"/>
                    <a:pt x="12693" y="4331"/>
                  </a:cubicBezTo>
                  <a:cubicBezTo>
                    <a:pt x="12165" y="4331"/>
                    <a:pt x="11624" y="4358"/>
                    <a:pt x="11069" y="4412"/>
                  </a:cubicBezTo>
                  <a:cubicBezTo>
                    <a:pt x="10907" y="4425"/>
                    <a:pt x="10744" y="4439"/>
                    <a:pt x="10582" y="4466"/>
                  </a:cubicBezTo>
                  <a:cubicBezTo>
                    <a:pt x="10582" y="4249"/>
                    <a:pt x="10582" y="4047"/>
                    <a:pt x="10568" y="3830"/>
                  </a:cubicBezTo>
                  <a:cubicBezTo>
                    <a:pt x="10555" y="3411"/>
                    <a:pt x="10501" y="2991"/>
                    <a:pt x="10433" y="2585"/>
                  </a:cubicBezTo>
                  <a:cubicBezTo>
                    <a:pt x="10365" y="2220"/>
                    <a:pt x="10271" y="1854"/>
                    <a:pt x="10135" y="1516"/>
                  </a:cubicBezTo>
                  <a:cubicBezTo>
                    <a:pt x="10054" y="1286"/>
                    <a:pt x="9932" y="1070"/>
                    <a:pt x="9784" y="880"/>
                  </a:cubicBezTo>
                  <a:cubicBezTo>
                    <a:pt x="9364" y="353"/>
                    <a:pt x="8742" y="28"/>
                    <a:pt x="8065" y="1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96" name="Google Shape;788;p35"/>
            <p:cNvSpPr/>
            <p:nvPr/>
          </p:nvSpPr>
          <p:spPr>
            <a:xfrm>
              <a:off x="8631323" y="3314523"/>
              <a:ext cx="19473" cy="47496"/>
            </a:xfrm>
            <a:custGeom>
              <a:avLst/>
              <a:gdLst/>
              <a:ahLst/>
              <a:cxnLst/>
              <a:rect l="l" t="t" r="r" b="b"/>
              <a:pathLst>
                <a:path w="312" h="761" extrusionOk="0">
                  <a:moveTo>
                    <a:pt x="95" y="1"/>
                  </a:moveTo>
                  <a:cubicBezTo>
                    <a:pt x="28" y="28"/>
                    <a:pt x="1" y="95"/>
                    <a:pt x="14" y="163"/>
                  </a:cubicBezTo>
                  <a:cubicBezTo>
                    <a:pt x="28" y="217"/>
                    <a:pt x="41" y="271"/>
                    <a:pt x="55" y="339"/>
                  </a:cubicBezTo>
                  <a:cubicBezTo>
                    <a:pt x="55" y="407"/>
                    <a:pt x="55" y="488"/>
                    <a:pt x="55" y="569"/>
                  </a:cubicBezTo>
                  <a:cubicBezTo>
                    <a:pt x="55" y="582"/>
                    <a:pt x="55" y="582"/>
                    <a:pt x="55" y="596"/>
                  </a:cubicBezTo>
                  <a:cubicBezTo>
                    <a:pt x="41" y="637"/>
                    <a:pt x="55" y="664"/>
                    <a:pt x="68" y="691"/>
                  </a:cubicBezTo>
                  <a:cubicBezTo>
                    <a:pt x="82" y="731"/>
                    <a:pt x="109" y="745"/>
                    <a:pt x="149" y="758"/>
                  </a:cubicBezTo>
                  <a:cubicBezTo>
                    <a:pt x="158" y="760"/>
                    <a:pt x="167" y="761"/>
                    <a:pt x="176" y="761"/>
                  </a:cubicBezTo>
                  <a:cubicBezTo>
                    <a:pt x="234" y="761"/>
                    <a:pt x="287" y="723"/>
                    <a:pt x="298" y="664"/>
                  </a:cubicBezTo>
                  <a:cubicBezTo>
                    <a:pt x="312" y="569"/>
                    <a:pt x="312" y="474"/>
                    <a:pt x="312" y="379"/>
                  </a:cubicBezTo>
                  <a:cubicBezTo>
                    <a:pt x="298" y="285"/>
                    <a:pt x="285" y="190"/>
                    <a:pt x="258" y="95"/>
                  </a:cubicBezTo>
                  <a:cubicBezTo>
                    <a:pt x="244" y="41"/>
                    <a:pt x="190" y="1"/>
                    <a:pt x="136" y="1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97" name="Google Shape;789;p35"/>
            <p:cNvSpPr/>
            <p:nvPr/>
          </p:nvSpPr>
          <p:spPr>
            <a:xfrm>
              <a:off x="7425378" y="3343233"/>
              <a:ext cx="1497338" cy="1179035"/>
            </a:xfrm>
            <a:custGeom>
              <a:avLst/>
              <a:gdLst/>
              <a:ahLst/>
              <a:cxnLst/>
              <a:rect l="l" t="t" r="r" b="b"/>
              <a:pathLst>
                <a:path w="23991" h="18891" extrusionOk="0">
                  <a:moveTo>
                    <a:pt x="18605" y="1"/>
                  </a:moveTo>
                  <a:cubicBezTo>
                    <a:pt x="18551" y="1"/>
                    <a:pt x="18497" y="1"/>
                    <a:pt x="18443" y="14"/>
                  </a:cubicBezTo>
                  <a:cubicBezTo>
                    <a:pt x="18267" y="28"/>
                    <a:pt x="18091" y="68"/>
                    <a:pt x="17915" y="122"/>
                  </a:cubicBezTo>
                  <a:lnTo>
                    <a:pt x="17794" y="163"/>
                  </a:lnTo>
                  <a:lnTo>
                    <a:pt x="17699" y="190"/>
                  </a:lnTo>
                  <a:lnTo>
                    <a:pt x="17604" y="217"/>
                  </a:lnTo>
                  <a:lnTo>
                    <a:pt x="17523" y="231"/>
                  </a:lnTo>
                  <a:lnTo>
                    <a:pt x="17442" y="258"/>
                  </a:lnTo>
                  <a:lnTo>
                    <a:pt x="17185" y="325"/>
                  </a:lnTo>
                  <a:cubicBezTo>
                    <a:pt x="16035" y="637"/>
                    <a:pt x="14925" y="867"/>
                    <a:pt x="13897" y="1070"/>
                  </a:cubicBezTo>
                  <a:lnTo>
                    <a:pt x="13721" y="1110"/>
                  </a:lnTo>
                  <a:lnTo>
                    <a:pt x="13531" y="1151"/>
                  </a:lnTo>
                  <a:lnTo>
                    <a:pt x="13355" y="1191"/>
                  </a:lnTo>
                  <a:lnTo>
                    <a:pt x="13071" y="1246"/>
                  </a:lnTo>
                  <a:lnTo>
                    <a:pt x="12706" y="1313"/>
                  </a:lnTo>
                  <a:lnTo>
                    <a:pt x="12246" y="1408"/>
                  </a:lnTo>
                  <a:cubicBezTo>
                    <a:pt x="11691" y="1530"/>
                    <a:pt x="11150" y="1638"/>
                    <a:pt x="10595" y="1760"/>
                  </a:cubicBezTo>
                  <a:lnTo>
                    <a:pt x="10433" y="1800"/>
                  </a:lnTo>
                  <a:cubicBezTo>
                    <a:pt x="9513" y="1990"/>
                    <a:pt x="8335" y="2247"/>
                    <a:pt x="7266" y="2463"/>
                  </a:cubicBezTo>
                  <a:cubicBezTo>
                    <a:pt x="5264" y="2869"/>
                    <a:pt x="3627" y="3153"/>
                    <a:pt x="2098" y="3356"/>
                  </a:cubicBezTo>
                  <a:cubicBezTo>
                    <a:pt x="2057" y="3370"/>
                    <a:pt x="2030" y="3397"/>
                    <a:pt x="2003" y="3424"/>
                  </a:cubicBezTo>
                  <a:cubicBezTo>
                    <a:pt x="1976" y="3438"/>
                    <a:pt x="1962" y="3451"/>
                    <a:pt x="1949" y="3478"/>
                  </a:cubicBezTo>
                  <a:cubicBezTo>
                    <a:pt x="1286" y="4682"/>
                    <a:pt x="758" y="5968"/>
                    <a:pt x="393" y="7307"/>
                  </a:cubicBezTo>
                  <a:cubicBezTo>
                    <a:pt x="230" y="7957"/>
                    <a:pt x="108" y="8620"/>
                    <a:pt x="54" y="9283"/>
                  </a:cubicBezTo>
                  <a:cubicBezTo>
                    <a:pt x="0" y="9919"/>
                    <a:pt x="27" y="10555"/>
                    <a:pt x="108" y="11177"/>
                  </a:cubicBezTo>
                  <a:cubicBezTo>
                    <a:pt x="203" y="11800"/>
                    <a:pt x="379" y="12382"/>
                    <a:pt x="650" y="12950"/>
                  </a:cubicBezTo>
                  <a:cubicBezTo>
                    <a:pt x="907" y="13518"/>
                    <a:pt x="1272" y="14046"/>
                    <a:pt x="1705" y="14492"/>
                  </a:cubicBezTo>
                  <a:cubicBezTo>
                    <a:pt x="2206" y="15007"/>
                    <a:pt x="2774" y="15426"/>
                    <a:pt x="3397" y="15764"/>
                  </a:cubicBezTo>
                  <a:cubicBezTo>
                    <a:pt x="4141" y="16143"/>
                    <a:pt x="4926" y="16454"/>
                    <a:pt x="5724" y="16657"/>
                  </a:cubicBezTo>
                  <a:cubicBezTo>
                    <a:pt x="7334" y="17104"/>
                    <a:pt x="8985" y="17320"/>
                    <a:pt x="10636" y="17334"/>
                  </a:cubicBezTo>
                  <a:cubicBezTo>
                    <a:pt x="10852" y="17334"/>
                    <a:pt x="11055" y="17334"/>
                    <a:pt x="11272" y="17320"/>
                  </a:cubicBezTo>
                  <a:cubicBezTo>
                    <a:pt x="11502" y="17307"/>
                    <a:pt x="11745" y="17293"/>
                    <a:pt x="11975" y="17280"/>
                  </a:cubicBezTo>
                  <a:cubicBezTo>
                    <a:pt x="12043" y="17429"/>
                    <a:pt x="12124" y="17564"/>
                    <a:pt x="12205" y="17713"/>
                  </a:cubicBezTo>
                  <a:cubicBezTo>
                    <a:pt x="12300" y="17875"/>
                    <a:pt x="12408" y="18024"/>
                    <a:pt x="12530" y="18173"/>
                  </a:cubicBezTo>
                  <a:cubicBezTo>
                    <a:pt x="12638" y="18322"/>
                    <a:pt x="12760" y="18444"/>
                    <a:pt x="12895" y="18565"/>
                  </a:cubicBezTo>
                  <a:cubicBezTo>
                    <a:pt x="12963" y="18619"/>
                    <a:pt x="13031" y="18674"/>
                    <a:pt x="13098" y="18714"/>
                  </a:cubicBezTo>
                  <a:cubicBezTo>
                    <a:pt x="13166" y="18755"/>
                    <a:pt x="13247" y="18795"/>
                    <a:pt x="13328" y="18822"/>
                  </a:cubicBezTo>
                  <a:cubicBezTo>
                    <a:pt x="13423" y="18863"/>
                    <a:pt x="13518" y="18890"/>
                    <a:pt x="13626" y="18890"/>
                  </a:cubicBezTo>
                  <a:cubicBezTo>
                    <a:pt x="13680" y="18890"/>
                    <a:pt x="13721" y="18890"/>
                    <a:pt x="13761" y="18877"/>
                  </a:cubicBezTo>
                  <a:cubicBezTo>
                    <a:pt x="13897" y="18849"/>
                    <a:pt x="14018" y="18795"/>
                    <a:pt x="14127" y="18714"/>
                  </a:cubicBezTo>
                  <a:cubicBezTo>
                    <a:pt x="14221" y="18619"/>
                    <a:pt x="14316" y="18525"/>
                    <a:pt x="14370" y="18403"/>
                  </a:cubicBezTo>
                  <a:cubicBezTo>
                    <a:pt x="14465" y="18254"/>
                    <a:pt x="14519" y="18092"/>
                    <a:pt x="14560" y="17916"/>
                  </a:cubicBezTo>
                  <a:cubicBezTo>
                    <a:pt x="14614" y="17740"/>
                    <a:pt x="14641" y="17564"/>
                    <a:pt x="14668" y="17388"/>
                  </a:cubicBezTo>
                  <a:cubicBezTo>
                    <a:pt x="14695" y="17212"/>
                    <a:pt x="14709" y="17050"/>
                    <a:pt x="14722" y="16847"/>
                  </a:cubicBezTo>
                  <a:lnTo>
                    <a:pt x="14722" y="16820"/>
                  </a:lnTo>
                  <a:lnTo>
                    <a:pt x="14722" y="16806"/>
                  </a:lnTo>
                  <a:cubicBezTo>
                    <a:pt x="14911" y="16752"/>
                    <a:pt x="15128" y="16698"/>
                    <a:pt x="15372" y="16617"/>
                  </a:cubicBezTo>
                  <a:cubicBezTo>
                    <a:pt x="17158" y="16049"/>
                    <a:pt x="18836" y="15223"/>
                    <a:pt x="20378" y="14168"/>
                  </a:cubicBezTo>
                  <a:cubicBezTo>
                    <a:pt x="21068" y="13694"/>
                    <a:pt x="21704" y="13153"/>
                    <a:pt x="22272" y="12530"/>
                  </a:cubicBezTo>
                  <a:cubicBezTo>
                    <a:pt x="22746" y="12016"/>
                    <a:pt x="23138" y="11421"/>
                    <a:pt x="23436" y="10785"/>
                  </a:cubicBezTo>
                  <a:cubicBezTo>
                    <a:pt x="23707" y="10203"/>
                    <a:pt x="23869" y="9594"/>
                    <a:pt x="23937" y="8972"/>
                  </a:cubicBezTo>
                  <a:cubicBezTo>
                    <a:pt x="23991" y="8349"/>
                    <a:pt x="23964" y="7740"/>
                    <a:pt x="23842" y="7132"/>
                  </a:cubicBezTo>
                  <a:cubicBezTo>
                    <a:pt x="23720" y="6509"/>
                    <a:pt x="23531" y="5900"/>
                    <a:pt x="23260" y="5318"/>
                  </a:cubicBezTo>
                  <a:cubicBezTo>
                    <a:pt x="22990" y="4710"/>
                    <a:pt x="22665" y="4128"/>
                    <a:pt x="22286" y="3573"/>
                  </a:cubicBezTo>
                  <a:cubicBezTo>
                    <a:pt x="21961" y="3086"/>
                    <a:pt x="21596" y="2599"/>
                    <a:pt x="21203" y="2152"/>
                  </a:cubicBezTo>
                  <a:cubicBezTo>
                    <a:pt x="20757" y="1557"/>
                    <a:pt x="20256" y="1002"/>
                    <a:pt x="19702" y="501"/>
                  </a:cubicBezTo>
                  <a:lnTo>
                    <a:pt x="19431" y="217"/>
                  </a:lnTo>
                  <a:cubicBezTo>
                    <a:pt x="19417" y="204"/>
                    <a:pt x="19404" y="190"/>
                    <a:pt x="19390" y="190"/>
                  </a:cubicBezTo>
                  <a:lnTo>
                    <a:pt x="19336" y="109"/>
                  </a:lnTo>
                  <a:cubicBezTo>
                    <a:pt x="19309" y="82"/>
                    <a:pt x="19272" y="68"/>
                    <a:pt x="19235" y="68"/>
                  </a:cubicBezTo>
                  <a:cubicBezTo>
                    <a:pt x="19197" y="68"/>
                    <a:pt x="19160" y="82"/>
                    <a:pt x="19133" y="109"/>
                  </a:cubicBezTo>
                  <a:cubicBezTo>
                    <a:pt x="19133" y="109"/>
                    <a:pt x="19120" y="122"/>
                    <a:pt x="19120" y="122"/>
                  </a:cubicBezTo>
                  <a:cubicBezTo>
                    <a:pt x="19079" y="95"/>
                    <a:pt x="19025" y="82"/>
                    <a:pt x="18984" y="68"/>
                  </a:cubicBezTo>
                  <a:cubicBezTo>
                    <a:pt x="18890" y="28"/>
                    <a:pt x="18808" y="14"/>
                    <a:pt x="187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98" name="Google Shape;790;p35"/>
            <p:cNvSpPr/>
            <p:nvPr/>
          </p:nvSpPr>
          <p:spPr>
            <a:xfrm>
              <a:off x="7425378" y="3344106"/>
              <a:ext cx="1254991" cy="1178161"/>
            </a:xfrm>
            <a:custGeom>
              <a:avLst/>
              <a:gdLst/>
              <a:ahLst/>
              <a:cxnLst/>
              <a:rect l="l" t="t" r="r" b="b"/>
              <a:pathLst>
                <a:path w="20108" h="18877" extrusionOk="0">
                  <a:moveTo>
                    <a:pt x="18443" y="0"/>
                  </a:moveTo>
                  <a:cubicBezTo>
                    <a:pt x="18267" y="14"/>
                    <a:pt x="18091" y="54"/>
                    <a:pt x="17915" y="108"/>
                  </a:cubicBezTo>
                  <a:lnTo>
                    <a:pt x="17794" y="149"/>
                  </a:lnTo>
                  <a:lnTo>
                    <a:pt x="17699" y="176"/>
                  </a:lnTo>
                  <a:lnTo>
                    <a:pt x="17604" y="203"/>
                  </a:lnTo>
                  <a:lnTo>
                    <a:pt x="17523" y="230"/>
                  </a:lnTo>
                  <a:lnTo>
                    <a:pt x="17442" y="244"/>
                  </a:lnTo>
                  <a:lnTo>
                    <a:pt x="17185" y="311"/>
                  </a:lnTo>
                  <a:cubicBezTo>
                    <a:pt x="16035" y="623"/>
                    <a:pt x="14925" y="853"/>
                    <a:pt x="13897" y="1069"/>
                  </a:cubicBezTo>
                  <a:lnTo>
                    <a:pt x="13721" y="1096"/>
                  </a:lnTo>
                  <a:lnTo>
                    <a:pt x="13531" y="1137"/>
                  </a:lnTo>
                  <a:lnTo>
                    <a:pt x="13355" y="1177"/>
                  </a:lnTo>
                  <a:lnTo>
                    <a:pt x="13071" y="1232"/>
                  </a:lnTo>
                  <a:lnTo>
                    <a:pt x="12706" y="1299"/>
                  </a:lnTo>
                  <a:lnTo>
                    <a:pt x="12246" y="1394"/>
                  </a:lnTo>
                  <a:cubicBezTo>
                    <a:pt x="11691" y="1516"/>
                    <a:pt x="11150" y="1624"/>
                    <a:pt x="10595" y="1746"/>
                  </a:cubicBezTo>
                  <a:lnTo>
                    <a:pt x="10433" y="1786"/>
                  </a:lnTo>
                  <a:cubicBezTo>
                    <a:pt x="9513" y="1976"/>
                    <a:pt x="8335" y="2233"/>
                    <a:pt x="7266" y="2449"/>
                  </a:cubicBezTo>
                  <a:cubicBezTo>
                    <a:pt x="5264" y="2855"/>
                    <a:pt x="3627" y="3139"/>
                    <a:pt x="2098" y="3342"/>
                  </a:cubicBezTo>
                  <a:cubicBezTo>
                    <a:pt x="2057" y="3356"/>
                    <a:pt x="2030" y="3383"/>
                    <a:pt x="2003" y="3410"/>
                  </a:cubicBezTo>
                  <a:cubicBezTo>
                    <a:pt x="1976" y="3424"/>
                    <a:pt x="1962" y="3437"/>
                    <a:pt x="1949" y="3464"/>
                  </a:cubicBezTo>
                  <a:cubicBezTo>
                    <a:pt x="1286" y="4668"/>
                    <a:pt x="758" y="5954"/>
                    <a:pt x="393" y="7293"/>
                  </a:cubicBezTo>
                  <a:cubicBezTo>
                    <a:pt x="230" y="7943"/>
                    <a:pt x="108" y="8606"/>
                    <a:pt x="54" y="9269"/>
                  </a:cubicBezTo>
                  <a:cubicBezTo>
                    <a:pt x="0" y="9905"/>
                    <a:pt x="27" y="10541"/>
                    <a:pt x="108" y="11177"/>
                  </a:cubicBezTo>
                  <a:cubicBezTo>
                    <a:pt x="203" y="11786"/>
                    <a:pt x="379" y="12368"/>
                    <a:pt x="636" y="12936"/>
                  </a:cubicBezTo>
                  <a:cubicBezTo>
                    <a:pt x="907" y="13504"/>
                    <a:pt x="1272" y="14032"/>
                    <a:pt x="1705" y="14478"/>
                  </a:cubicBezTo>
                  <a:cubicBezTo>
                    <a:pt x="2206" y="14993"/>
                    <a:pt x="2774" y="15412"/>
                    <a:pt x="3397" y="15750"/>
                  </a:cubicBezTo>
                  <a:cubicBezTo>
                    <a:pt x="4141" y="16129"/>
                    <a:pt x="4926" y="16440"/>
                    <a:pt x="5724" y="16643"/>
                  </a:cubicBezTo>
                  <a:cubicBezTo>
                    <a:pt x="7334" y="17090"/>
                    <a:pt x="8985" y="17306"/>
                    <a:pt x="10636" y="17320"/>
                  </a:cubicBezTo>
                  <a:cubicBezTo>
                    <a:pt x="10852" y="17320"/>
                    <a:pt x="11055" y="17320"/>
                    <a:pt x="11272" y="17306"/>
                  </a:cubicBezTo>
                  <a:cubicBezTo>
                    <a:pt x="11502" y="17293"/>
                    <a:pt x="11745" y="17279"/>
                    <a:pt x="11975" y="17266"/>
                  </a:cubicBezTo>
                  <a:cubicBezTo>
                    <a:pt x="12043" y="17415"/>
                    <a:pt x="12124" y="17550"/>
                    <a:pt x="12205" y="17699"/>
                  </a:cubicBezTo>
                  <a:cubicBezTo>
                    <a:pt x="12300" y="17861"/>
                    <a:pt x="12408" y="18010"/>
                    <a:pt x="12530" y="18159"/>
                  </a:cubicBezTo>
                  <a:cubicBezTo>
                    <a:pt x="12638" y="18308"/>
                    <a:pt x="12760" y="18430"/>
                    <a:pt x="12895" y="18551"/>
                  </a:cubicBezTo>
                  <a:cubicBezTo>
                    <a:pt x="12963" y="18605"/>
                    <a:pt x="13031" y="18660"/>
                    <a:pt x="13098" y="18700"/>
                  </a:cubicBezTo>
                  <a:cubicBezTo>
                    <a:pt x="13166" y="18754"/>
                    <a:pt x="13247" y="18781"/>
                    <a:pt x="13328" y="18808"/>
                  </a:cubicBezTo>
                  <a:cubicBezTo>
                    <a:pt x="13423" y="18849"/>
                    <a:pt x="13518" y="18876"/>
                    <a:pt x="13626" y="18876"/>
                  </a:cubicBezTo>
                  <a:cubicBezTo>
                    <a:pt x="13815" y="18876"/>
                    <a:pt x="13991" y="18822"/>
                    <a:pt x="14140" y="18700"/>
                  </a:cubicBezTo>
                  <a:cubicBezTo>
                    <a:pt x="14235" y="18619"/>
                    <a:pt x="14316" y="18524"/>
                    <a:pt x="14384" y="18403"/>
                  </a:cubicBezTo>
                  <a:cubicBezTo>
                    <a:pt x="14465" y="18254"/>
                    <a:pt x="14533" y="18091"/>
                    <a:pt x="14573" y="17915"/>
                  </a:cubicBezTo>
                  <a:cubicBezTo>
                    <a:pt x="14614" y="17739"/>
                    <a:pt x="14654" y="17564"/>
                    <a:pt x="14681" y="17374"/>
                  </a:cubicBezTo>
                  <a:cubicBezTo>
                    <a:pt x="14695" y="17212"/>
                    <a:pt x="14722" y="17036"/>
                    <a:pt x="14736" y="16846"/>
                  </a:cubicBezTo>
                  <a:lnTo>
                    <a:pt x="14736" y="16806"/>
                  </a:lnTo>
                  <a:cubicBezTo>
                    <a:pt x="14911" y="16752"/>
                    <a:pt x="15128" y="16698"/>
                    <a:pt x="15385" y="16616"/>
                  </a:cubicBezTo>
                  <a:cubicBezTo>
                    <a:pt x="16278" y="16332"/>
                    <a:pt x="17158" y="15980"/>
                    <a:pt x="18010" y="15561"/>
                  </a:cubicBezTo>
                  <a:lnTo>
                    <a:pt x="18091" y="15520"/>
                  </a:lnTo>
                  <a:lnTo>
                    <a:pt x="18091" y="15520"/>
                  </a:lnTo>
                  <a:cubicBezTo>
                    <a:pt x="17455" y="15723"/>
                    <a:pt x="16806" y="15913"/>
                    <a:pt x="16143" y="16075"/>
                  </a:cubicBezTo>
                  <a:cubicBezTo>
                    <a:pt x="15642" y="16197"/>
                    <a:pt x="15155" y="16305"/>
                    <a:pt x="14641" y="16373"/>
                  </a:cubicBezTo>
                  <a:cubicBezTo>
                    <a:pt x="14289" y="16427"/>
                    <a:pt x="13924" y="16468"/>
                    <a:pt x="13558" y="16508"/>
                  </a:cubicBezTo>
                  <a:cubicBezTo>
                    <a:pt x="13160" y="16537"/>
                    <a:pt x="12761" y="16551"/>
                    <a:pt x="12360" y="16551"/>
                  </a:cubicBezTo>
                  <a:cubicBezTo>
                    <a:pt x="12013" y="16551"/>
                    <a:pt x="11664" y="16541"/>
                    <a:pt x="11312" y="16522"/>
                  </a:cubicBezTo>
                  <a:cubicBezTo>
                    <a:pt x="10541" y="16468"/>
                    <a:pt x="9756" y="16373"/>
                    <a:pt x="8998" y="16210"/>
                  </a:cubicBezTo>
                  <a:cubicBezTo>
                    <a:pt x="8227" y="16048"/>
                    <a:pt x="7483" y="15832"/>
                    <a:pt x="6766" y="15534"/>
                  </a:cubicBezTo>
                  <a:cubicBezTo>
                    <a:pt x="6062" y="15250"/>
                    <a:pt x="5386" y="14884"/>
                    <a:pt x="4777" y="14451"/>
                  </a:cubicBezTo>
                  <a:cubicBezTo>
                    <a:pt x="4181" y="14018"/>
                    <a:pt x="3640" y="13504"/>
                    <a:pt x="3207" y="12909"/>
                  </a:cubicBezTo>
                  <a:cubicBezTo>
                    <a:pt x="2991" y="12598"/>
                    <a:pt x="2801" y="12286"/>
                    <a:pt x="2639" y="11948"/>
                  </a:cubicBezTo>
                  <a:cubicBezTo>
                    <a:pt x="2463" y="11596"/>
                    <a:pt x="2328" y="11217"/>
                    <a:pt x="2233" y="10839"/>
                  </a:cubicBezTo>
                  <a:cubicBezTo>
                    <a:pt x="2138" y="10460"/>
                    <a:pt x="2098" y="10067"/>
                    <a:pt x="2098" y="9675"/>
                  </a:cubicBezTo>
                  <a:cubicBezTo>
                    <a:pt x="2098" y="9296"/>
                    <a:pt x="2165" y="8917"/>
                    <a:pt x="2273" y="8552"/>
                  </a:cubicBezTo>
                  <a:cubicBezTo>
                    <a:pt x="2368" y="8200"/>
                    <a:pt x="2531" y="7862"/>
                    <a:pt x="2733" y="7564"/>
                  </a:cubicBezTo>
                  <a:cubicBezTo>
                    <a:pt x="2950" y="7266"/>
                    <a:pt x="3207" y="6996"/>
                    <a:pt x="3505" y="6793"/>
                  </a:cubicBezTo>
                  <a:cubicBezTo>
                    <a:pt x="3667" y="6685"/>
                    <a:pt x="3843" y="6590"/>
                    <a:pt x="4019" y="6509"/>
                  </a:cubicBezTo>
                  <a:cubicBezTo>
                    <a:pt x="4114" y="6455"/>
                    <a:pt x="4222" y="6414"/>
                    <a:pt x="4317" y="6387"/>
                  </a:cubicBezTo>
                  <a:cubicBezTo>
                    <a:pt x="4425" y="6346"/>
                    <a:pt x="4533" y="6319"/>
                    <a:pt x="4628" y="6292"/>
                  </a:cubicBezTo>
                  <a:cubicBezTo>
                    <a:pt x="5183" y="6143"/>
                    <a:pt x="5737" y="6035"/>
                    <a:pt x="6292" y="5967"/>
                  </a:cubicBezTo>
                  <a:cubicBezTo>
                    <a:pt x="7442" y="5819"/>
                    <a:pt x="8592" y="5751"/>
                    <a:pt x="9729" y="5575"/>
                  </a:cubicBezTo>
                  <a:cubicBezTo>
                    <a:pt x="9973" y="5534"/>
                    <a:pt x="10216" y="5480"/>
                    <a:pt x="10460" y="5426"/>
                  </a:cubicBezTo>
                  <a:cubicBezTo>
                    <a:pt x="10663" y="5386"/>
                    <a:pt x="10866" y="5345"/>
                    <a:pt x="11055" y="5304"/>
                  </a:cubicBezTo>
                  <a:cubicBezTo>
                    <a:pt x="11908" y="5101"/>
                    <a:pt x="12733" y="4871"/>
                    <a:pt x="13558" y="4601"/>
                  </a:cubicBezTo>
                  <a:cubicBezTo>
                    <a:pt x="14438" y="4317"/>
                    <a:pt x="15290" y="3992"/>
                    <a:pt x="16129" y="3613"/>
                  </a:cubicBezTo>
                  <a:cubicBezTo>
                    <a:pt x="16698" y="3356"/>
                    <a:pt x="17252" y="3058"/>
                    <a:pt x="17780" y="2747"/>
                  </a:cubicBezTo>
                  <a:cubicBezTo>
                    <a:pt x="18294" y="2436"/>
                    <a:pt x="18781" y="2098"/>
                    <a:pt x="19241" y="1719"/>
                  </a:cubicBezTo>
                  <a:cubicBezTo>
                    <a:pt x="19553" y="1462"/>
                    <a:pt x="19837" y="1177"/>
                    <a:pt x="20107" y="880"/>
                  </a:cubicBezTo>
                  <a:cubicBezTo>
                    <a:pt x="19986" y="758"/>
                    <a:pt x="19850" y="636"/>
                    <a:pt x="19715" y="501"/>
                  </a:cubicBezTo>
                  <a:lnTo>
                    <a:pt x="19444" y="217"/>
                  </a:lnTo>
                  <a:cubicBezTo>
                    <a:pt x="19431" y="203"/>
                    <a:pt x="19417" y="190"/>
                    <a:pt x="19404" y="190"/>
                  </a:cubicBezTo>
                  <a:lnTo>
                    <a:pt x="19350" y="108"/>
                  </a:lnTo>
                  <a:cubicBezTo>
                    <a:pt x="19323" y="81"/>
                    <a:pt x="19282" y="68"/>
                    <a:pt x="19255" y="68"/>
                  </a:cubicBezTo>
                  <a:cubicBezTo>
                    <a:pt x="19214" y="68"/>
                    <a:pt x="19174" y="81"/>
                    <a:pt x="19147" y="95"/>
                  </a:cubicBezTo>
                  <a:cubicBezTo>
                    <a:pt x="19147" y="108"/>
                    <a:pt x="19147" y="108"/>
                    <a:pt x="19133" y="122"/>
                  </a:cubicBezTo>
                  <a:cubicBezTo>
                    <a:pt x="19093" y="95"/>
                    <a:pt x="19038" y="68"/>
                    <a:pt x="18998" y="54"/>
                  </a:cubicBezTo>
                  <a:cubicBezTo>
                    <a:pt x="18903" y="27"/>
                    <a:pt x="18822" y="14"/>
                    <a:pt x="187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99" name="Google Shape;791;p35"/>
            <p:cNvSpPr/>
            <p:nvPr/>
          </p:nvSpPr>
          <p:spPr>
            <a:xfrm>
              <a:off x="7760661" y="2693828"/>
              <a:ext cx="242410" cy="407117"/>
            </a:xfrm>
            <a:custGeom>
              <a:avLst/>
              <a:gdLst/>
              <a:ahLst/>
              <a:cxnLst/>
              <a:rect l="l" t="t" r="r" b="b"/>
              <a:pathLst>
                <a:path w="3884" h="6523" extrusionOk="0">
                  <a:moveTo>
                    <a:pt x="1908" y="0"/>
                  </a:moveTo>
                  <a:cubicBezTo>
                    <a:pt x="1610" y="0"/>
                    <a:pt x="1326" y="68"/>
                    <a:pt x="1069" y="203"/>
                  </a:cubicBezTo>
                  <a:cubicBezTo>
                    <a:pt x="920" y="271"/>
                    <a:pt x="785" y="366"/>
                    <a:pt x="650" y="474"/>
                  </a:cubicBezTo>
                  <a:cubicBezTo>
                    <a:pt x="528" y="582"/>
                    <a:pt x="406" y="717"/>
                    <a:pt x="311" y="853"/>
                  </a:cubicBezTo>
                  <a:cubicBezTo>
                    <a:pt x="203" y="988"/>
                    <a:pt x="135" y="1123"/>
                    <a:pt x="68" y="1286"/>
                  </a:cubicBezTo>
                  <a:cubicBezTo>
                    <a:pt x="27" y="1408"/>
                    <a:pt x="0" y="1543"/>
                    <a:pt x="0" y="1678"/>
                  </a:cubicBezTo>
                  <a:cubicBezTo>
                    <a:pt x="0" y="1962"/>
                    <a:pt x="68" y="2260"/>
                    <a:pt x="203" y="2517"/>
                  </a:cubicBezTo>
                  <a:cubicBezTo>
                    <a:pt x="338" y="2801"/>
                    <a:pt x="514" y="3085"/>
                    <a:pt x="704" y="3342"/>
                  </a:cubicBezTo>
                  <a:cubicBezTo>
                    <a:pt x="974" y="3708"/>
                    <a:pt x="1258" y="4046"/>
                    <a:pt x="1556" y="4384"/>
                  </a:cubicBezTo>
                  <a:cubicBezTo>
                    <a:pt x="1773" y="4641"/>
                    <a:pt x="2003" y="4899"/>
                    <a:pt x="2206" y="5169"/>
                  </a:cubicBezTo>
                  <a:lnTo>
                    <a:pt x="2192" y="5142"/>
                  </a:lnTo>
                  <a:lnTo>
                    <a:pt x="2192" y="5142"/>
                  </a:lnTo>
                  <a:cubicBezTo>
                    <a:pt x="2382" y="5386"/>
                    <a:pt x="2544" y="5643"/>
                    <a:pt x="2666" y="5913"/>
                  </a:cubicBezTo>
                  <a:cubicBezTo>
                    <a:pt x="2679" y="5940"/>
                    <a:pt x="2693" y="5954"/>
                    <a:pt x="2720" y="5967"/>
                  </a:cubicBezTo>
                  <a:cubicBezTo>
                    <a:pt x="2733" y="5967"/>
                    <a:pt x="2733" y="5981"/>
                    <a:pt x="2747" y="5981"/>
                  </a:cubicBezTo>
                  <a:cubicBezTo>
                    <a:pt x="2855" y="6170"/>
                    <a:pt x="2990" y="6346"/>
                    <a:pt x="3166" y="6482"/>
                  </a:cubicBezTo>
                  <a:cubicBezTo>
                    <a:pt x="3193" y="6509"/>
                    <a:pt x="3220" y="6522"/>
                    <a:pt x="3261" y="6522"/>
                  </a:cubicBezTo>
                  <a:cubicBezTo>
                    <a:pt x="3302" y="6522"/>
                    <a:pt x="3342" y="6495"/>
                    <a:pt x="3369" y="6455"/>
                  </a:cubicBezTo>
                  <a:cubicBezTo>
                    <a:pt x="3518" y="6170"/>
                    <a:pt x="3626" y="5846"/>
                    <a:pt x="3694" y="5521"/>
                  </a:cubicBezTo>
                  <a:cubicBezTo>
                    <a:pt x="3775" y="5156"/>
                    <a:pt x="3843" y="4763"/>
                    <a:pt x="3870" y="4384"/>
                  </a:cubicBezTo>
                  <a:cubicBezTo>
                    <a:pt x="3883" y="3978"/>
                    <a:pt x="3883" y="3586"/>
                    <a:pt x="3870" y="3180"/>
                  </a:cubicBezTo>
                  <a:cubicBezTo>
                    <a:pt x="3843" y="2788"/>
                    <a:pt x="3802" y="2409"/>
                    <a:pt x="3735" y="2016"/>
                  </a:cubicBezTo>
                  <a:cubicBezTo>
                    <a:pt x="3681" y="1705"/>
                    <a:pt x="3586" y="1380"/>
                    <a:pt x="3478" y="1083"/>
                  </a:cubicBezTo>
                  <a:cubicBezTo>
                    <a:pt x="3410" y="907"/>
                    <a:pt x="3329" y="758"/>
                    <a:pt x="3220" y="609"/>
                  </a:cubicBezTo>
                  <a:cubicBezTo>
                    <a:pt x="3126" y="487"/>
                    <a:pt x="3004" y="379"/>
                    <a:pt x="2882" y="284"/>
                  </a:cubicBezTo>
                  <a:cubicBezTo>
                    <a:pt x="2625" y="109"/>
                    <a:pt x="2327" y="14"/>
                    <a:pt x="2016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00" name="Google Shape;792;p35"/>
            <p:cNvSpPr/>
            <p:nvPr/>
          </p:nvSpPr>
          <p:spPr>
            <a:xfrm>
              <a:off x="7779198" y="2733523"/>
              <a:ext cx="160525" cy="71837"/>
            </a:xfrm>
            <a:custGeom>
              <a:avLst/>
              <a:gdLst/>
              <a:ahLst/>
              <a:cxnLst/>
              <a:rect l="l" t="t" r="r" b="b"/>
              <a:pathLst>
                <a:path w="2572" h="1151" extrusionOk="0">
                  <a:moveTo>
                    <a:pt x="2504" y="0"/>
                  </a:moveTo>
                  <a:cubicBezTo>
                    <a:pt x="2477" y="0"/>
                    <a:pt x="2463" y="14"/>
                    <a:pt x="2450" y="27"/>
                  </a:cubicBezTo>
                  <a:cubicBezTo>
                    <a:pt x="2398" y="93"/>
                    <a:pt x="2333" y="171"/>
                    <a:pt x="2267" y="237"/>
                  </a:cubicBezTo>
                  <a:lnTo>
                    <a:pt x="2267" y="237"/>
                  </a:lnTo>
                  <a:cubicBezTo>
                    <a:pt x="2133" y="369"/>
                    <a:pt x="1974" y="475"/>
                    <a:pt x="1814" y="569"/>
                  </a:cubicBezTo>
                  <a:lnTo>
                    <a:pt x="1827" y="555"/>
                  </a:lnTo>
                  <a:lnTo>
                    <a:pt x="1827" y="555"/>
                  </a:lnTo>
                  <a:cubicBezTo>
                    <a:pt x="1570" y="690"/>
                    <a:pt x="1300" y="799"/>
                    <a:pt x="1029" y="866"/>
                  </a:cubicBezTo>
                  <a:cubicBezTo>
                    <a:pt x="758" y="920"/>
                    <a:pt x="501" y="947"/>
                    <a:pt x="231" y="947"/>
                  </a:cubicBezTo>
                  <a:lnTo>
                    <a:pt x="123" y="947"/>
                  </a:lnTo>
                  <a:cubicBezTo>
                    <a:pt x="68" y="947"/>
                    <a:pt x="14" y="974"/>
                    <a:pt x="14" y="1029"/>
                  </a:cubicBezTo>
                  <a:cubicBezTo>
                    <a:pt x="1" y="1083"/>
                    <a:pt x="41" y="1123"/>
                    <a:pt x="82" y="1137"/>
                  </a:cubicBezTo>
                  <a:lnTo>
                    <a:pt x="231" y="1150"/>
                  </a:lnTo>
                  <a:lnTo>
                    <a:pt x="393" y="1150"/>
                  </a:lnTo>
                  <a:cubicBezTo>
                    <a:pt x="515" y="1150"/>
                    <a:pt x="623" y="1137"/>
                    <a:pt x="745" y="1123"/>
                  </a:cubicBezTo>
                  <a:cubicBezTo>
                    <a:pt x="989" y="1083"/>
                    <a:pt x="1219" y="1015"/>
                    <a:pt x="1449" y="934"/>
                  </a:cubicBezTo>
                  <a:cubicBezTo>
                    <a:pt x="1665" y="839"/>
                    <a:pt x="1882" y="731"/>
                    <a:pt x="2085" y="596"/>
                  </a:cubicBezTo>
                  <a:cubicBezTo>
                    <a:pt x="2260" y="460"/>
                    <a:pt x="2423" y="298"/>
                    <a:pt x="2558" y="108"/>
                  </a:cubicBezTo>
                  <a:cubicBezTo>
                    <a:pt x="2572" y="81"/>
                    <a:pt x="2572" y="41"/>
                    <a:pt x="2545" y="14"/>
                  </a:cubicBezTo>
                  <a:cubicBezTo>
                    <a:pt x="2531" y="14"/>
                    <a:pt x="2518" y="0"/>
                    <a:pt x="2504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01" name="Google Shape;793;p35"/>
            <p:cNvSpPr/>
            <p:nvPr/>
          </p:nvSpPr>
          <p:spPr>
            <a:xfrm>
              <a:off x="7451529" y="2964075"/>
              <a:ext cx="1206871" cy="673119"/>
            </a:xfrm>
            <a:custGeom>
              <a:avLst/>
              <a:gdLst/>
              <a:ahLst/>
              <a:cxnLst/>
              <a:rect l="l" t="t" r="r" b="b"/>
              <a:pathLst>
                <a:path w="19337" h="10785" extrusionOk="0">
                  <a:moveTo>
                    <a:pt x="11583" y="0"/>
                  </a:moveTo>
                  <a:cubicBezTo>
                    <a:pt x="11069" y="0"/>
                    <a:pt x="10541" y="27"/>
                    <a:pt x="10027" y="81"/>
                  </a:cubicBezTo>
                  <a:lnTo>
                    <a:pt x="10041" y="81"/>
                  </a:lnTo>
                  <a:cubicBezTo>
                    <a:pt x="9242" y="163"/>
                    <a:pt x="8458" y="311"/>
                    <a:pt x="7686" y="541"/>
                  </a:cubicBezTo>
                  <a:cubicBezTo>
                    <a:pt x="6847" y="785"/>
                    <a:pt x="6036" y="1110"/>
                    <a:pt x="5264" y="1489"/>
                  </a:cubicBezTo>
                  <a:cubicBezTo>
                    <a:pt x="4479" y="1868"/>
                    <a:pt x="3735" y="2328"/>
                    <a:pt x="3032" y="2855"/>
                  </a:cubicBezTo>
                  <a:cubicBezTo>
                    <a:pt x="1530" y="3992"/>
                    <a:pt x="583" y="5277"/>
                    <a:pt x="204" y="6685"/>
                  </a:cubicBezTo>
                  <a:cubicBezTo>
                    <a:pt x="41" y="7293"/>
                    <a:pt x="1" y="7943"/>
                    <a:pt x="82" y="8579"/>
                  </a:cubicBezTo>
                  <a:cubicBezTo>
                    <a:pt x="122" y="8931"/>
                    <a:pt x="204" y="9269"/>
                    <a:pt x="312" y="9607"/>
                  </a:cubicBezTo>
                  <a:cubicBezTo>
                    <a:pt x="434" y="9973"/>
                    <a:pt x="583" y="10324"/>
                    <a:pt x="758" y="10663"/>
                  </a:cubicBezTo>
                  <a:lnTo>
                    <a:pt x="853" y="10676"/>
                  </a:lnTo>
                  <a:lnTo>
                    <a:pt x="1083" y="10717"/>
                  </a:lnTo>
                  <a:cubicBezTo>
                    <a:pt x="1638" y="10757"/>
                    <a:pt x="2206" y="10785"/>
                    <a:pt x="2788" y="10785"/>
                  </a:cubicBezTo>
                  <a:cubicBezTo>
                    <a:pt x="3316" y="10785"/>
                    <a:pt x="3871" y="10771"/>
                    <a:pt x="4425" y="10730"/>
                  </a:cubicBezTo>
                  <a:cubicBezTo>
                    <a:pt x="5603" y="10636"/>
                    <a:pt x="6766" y="10473"/>
                    <a:pt x="7930" y="10257"/>
                  </a:cubicBezTo>
                  <a:cubicBezTo>
                    <a:pt x="8918" y="10067"/>
                    <a:pt x="9973" y="9837"/>
                    <a:pt x="11353" y="9499"/>
                  </a:cubicBezTo>
                  <a:cubicBezTo>
                    <a:pt x="12598" y="9188"/>
                    <a:pt x="13627" y="8904"/>
                    <a:pt x="14587" y="8592"/>
                  </a:cubicBezTo>
                  <a:cubicBezTo>
                    <a:pt x="15440" y="8322"/>
                    <a:pt x="16224" y="8024"/>
                    <a:pt x="16969" y="7699"/>
                  </a:cubicBezTo>
                  <a:cubicBezTo>
                    <a:pt x="17442" y="7496"/>
                    <a:pt x="17794" y="7321"/>
                    <a:pt x="18119" y="7158"/>
                  </a:cubicBezTo>
                  <a:cubicBezTo>
                    <a:pt x="18281" y="7063"/>
                    <a:pt x="18430" y="6982"/>
                    <a:pt x="18592" y="6888"/>
                  </a:cubicBezTo>
                  <a:lnTo>
                    <a:pt x="18741" y="6779"/>
                  </a:lnTo>
                  <a:cubicBezTo>
                    <a:pt x="18863" y="6698"/>
                    <a:pt x="18985" y="6603"/>
                    <a:pt x="19107" y="6509"/>
                  </a:cubicBezTo>
                  <a:lnTo>
                    <a:pt x="19323" y="6306"/>
                  </a:lnTo>
                  <a:cubicBezTo>
                    <a:pt x="19323" y="6292"/>
                    <a:pt x="19323" y="6279"/>
                    <a:pt x="19323" y="6265"/>
                  </a:cubicBezTo>
                  <a:cubicBezTo>
                    <a:pt x="19337" y="5940"/>
                    <a:pt x="19323" y="5629"/>
                    <a:pt x="19283" y="5304"/>
                  </a:cubicBezTo>
                  <a:cubicBezTo>
                    <a:pt x="19255" y="5061"/>
                    <a:pt x="19215" y="4831"/>
                    <a:pt x="19174" y="4601"/>
                  </a:cubicBezTo>
                  <a:cubicBezTo>
                    <a:pt x="19080" y="4168"/>
                    <a:pt x="18931" y="3762"/>
                    <a:pt x="18741" y="3369"/>
                  </a:cubicBezTo>
                  <a:cubicBezTo>
                    <a:pt x="18565" y="3004"/>
                    <a:pt x="18335" y="2666"/>
                    <a:pt x="18078" y="2355"/>
                  </a:cubicBezTo>
                  <a:cubicBezTo>
                    <a:pt x="17821" y="2057"/>
                    <a:pt x="17537" y="1786"/>
                    <a:pt x="17212" y="1543"/>
                  </a:cubicBezTo>
                  <a:cubicBezTo>
                    <a:pt x="16563" y="1069"/>
                    <a:pt x="15832" y="704"/>
                    <a:pt x="15061" y="474"/>
                  </a:cubicBezTo>
                  <a:cubicBezTo>
                    <a:pt x="14249" y="230"/>
                    <a:pt x="13410" y="81"/>
                    <a:pt x="12558" y="41"/>
                  </a:cubicBezTo>
                  <a:cubicBezTo>
                    <a:pt x="12233" y="14"/>
                    <a:pt x="11908" y="0"/>
                    <a:pt x="11583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02" name="Google Shape;794;p35"/>
            <p:cNvSpPr/>
            <p:nvPr/>
          </p:nvSpPr>
          <p:spPr>
            <a:xfrm>
              <a:off x="7451529" y="3029109"/>
              <a:ext cx="387706" cy="608959"/>
            </a:xfrm>
            <a:custGeom>
              <a:avLst/>
              <a:gdLst/>
              <a:ahLst/>
              <a:cxnLst/>
              <a:rect l="l" t="t" r="r" b="b"/>
              <a:pathLst>
                <a:path w="6212" h="9757" extrusionOk="0">
                  <a:moveTo>
                    <a:pt x="6211" y="0"/>
                  </a:moveTo>
                  <a:lnTo>
                    <a:pt x="6211" y="0"/>
                  </a:lnTo>
                  <a:cubicBezTo>
                    <a:pt x="5887" y="135"/>
                    <a:pt x="5575" y="284"/>
                    <a:pt x="5264" y="433"/>
                  </a:cubicBezTo>
                  <a:lnTo>
                    <a:pt x="5264" y="447"/>
                  </a:lnTo>
                  <a:cubicBezTo>
                    <a:pt x="4479" y="826"/>
                    <a:pt x="3722" y="1286"/>
                    <a:pt x="3032" y="1800"/>
                  </a:cubicBezTo>
                  <a:cubicBezTo>
                    <a:pt x="1530" y="2950"/>
                    <a:pt x="583" y="4235"/>
                    <a:pt x="204" y="5629"/>
                  </a:cubicBezTo>
                  <a:cubicBezTo>
                    <a:pt x="41" y="6251"/>
                    <a:pt x="1" y="6901"/>
                    <a:pt x="82" y="7537"/>
                  </a:cubicBezTo>
                  <a:cubicBezTo>
                    <a:pt x="122" y="7889"/>
                    <a:pt x="204" y="8227"/>
                    <a:pt x="312" y="8565"/>
                  </a:cubicBezTo>
                  <a:cubicBezTo>
                    <a:pt x="434" y="8931"/>
                    <a:pt x="583" y="9282"/>
                    <a:pt x="758" y="9621"/>
                  </a:cubicBezTo>
                  <a:lnTo>
                    <a:pt x="813" y="9634"/>
                  </a:lnTo>
                  <a:lnTo>
                    <a:pt x="853" y="9648"/>
                  </a:lnTo>
                  <a:lnTo>
                    <a:pt x="1083" y="9688"/>
                  </a:lnTo>
                  <a:cubicBezTo>
                    <a:pt x="1665" y="9729"/>
                    <a:pt x="2247" y="9756"/>
                    <a:pt x="2788" y="9756"/>
                  </a:cubicBezTo>
                  <a:cubicBezTo>
                    <a:pt x="3343" y="9756"/>
                    <a:pt x="3871" y="9729"/>
                    <a:pt x="4425" y="9688"/>
                  </a:cubicBezTo>
                  <a:cubicBezTo>
                    <a:pt x="4926" y="9648"/>
                    <a:pt x="5440" y="9594"/>
                    <a:pt x="5968" y="9526"/>
                  </a:cubicBezTo>
                  <a:cubicBezTo>
                    <a:pt x="5833" y="9512"/>
                    <a:pt x="5697" y="9499"/>
                    <a:pt x="5562" y="9472"/>
                  </a:cubicBezTo>
                  <a:cubicBezTo>
                    <a:pt x="5156" y="9404"/>
                    <a:pt x="4750" y="9282"/>
                    <a:pt x="4358" y="9134"/>
                  </a:cubicBezTo>
                  <a:cubicBezTo>
                    <a:pt x="4168" y="9052"/>
                    <a:pt x="3979" y="8971"/>
                    <a:pt x="3803" y="8877"/>
                  </a:cubicBezTo>
                  <a:cubicBezTo>
                    <a:pt x="3613" y="8782"/>
                    <a:pt x="3451" y="8674"/>
                    <a:pt x="3275" y="8552"/>
                  </a:cubicBezTo>
                  <a:cubicBezTo>
                    <a:pt x="2991" y="8349"/>
                    <a:pt x="2720" y="8105"/>
                    <a:pt x="2477" y="7835"/>
                  </a:cubicBezTo>
                  <a:cubicBezTo>
                    <a:pt x="2287" y="7591"/>
                    <a:pt x="2125" y="7334"/>
                    <a:pt x="2003" y="7036"/>
                  </a:cubicBezTo>
                  <a:cubicBezTo>
                    <a:pt x="1895" y="6766"/>
                    <a:pt x="1814" y="6482"/>
                    <a:pt x="1800" y="6197"/>
                  </a:cubicBezTo>
                  <a:cubicBezTo>
                    <a:pt x="1787" y="6049"/>
                    <a:pt x="1773" y="5913"/>
                    <a:pt x="1787" y="5764"/>
                  </a:cubicBezTo>
                  <a:cubicBezTo>
                    <a:pt x="1787" y="5616"/>
                    <a:pt x="1814" y="5467"/>
                    <a:pt x="1827" y="5331"/>
                  </a:cubicBezTo>
                  <a:cubicBezTo>
                    <a:pt x="1882" y="5034"/>
                    <a:pt x="1976" y="4736"/>
                    <a:pt x="2084" y="4452"/>
                  </a:cubicBezTo>
                  <a:cubicBezTo>
                    <a:pt x="2206" y="4154"/>
                    <a:pt x="2342" y="3856"/>
                    <a:pt x="2517" y="3586"/>
                  </a:cubicBezTo>
                  <a:cubicBezTo>
                    <a:pt x="2680" y="3288"/>
                    <a:pt x="2883" y="3004"/>
                    <a:pt x="3086" y="2733"/>
                  </a:cubicBezTo>
                  <a:cubicBezTo>
                    <a:pt x="3302" y="2463"/>
                    <a:pt x="3532" y="2192"/>
                    <a:pt x="3762" y="1949"/>
                  </a:cubicBezTo>
                  <a:cubicBezTo>
                    <a:pt x="4236" y="1448"/>
                    <a:pt x="4764" y="988"/>
                    <a:pt x="5318" y="582"/>
                  </a:cubicBezTo>
                  <a:cubicBezTo>
                    <a:pt x="5616" y="379"/>
                    <a:pt x="5900" y="176"/>
                    <a:pt x="6211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03" name="Google Shape;795;p35"/>
            <p:cNvSpPr/>
            <p:nvPr/>
          </p:nvSpPr>
          <p:spPr>
            <a:xfrm>
              <a:off x="7538533" y="3320452"/>
              <a:ext cx="314185" cy="255080"/>
            </a:xfrm>
            <a:custGeom>
              <a:avLst/>
              <a:gdLst/>
              <a:ahLst/>
              <a:cxnLst/>
              <a:rect l="l" t="t" r="r" b="b"/>
              <a:pathLst>
                <a:path w="5034" h="4087" extrusionOk="0">
                  <a:moveTo>
                    <a:pt x="55" y="0"/>
                  </a:moveTo>
                  <a:cubicBezTo>
                    <a:pt x="41" y="0"/>
                    <a:pt x="41" y="0"/>
                    <a:pt x="27" y="14"/>
                  </a:cubicBezTo>
                  <a:cubicBezTo>
                    <a:pt x="14" y="27"/>
                    <a:pt x="0" y="54"/>
                    <a:pt x="27" y="82"/>
                  </a:cubicBezTo>
                  <a:cubicBezTo>
                    <a:pt x="136" y="271"/>
                    <a:pt x="257" y="447"/>
                    <a:pt x="379" y="636"/>
                  </a:cubicBezTo>
                  <a:cubicBezTo>
                    <a:pt x="501" y="799"/>
                    <a:pt x="636" y="988"/>
                    <a:pt x="772" y="1150"/>
                  </a:cubicBezTo>
                  <a:cubicBezTo>
                    <a:pt x="1042" y="1489"/>
                    <a:pt x="1326" y="1800"/>
                    <a:pt x="1638" y="2111"/>
                  </a:cubicBezTo>
                  <a:cubicBezTo>
                    <a:pt x="1786" y="2260"/>
                    <a:pt x="1949" y="2409"/>
                    <a:pt x="2111" y="2544"/>
                  </a:cubicBezTo>
                  <a:cubicBezTo>
                    <a:pt x="2274" y="2679"/>
                    <a:pt x="2450" y="2815"/>
                    <a:pt x="2612" y="2950"/>
                  </a:cubicBezTo>
                  <a:cubicBezTo>
                    <a:pt x="2964" y="3194"/>
                    <a:pt x="3343" y="3424"/>
                    <a:pt x="3721" y="3627"/>
                  </a:cubicBezTo>
                  <a:cubicBezTo>
                    <a:pt x="4087" y="3803"/>
                    <a:pt x="4452" y="3951"/>
                    <a:pt x="4845" y="4073"/>
                  </a:cubicBezTo>
                  <a:lnTo>
                    <a:pt x="4872" y="4087"/>
                  </a:lnTo>
                  <a:cubicBezTo>
                    <a:pt x="4899" y="4087"/>
                    <a:pt x="4926" y="4087"/>
                    <a:pt x="4939" y="4073"/>
                  </a:cubicBezTo>
                  <a:cubicBezTo>
                    <a:pt x="4980" y="4060"/>
                    <a:pt x="5007" y="4033"/>
                    <a:pt x="5020" y="4006"/>
                  </a:cubicBezTo>
                  <a:cubicBezTo>
                    <a:pt x="5034" y="3965"/>
                    <a:pt x="5034" y="3938"/>
                    <a:pt x="5020" y="3897"/>
                  </a:cubicBezTo>
                  <a:cubicBezTo>
                    <a:pt x="5007" y="3870"/>
                    <a:pt x="4980" y="3843"/>
                    <a:pt x="4953" y="3830"/>
                  </a:cubicBezTo>
                  <a:cubicBezTo>
                    <a:pt x="4777" y="3776"/>
                    <a:pt x="4628" y="3721"/>
                    <a:pt x="4466" y="3654"/>
                  </a:cubicBezTo>
                  <a:cubicBezTo>
                    <a:pt x="4317" y="3586"/>
                    <a:pt x="4141" y="3532"/>
                    <a:pt x="3992" y="3464"/>
                  </a:cubicBezTo>
                  <a:cubicBezTo>
                    <a:pt x="3681" y="3315"/>
                    <a:pt x="3383" y="3167"/>
                    <a:pt x="3099" y="2991"/>
                  </a:cubicBezTo>
                  <a:lnTo>
                    <a:pt x="3113" y="2991"/>
                  </a:lnTo>
                  <a:cubicBezTo>
                    <a:pt x="2774" y="2788"/>
                    <a:pt x="2463" y="2571"/>
                    <a:pt x="2165" y="2341"/>
                  </a:cubicBezTo>
                  <a:cubicBezTo>
                    <a:pt x="1854" y="2098"/>
                    <a:pt x="1556" y="1827"/>
                    <a:pt x="1286" y="1543"/>
                  </a:cubicBezTo>
                  <a:cubicBezTo>
                    <a:pt x="1069" y="1326"/>
                    <a:pt x="853" y="1083"/>
                    <a:pt x="663" y="839"/>
                  </a:cubicBezTo>
                  <a:cubicBezTo>
                    <a:pt x="460" y="569"/>
                    <a:pt x="271" y="298"/>
                    <a:pt x="95" y="14"/>
                  </a:cubicBezTo>
                  <a:cubicBezTo>
                    <a:pt x="82" y="0"/>
                    <a:pt x="68" y="0"/>
                    <a:pt x="55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04" name="Google Shape;796;p35"/>
            <p:cNvSpPr/>
            <p:nvPr/>
          </p:nvSpPr>
          <p:spPr>
            <a:xfrm>
              <a:off x="7682083" y="3215723"/>
              <a:ext cx="432956" cy="308505"/>
            </a:xfrm>
            <a:custGeom>
              <a:avLst/>
              <a:gdLst/>
              <a:ahLst/>
              <a:cxnLst/>
              <a:rect l="l" t="t" r="r" b="b"/>
              <a:pathLst>
                <a:path w="6937" h="4943" extrusionOk="0">
                  <a:moveTo>
                    <a:pt x="55" y="0"/>
                  </a:moveTo>
                  <a:cubicBezTo>
                    <a:pt x="41" y="0"/>
                    <a:pt x="41" y="0"/>
                    <a:pt x="28" y="14"/>
                  </a:cubicBezTo>
                  <a:cubicBezTo>
                    <a:pt x="1" y="28"/>
                    <a:pt x="1" y="55"/>
                    <a:pt x="14" y="82"/>
                  </a:cubicBezTo>
                  <a:cubicBezTo>
                    <a:pt x="312" y="420"/>
                    <a:pt x="610" y="758"/>
                    <a:pt x="907" y="1097"/>
                  </a:cubicBezTo>
                  <a:cubicBezTo>
                    <a:pt x="1218" y="1435"/>
                    <a:pt x="1543" y="1760"/>
                    <a:pt x="1881" y="2084"/>
                  </a:cubicBezTo>
                  <a:cubicBezTo>
                    <a:pt x="2057" y="2247"/>
                    <a:pt x="2220" y="2409"/>
                    <a:pt x="2396" y="2558"/>
                  </a:cubicBezTo>
                  <a:cubicBezTo>
                    <a:pt x="2585" y="2720"/>
                    <a:pt x="2747" y="2869"/>
                    <a:pt x="2937" y="3018"/>
                  </a:cubicBezTo>
                  <a:cubicBezTo>
                    <a:pt x="3302" y="3302"/>
                    <a:pt x="3681" y="3573"/>
                    <a:pt x="4074" y="3830"/>
                  </a:cubicBezTo>
                  <a:cubicBezTo>
                    <a:pt x="4479" y="4087"/>
                    <a:pt x="4912" y="4303"/>
                    <a:pt x="5359" y="4506"/>
                  </a:cubicBezTo>
                  <a:cubicBezTo>
                    <a:pt x="5562" y="4601"/>
                    <a:pt x="5792" y="4682"/>
                    <a:pt x="6008" y="4750"/>
                  </a:cubicBezTo>
                  <a:cubicBezTo>
                    <a:pt x="6130" y="4790"/>
                    <a:pt x="6252" y="4831"/>
                    <a:pt x="6360" y="4858"/>
                  </a:cubicBezTo>
                  <a:cubicBezTo>
                    <a:pt x="6482" y="4885"/>
                    <a:pt x="6590" y="4912"/>
                    <a:pt x="6699" y="4939"/>
                  </a:cubicBezTo>
                  <a:cubicBezTo>
                    <a:pt x="6710" y="4941"/>
                    <a:pt x="6721" y="4942"/>
                    <a:pt x="6731" y="4942"/>
                  </a:cubicBezTo>
                  <a:cubicBezTo>
                    <a:pt x="6861" y="4942"/>
                    <a:pt x="6936" y="4796"/>
                    <a:pt x="6861" y="4696"/>
                  </a:cubicBezTo>
                  <a:cubicBezTo>
                    <a:pt x="6834" y="4655"/>
                    <a:pt x="6793" y="4628"/>
                    <a:pt x="6753" y="4628"/>
                  </a:cubicBezTo>
                  <a:cubicBezTo>
                    <a:pt x="6631" y="4601"/>
                    <a:pt x="6496" y="4560"/>
                    <a:pt x="6374" y="4520"/>
                  </a:cubicBezTo>
                  <a:cubicBezTo>
                    <a:pt x="5589" y="4290"/>
                    <a:pt x="4845" y="3952"/>
                    <a:pt x="4155" y="3532"/>
                  </a:cubicBezTo>
                  <a:lnTo>
                    <a:pt x="4155" y="3532"/>
                  </a:lnTo>
                  <a:lnTo>
                    <a:pt x="4168" y="3546"/>
                  </a:lnTo>
                  <a:cubicBezTo>
                    <a:pt x="3871" y="3370"/>
                    <a:pt x="3573" y="3180"/>
                    <a:pt x="3289" y="2977"/>
                  </a:cubicBezTo>
                  <a:cubicBezTo>
                    <a:pt x="3005" y="2761"/>
                    <a:pt x="2707" y="2531"/>
                    <a:pt x="2423" y="2301"/>
                  </a:cubicBezTo>
                  <a:cubicBezTo>
                    <a:pt x="2139" y="2084"/>
                    <a:pt x="1881" y="1841"/>
                    <a:pt x="1624" y="1611"/>
                  </a:cubicBezTo>
                  <a:cubicBezTo>
                    <a:pt x="1354" y="1367"/>
                    <a:pt x="1097" y="1110"/>
                    <a:pt x="853" y="839"/>
                  </a:cubicBezTo>
                  <a:cubicBezTo>
                    <a:pt x="596" y="582"/>
                    <a:pt x="339" y="312"/>
                    <a:pt x="95" y="28"/>
                  </a:cubicBezTo>
                  <a:cubicBezTo>
                    <a:pt x="95" y="14"/>
                    <a:pt x="68" y="0"/>
                    <a:pt x="55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05" name="Google Shape;797;p35"/>
            <p:cNvSpPr/>
            <p:nvPr/>
          </p:nvSpPr>
          <p:spPr>
            <a:xfrm>
              <a:off x="7867013" y="3102569"/>
              <a:ext cx="507663" cy="338713"/>
            </a:xfrm>
            <a:custGeom>
              <a:avLst/>
              <a:gdLst/>
              <a:ahLst/>
              <a:cxnLst/>
              <a:rect l="l" t="t" r="r" b="b"/>
              <a:pathLst>
                <a:path w="8134" h="5427" extrusionOk="0">
                  <a:moveTo>
                    <a:pt x="55" y="0"/>
                  </a:moveTo>
                  <a:cubicBezTo>
                    <a:pt x="42" y="0"/>
                    <a:pt x="28" y="0"/>
                    <a:pt x="28" y="14"/>
                  </a:cubicBezTo>
                  <a:cubicBezTo>
                    <a:pt x="1" y="27"/>
                    <a:pt x="1" y="68"/>
                    <a:pt x="15" y="95"/>
                  </a:cubicBezTo>
                  <a:cubicBezTo>
                    <a:pt x="272" y="447"/>
                    <a:pt x="542" y="799"/>
                    <a:pt x="826" y="1137"/>
                  </a:cubicBezTo>
                  <a:cubicBezTo>
                    <a:pt x="1124" y="1475"/>
                    <a:pt x="1435" y="1813"/>
                    <a:pt x="1760" y="2138"/>
                  </a:cubicBezTo>
                  <a:cubicBezTo>
                    <a:pt x="2085" y="2463"/>
                    <a:pt x="2450" y="2774"/>
                    <a:pt x="2815" y="3072"/>
                  </a:cubicBezTo>
                  <a:cubicBezTo>
                    <a:pt x="3181" y="3356"/>
                    <a:pt x="3560" y="3640"/>
                    <a:pt x="3952" y="3884"/>
                  </a:cubicBezTo>
                  <a:cubicBezTo>
                    <a:pt x="4561" y="4276"/>
                    <a:pt x="5210" y="4614"/>
                    <a:pt x="5887" y="4885"/>
                  </a:cubicBezTo>
                  <a:cubicBezTo>
                    <a:pt x="6212" y="5020"/>
                    <a:pt x="6550" y="5129"/>
                    <a:pt x="6902" y="5223"/>
                  </a:cubicBezTo>
                  <a:cubicBezTo>
                    <a:pt x="7064" y="5264"/>
                    <a:pt x="7240" y="5305"/>
                    <a:pt x="7389" y="5345"/>
                  </a:cubicBezTo>
                  <a:cubicBezTo>
                    <a:pt x="7484" y="5359"/>
                    <a:pt x="7565" y="5372"/>
                    <a:pt x="7660" y="5386"/>
                  </a:cubicBezTo>
                  <a:cubicBezTo>
                    <a:pt x="7754" y="5399"/>
                    <a:pt x="7822" y="5413"/>
                    <a:pt x="7917" y="5426"/>
                  </a:cubicBezTo>
                  <a:cubicBezTo>
                    <a:pt x="8093" y="5413"/>
                    <a:pt x="8133" y="5156"/>
                    <a:pt x="7971" y="5102"/>
                  </a:cubicBezTo>
                  <a:cubicBezTo>
                    <a:pt x="7863" y="5088"/>
                    <a:pt x="7754" y="5061"/>
                    <a:pt x="7660" y="5047"/>
                  </a:cubicBezTo>
                  <a:cubicBezTo>
                    <a:pt x="7551" y="5020"/>
                    <a:pt x="7430" y="4993"/>
                    <a:pt x="7321" y="4980"/>
                  </a:cubicBezTo>
                  <a:cubicBezTo>
                    <a:pt x="7091" y="4926"/>
                    <a:pt x="6861" y="4872"/>
                    <a:pt x="6645" y="4804"/>
                  </a:cubicBezTo>
                  <a:lnTo>
                    <a:pt x="6645" y="4804"/>
                  </a:lnTo>
                  <a:lnTo>
                    <a:pt x="6685" y="4817"/>
                  </a:lnTo>
                  <a:cubicBezTo>
                    <a:pt x="6225" y="4682"/>
                    <a:pt x="5779" y="4520"/>
                    <a:pt x="5346" y="4330"/>
                  </a:cubicBezTo>
                  <a:cubicBezTo>
                    <a:pt x="4899" y="4127"/>
                    <a:pt x="4466" y="3897"/>
                    <a:pt x="4060" y="3654"/>
                  </a:cubicBezTo>
                  <a:cubicBezTo>
                    <a:pt x="3032" y="3031"/>
                    <a:pt x="2085" y="2274"/>
                    <a:pt x="1246" y="1408"/>
                  </a:cubicBezTo>
                  <a:lnTo>
                    <a:pt x="1246" y="1408"/>
                  </a:lnTo>
                  <a:lnTo>
                    <a:pt x="1259" y="1421"/>
                  </a:lnTo>
                  <a:cubicBezTo>
                    <a:pt x="1056" y="1191"/>
                    <a:pt x="840" y="961"/>
                    <a:pt x="650" y="731"/>
                  </a:cubicBezTo>
                  <a:cubicBezTo>
                    <a:pt x="461" y="501"/>
                    <a:pt x="272" y="271"/>
                    <a:pt x="96" y="27"/>
                  </a:cubicBezTo>
                  <a:cubicBezTo>
                    <a:pt x="96" y="14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06" name="Google Shape;798;p35"/>
            <p:cNvSpPr/>
            <p:nvPr/>
          </p:nvSpPr>
          <p:spPr>
            <a:xfrm>
              <a:off x="8095070" y="3054449"/>
              <a:ext cx="503357" cy="297645"/>
            </a:xfrm>
            <a:custGeom>
              <a:avLst/>
              <a:gdLst/>
              <a:ahLst/>
              <a:cxnLst/>
              <a:rect l="l" t="t" r="r" b="b"/>
              <a:pathLst>
                <a:path w="8065" h="4769" extrusionOk="0">
                  <a:moveTo>
                    <a:pt x="55" y="0"/>
                  </a:moveTo>
                  <a:cubicBezTo>
                    <a:pt x="41" y="0"/>
                    <a:pt x="41" y="0"/>
                    <a:pt x="27" y="14"/>
                  </a:cubicBezTo>
                  <a:lnTo>
                    <a:pt x="27" y="27"/>
                  </a:lnTo>
                  <a:cubicBezTo>
                    <a:pt x="14" y="41"/>
                    <a:pt x="0" y="68"/>
                    <a:pt x="14" y="81"/>
                  </a:cubicBezTo>
                  <a:cubicBezTo>
                    <a:pt x="312" y="433"/>
                    <a:pt x="636" y="758"/>
                    <a:pt x="961" y="1083"/>
                  </a:cubicBezTo>
                  <a:cubicBezTo>
                    <a:pt x="1137" y="1231"/>
                    <a:pt x="1299" y="1394"/>
                    <a:pt x="1475" y="1543"/>
                  </a:cubicBezTo>
                  <a:cubicBezTo>
                    <a:pt x="1665" y="1691"/>
                    <a:pt x="1841" y="1827"/>
                    <a:pt x="2017" y="1962"/>
                  </a:cubicBezTo>
                  <a:cubicBezTo>
                    <a:pt x="2382" y="2246"/>
                    <a:pt x="2774" y="2503"/>
                    <a:pt x="3167" y="2747"/>
                  </a:cubicBezTo>
                  <a:cubicBezTo>
                    <a:pt x="3559" y="2990"/>
                    <a:pt x="3965" y="3207"/>
                    <a:pt x="4371" y="3423"/>
                  </a:cubicBezTo>
                  <a:cubicBezTo>
                    <a:pt x="4926" y="3708"/>
                    <a:pt x="5508" y="3951"/>
                    <a:pt x="6089" y="4181"/>
                  </a:cubicBezTo>
                  <a:cubicBezTo>
                    <a:pt x="6387" y="4289"/>
                    <a:pt x="6685" y="4398"/>
                    <a:pt x="6982" y="4492"/>
                  </a:cubicBezTo>
                  <a:cubicBezTo>
                    <a:pt x="7280" y="4587"/>
                    <a:pt x="7578" y="4682"/>
                    <a:pt x="7875" y="4763"/>
                  </a:cubicBezTo>
                  <a:cubicBezTo>
                    <a:pt x="7886" y="4767"/>
                    <a:pt x="7898" y="4768"/>
                    <a:pt x="7910" y="4768"/>
                  </a:cubicBezTo>
                  <a:cubicBezTo>
                    <a:pt x="7943" y="4768"/>
                    <a:pt x="7977" y="4756"/>
                    <a:pt x="7997" y="4736"/>
                  </a:cubicBezTo>
                  <a:cubicBezTo>
                    <a:pt x="8038" y="4709"/>
                    <a:pt x="8051" y="4682"/>
                    <a:pt x="8065" y="4641"/>
                  </a:cubicBezTo>
                  <a:cubicBezTo>
                    <a:pt x="8065" y="4587"/>
                    <a:pt x="8051" y="4546"/>
                    <a:pt x="8038" y="4519"/>
                  </a:cubicBezTo>
                  <a:lnTo>
                    <a:pt x="7997" y="4492"/>
                  </a:lnTo>
                  <a:cubicBezTo>
                    <a:pt x="7984" y="4465"/>
                    <a:pt x="7957" y="4465"/>
                    <a:pt x="7930" y="4452"/>
                  </a:cubicBezTo>
                  <a:lnTo>
                    <a:pt x="7348" y="4289"/>
                  </a:lnTo>
                  <a:lnTo>
                    <a:pt x="7388" y="4303"/>
                  </a:lnTo>
                  <a:cubicBezTo>
                    <a:pt x="6631" y="4086"/>
                    <a:pt x="5886" y="3829"/>
                    <a:pt x="5169" y="3532"/>
                  </a:cubicBezTo>
                  <a:cubicBezTo>
                    <a:pt x="4452" y="3220"/>
                    <a:pt x="3749" y="2882"/>
                    <a:pt x="3072" y="2476"/>
                  </a:cubicBezTo>
                  <a:cubicBezTo>
                    <a:pt x="2098" y="1894"/>
                    <a:pt x="1205" y="1204"/>
                    <a:pt x="420" y="392"/>
                  </a:cubicBezTo>
                  <a:cubicBezTo>
                    <a:pt x="312" y="271"/>
                    <a:pt x="203" y="149"/>
                    <a:pt x="82" y="27"/>
                  </a:cubicBezTo>
                  <a:cubicBezTo>
                    <a:pt x="82" y="14"/>
                    <a:pt x="68" y="0"/>
                    <a:pt x="55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07" name="Google Shape;799;p35"/>
            <p:cNvSpPr/>
            <p:nvPr/>
          </p:nvSpPr>
          <p:spPr>
            <a:xfrm>
              <a:off x="8336609" y="3051016"/>
              <a:ext cx="194290" cy="115588"/>
            </a:xfrm>
            <a:custGeom>
              <a:avLst/>
              <a:gdLst/>
              <a:ahLst/>
              <a:cxnLst/>
              <a:rect l="l" t="t" r="r" b="b"/>
              <a:pathLst>
                <a:path w="3113" h="1852" extrusionOk="0">
                  <a:moveTo>
                    <a:pt x="41" y="1"/>
                  </a:moveTo>
                  <a:cubicBezTo>
                    <a:pt x="27" y="1"/>
                    <a:pt x="14" y="14"/>
                    <a:pt x="14" y="28"/>
                  </a:cubicBezTo>
                  <a:cubicBezTo>
                    <a:pt x="0" y="42"/>
                    <a:pt x="0" y="82"/>
                    <a:pt x="14" y="96"/>
                  </a:cubicBezTo>
                  <a:cubicBezTo>
                    <a:pt x="244" y="272"/>
                    <a:pt x="474" y="447"/>
                    <a:pt x="690" y="623"/>
                  </a:cubicBezTo>
                  <a:cubicBezTo>
                    <a:pt x="920" y="786"/>
                    <a:pt x="1150" y="935"/>
                    <a:pt x="1394" y="1083"/>
                  </a:cubicBezTo>
                  <a:lnTo>
                    <a:pt x="1746" y="1286"/>
                  </a:lnTo>
                  <a:cubicBezTo>
                    <a:pt x="1868" y="1368"/>
                    <a:pt x="1989" y="1435"/>
                    <a:pt x="2125" y="1503"/>
                  </a:cubicBezTo>
                  <a:cubicBezTo>
                    <a:pt x="2382" y="1625"/>
                    <a:pt x="2639" y="1733"/>
                    <a:pt x="2909" y="1841"/>
                  </a:cubicBezTo>
                  <a:cubicBezTo>
                    <a:pt x="2930" y="1848"/>
                    <a:pt x="2947" y="1851"/>
                    <a:pt x="2964" y="1851"/>
                  </a:cubicBezTo>
                  <a:cubicBezTo>
                    <a:pt x="2981" y="1851"/>
                    <a:pt x="2997" y="1848"/>
                    <a:pt x="3018" y="1841"/>
                  </a:cubicBezTo>
                  <a:cubicBezTo>
                    <a:pt x="3058" y="1814"/>
                    <a:pt x="3085" y="1787"/>
                    <a:pt x="3099" y="1760"/>
                  </a:cubicBezTo>
                  <a:cubicBezTo>
                    <a:pt x="3112" y="1719"/>
                    <a:pt x="3112" y="1679"/>
                    <a:pt x="3099" y="1652"/>
                  </a:cubicBezTo>
                  <a:cubicBezTo>
                    <a:pt x="3085" y="1611"/>
                    <a:pt x="3058" y="1584"/>
                    <a:pt x="3018" y="1571"/>
                  </a:cubicBezTo>
                  <a:cubicBezTo>
                    <a:pt x="2842" y="1516"/>
                    <a:pt x="2666" y="1449"/>
                    <a:pt x="2490" y="1381"/>
                  </a:cubicBezTo>
                  <a:cubicBezTo>
                    <a:pt x="2314" y="1313"/>
                    <a:pt x="2152" y="1246"/>
                    <a:pt x="1976" y="1178"/>
                  </a:cubicBezTo>
                  <a:cubicBezTo>
                    <a:pt x="1813" y="1097"/>
                    <a:pt x="1638" y="1016"/>
                    <a:pt x="1489" y="935"/>
                  </a:cubicBezTo>
                  <a:cubicBezTo>
                    <a:pt x="1326" y="840"/>
                    <a:pt x="1150" y="745"/>
                    <a:pt x="975" y="650"/>
                  </a:cubicBezTo>
                  <a:cubicBezTo>
                    <a:pt x="663" y="461"/>
                    <a:pt x="366" y="244"/>
                    <a:pt x="81" y="14"/>
                  </a:cubicBezTo>
                  <a:cubicBezTo>
                    <a:pt x="68" y="14"/>
                    <a:pt x="54" y="1"/>
                    <a:pt x="41" y="1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08" name="Google Shape;800;p35"/>
            <p:cNvSpPr/>
            <p:nvPr/>
          </p:nvSpPr>
          <p:spPr>
            <a:xfrm>
              <a:off x="8406698" y="3208109"/>
              <a:ext cx="154596" cy="192605"/>
            </a:xfrm>
            <a:custGeom>
              <a:avLst/>
              <a:gdLst/>
              <a:ahLst/>
              <a:cxnLst/>
              <a:rect l="l" t="t" r="r" b="b"/>
              <a:pathLst>
                <a:path w="2477" h="3086" extrusionOk="0">
                  <a:moveTo>
                    <a:pt x="2436" y="1"/>
                  </a:moveTo>
                  <a:cubicBezTo>
                    <a:pt x="2409" y="1"/>
                    <a:pt x="2395" y="14"/>
                    <a:pt x="2395" y="28"/>
                  </a:cubicBezTo>
                  <a:lnTo>
                    <a:pt x="2395" y="14"/>
                  </a:lnTo>
                  <a:cubicBezTo>
                    <a:pt x="2152" y="434"/>
                    <a:pt x="1895" y="840"/>
                    <a:pt x="1597" y="1232"/>
                  </a:cubicBezTo>
                  <a:cubicBezTo>
                    <a:pt x="1367" y="1516"/>
                    <a:pt x="1123" y="1800"/>
                    <a:pt x="866" y="2071"/>
                  </a:cubicBezTo>
                  <a:cubicBezTo>
                    <a:pt x="745" y="2193"/>
                    <a:pt x="609" y="2328"/>
                    <a:pt x="474" y="2450"/>
                  </a:cubicBezTo>
                  <a:cubicBezTo>
                    <a:pt x="352" y="2572"/>
                    <a:pt x="190" y="2707"/>
                    <a:pt x="54" y="2842"/>
                  </a:cubicBezTo>
                  <a:cubicBezTo>
                    <a:pt x="0" y="2896"/>
                    <a:pt x="0" y="2991"/>
                    <a:pt x="54" y="3045"/>
                  </a:cubicBezTo>
                  <a:cubicBezTo>
                    <a:pt x="82" y="3072"/>
                    <a:pt x="109" y="3086"/>
                    <a:pt x="149" y="3086"/>
                  </a:cubicBezTo>
                  <a:lnTo>
                    <a:pt x="190" y="3086"/>
                  </a:lnTo>
                  <a:cubicBezTo>
                    <a:pt x="217" y="3086"/>
                    <a:pt x="230" y="3072"/>
                    <a:pt x="257" y="3045"/>
                  </a:cubicBezTo>
                  <a:cubicBezTo>
                    <a:pt x="487" y="2856"/>
                    <a:pt x="718" y="2639"/>
                    <a:pt x="920" y="2409"/>
                  </a:cubicBezTo>
                  <a:cubicBezTo>
                    <a:pt x="1137" y="2179"/>
                    <a:pt x="1326" y="1922"/>
                    <a:pt x="1502" y="1665"/>
                  </a:cubicBezTo>
                  <a:cubicBezTo>
                    <a:pt x="1665" y="1408"/>
                    <a:pt x="1841" y="1151"/>
                    <a:pt x="1989" y="894"/>
                  </a:cubicBezTo>
                  <a:cubicBezTo>
                    <a:pt x="2071" y="758"/>
                    <a:pt x="2152" y="623"/>
                    <a:pt x="2219" y="501"/>
                  </a:cubicBezTo>
                  <a:cubicBezTo>
                    <a:pt x="2301" y="366"/>
                    <a:pt x="2395" y="217"/>
                    <a:pt x="2463" y="68"/>
                  </a:cubicBezTo>
                  <a:cubicBezTo>
                    <a:pt x="2477" y="41"/>
                    <a:pt x="2463" y="1"/>
                    <a:pt x="2436" y="1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09" name="Google Shape;801;p35"/>
            <p:cNvSpPr/>
            <p:nvPr/>
          </p:nvSpPr>
          <p:spPr>
            <a:xfrm>
              <a:off x="8171089" y="3093270"/>
              <a:ext cx="305759" cy="370793"/>
            </a:xfrm>
            <a:custGeom>
              <a:avLst/>
              <a:gdLst/>
              <a:ahLst/>
              <a:cxnLst/>
              <a:rect l="l" t="t" r="r" b="b"/>
              <a:pathLst>
                <a:path w="4899" h="5941" extrusionOk="0">
                  <a:moveTo>
                    <a:pt x="4844" y="0"/>
                  </a:moveTo>
                  <a:cubicBezTo>
                    <a:pt x="4817" y="0"/>
                    <a:pt x="4790" y="14"/>
                    <a:pt x="4790" y="41"/>
                  </a:cubicBezTo>
                  <a:lnTo>
                    <a:pt x="4790" y="28"/>
                  </a:lnTo>
                  <a:cubicBezTo>
                    <a:pt x="4750" y="136"/>
                    <a:pt x="4709" y="231"/>
                    <a:pt x="4668" y="339"/>
                  </a:cubicBezTo>
                  <a:cubicBezTo>
                    <a:pt x="4384" y="988"/>
                    <a:pt x="4005" y="1611"/>
                    <a:pt x="3559" y="2179"/>
                  </a:cubicBezTo>
                  <a:lnTo>
                    <a:pt x="3572" y="2165"/>
                  </a:lnTo>
                  <a:lnTo>
                    <a:pt x="3572" y="2165"/>
                  </a:lnTo>
                  <a:cubicBezTo>
                    <a:pt x="3315" y="2504"/>
                    <a:pt x="3045" y="2828"/>
                    <a:pt x="2761" y="3140"/>
                  </a:cubicBezTo>
                  <a:cubicBezTo>
                    <a:pt x="2463" y="3451"/>
                    <a:pt x="2165" y="3749"/>
                    <a:pt x="1854" y="4046"/>
                  </a:cubicBezTo>
                  <a:cubicBezTo>
                    <a:pt x="1705" y="4182"/>
                    <a:pt x="1570" y="4330"/>
                    <a:pt x="1407" y="4466"/>
                  </a:cubicBezTo>
                  <a:cubicBezTo>
                    <a:pt x="1259" y="4601"/>
                    <a:pt x="1096" y="4736"/>
                    <a:pt x="947" y="4872"/>
                  </a:cubicBezTo>
                  <a:cubicBezTo>
                    <a:pt x="650" y="5115"/>
                    <a:pt x="366" y="5359"/>
                    <a:pt x="68" y="5589"/>
                  </a:cubicBezTo>
                  <a:cubicBezTo>
                    <a:pt x="27" y="5629"/>
                    <a:pt x="0" y="5684"/>
                    <a:pt x="14" y="5738"/>
                  </a:cubicBezTo>
                  <a:cubicBezTo>
                    <a:pt x="14" y="5792"/>
                    <a:pt x="27" y="5846"/>
                    <a:pt x="68" y="5873"/>
                  </a:cubicBezTo>
                  <a:cubicBezTo>
                    <a:pt x="108" y="5914"/>
                    <a:pt x="149" y="5941"/>
                    <a:pt x="203" y="5941"/>
                  </a:cubicBezTo>
                  <a:lnTo>
                    <a:pt x="257" y="5941"/>
                  </a:lnTo>
                  <a:cubicBezTo>
                    <a:pt x="298" y="5927"/>
                    <a:pt x="325" y="5914"/>
                    <a:pt x="352" y="5887"/>
                  </a:cubicBezTo>
                  <a:cubicBezTo>
                    <a:pt x="663" y="5643"/>
                    <a:pt x="961" y="5386"/>
                    <a:pt x="1245" y="5102"/>
                  </a:cubicBezTo>
                  <a:cubicBezTo>
                    <a:pt x="1394" y="4953"/>
                    <a:pt x="1543" y="4804"/>
                    <a:pt x="1692" y="4642"/>
                  </a:cubicBezTo>
                  <a:cubicBezTo>
                    <a:pt x="1840" y="4493"/>
                    <a:pt x="2003" y="4317"/>
                    <a:pt x="2152" y="4155"/>
                  </a:cubicBezTo>
                  <a:cubicBezTo>
                    <a:pt x="2463" y="3816"/>
                    <a:pt x="2761" y="3478"/>
                    <a:pt x="3045" y="3126"/>
                  </a:cubicBezTo>
                  <a:cubicBezTo>
                    <a:pt x="3329" y="2761"/>
                    <a:pt x="3599" y="2423"/>
                    <a:pt x="3843" y="2044"/>
                  </a:cubicBezTo>
                  <a:cubicBezTo>
                    <a:pt x="4276" y="1435"/>
                    <a:pt x="4628" y="772"/>
                    <a:pt x="4898" y="55"/>
                  </a:cubicBezTo>
                  <a:cubicBezTo>
                    <a:pt x="4898" y="28"/>
                    <a:pt x="4885" y="0"/>
                    <a:pt x="4858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10" name="Google Shape;802;p35"/>
            <p:cNvSpPr/>
            <p:nvPr/>
          </p:nvSpPr>
          <p:spPr>
            <a:xfrm>
              <a:off x="7885924" y="3101695"/>
              <a:ext cx="402561" cy="409738"/>
            </a:xfrm>
            <a:custGeom>
              <a:avLst/>
              <a:gdLst/>
              <a:ahLst/>
              <a:cxnLst/>
              <a:rect l="l" t="t" r="r" b="b"/>
              <a:pathLst>
                <a:path w="6450" h="6565" extrusionOk="0">
                  <a:moveTo>
                    <a:pt x="6355" y="1"/>
                  </a:moveTo>
                  <a:cubicBezTo>
                    <a:pt x="6017" y="542"/>
                    <a:pt x="5665" y="1043"/>
                    <a:pt x="5286" y="1543"/>
                  </a:cubicBezTo>
                  <a:cubicBezTo>
                    <a:pt x="4759" y="2233"/>
                    <a:pt x="4190" y="2883"/>
                    <a:pt x="3581" y="3505"/>
                  </a:cubicBezTo>
                  <a:cubicBezTo>
                    <a:pt x="3270" y="3817"/>
                    <a:pt x="2945" y="4114"/>
                    <a:pt x="2621" y="4398"/>
                  </a:cubicBezTo>
                  <a:cubicBezTo>
                    <a:pt x="2282" y="4696"/>
                    <a:pt x="1944" y="4980"/>
                    <a:pt x="1606" y="5251"/>
                  </a:cubicBezTo>
                  <a:lnTo>
                    <a:pt x="1633" y="5224"/>
                  </a:lnTo>
                  <a:lnTo>
                    <a:pt x="1633" y="5224"/>
                  </a:lnTo>
                  <a:cubicBezTo>
                    <a:pt x="1389" y="5400"/>
                    <a:pt x="1146" y="5589"/>
                    <a:pt x="902" y="5752"/>
                  </a:cubicBezTo>
                  <a:cubicBezTo>
                    <a:pt x="780" y="5833"/>
                    <a:pt x="659" y="5927"/>
                    <a:pt x="537" y="5995"/>
                  </a:cubicBezTo>
                  <a:lnTo>
                    <a:pt x="375" y="6117"/>
                  </a:lnTo>
                  <a:cubicBezTo>
                    <a:pt x="307" y="6157"/>
                    <a:pt x="239" y="6198"/>
                    <a:pt x="172" y="6239"/>
                  </a:cubicBezTo>
                  <a:cubicBezTo>
                    <a:pt x="1" y="6330"/>
                    <a:pt x="98" y="6564"/>
                    <a:pt x="254" y="6564"/>
                  </a:cubicBezTo>
                  <a:cubicBezTo>
                    <a:pt x="284" y="6564"/>
                    <a:pt x="315" y="6556"/>
                    <a:pt x="347" y="6536"/>
                  </a:cubicBezTo>
                  <a:cubicBezTo>
                    <a:pt x="388" y="6509"/>
                    <a:pt x="429" y="6496"/>
                    <a:pt x="483" y="6469"/>
                  </a:cubicBezTo>
                  <a:cubicBezTo>
                    <a:pt x="523" y="6442"/>
                    <a:pt x="578" y="6415"/>
                    <a:pt x="618" y="6387"/>
                  </a:cubicBezTo>
                  <a:cubicBezTo>
                    <a:pt x="713" y="6320"/>
                    <a:pt x="808" y="6266"/>
                    <a:pt x="902" y="6198"/>
                  </a:cubicBezTo>
                  <a:cubicBezTo>
                    <a:pt x="1105" y="6063"/>
                    <a:pt x="1295" y="5927"/>
                    <a:pt x="1471" y="5779"/>
                  </a:cubicBezTo>
                  <a:cubicBezTo>
                    <a:pt x="1849" y="5494"/>
                    <a:pt x="2201" y="5183"/>
                    <a:pt x="2540" y="4858"/>
                  </a:cubicBezTo>
                  <a:cubicBezTo>
                    <a:pt x="2891" y="4534"/>
                    <a:pt x="3230" y="4182"/>
                    <a:pt x="3554" y="3817"/>
                  </a:cubicBezTo>
                  <a:cubicBezTo>
                    <a:pt x="3879" y="3451"/>
                    <a:pt x="4217" y="3099"/>
                    <a:pt x="4529" y="2721"/>
                  </a:cubicBezTo>
                  <a:cubicBezTo>
                    <a:pt x="5219" y="1882"/>
                    <a:pt x="5868" y="1002"/>
                    <a:pt x="6436" y="68"/>
                  </a:cubicBezTo>
                  <a:cubicBezTo>
                    <a:pt x="6450" y="55"/>
                    <a:pt x="6450" y="14"/>
                    <a:pt x="6423" y="1"/>
                  </a:cubicBezTo>
                  <a:lnTo>
                    <a:pt x="6396" y="1"/>
                  </a:lnTo>
                  <a:cubicBezTo>
                    <a:pt x="6382" y="1"/>
                    <a:pt x="6355" y="14"/>
                    <a:pt x="6355" y="28"/>
                  </a:cubicBezTo>
                  <a:lnTo>
                    <a:pt x="6355" y="1"/>
                  </a:ln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11" name="Google Shape;803;p35"/>
            <p:cNvSpPr/>
            <p:nvPr/>
          </p:nvSpPr>
          <p:spPr>
            <a:xfrm>
              <a:off x="7592583" y="3152374"/>
              <a:ext cx="483135" cy="409676"/>
            </a:xfrm>
            <a:custGeom>
              <a:avLst/>
              <a:gdLst/>
              <a:ahLst/>
              <a:cxnLst/>
              <a:rect l="l" t="t" r="r" b="b"/>
              <a:pathLst>
                <a:path w="7741" h="6564" extrusionOk="0">
                  <a:moveTo>
                    <a:pt x="7673" y="1"/>
                  </a:moveTo>
                  <a:cubicBezTo>
                    <a:pt x="7645" y="1"/>
                    <a:pt x="7632" y="14"/>
                    <a:pt x="7618" y="41"/>
                  </a:cubicBezTo>
                  <a:lnTo>
                    <a:pt x="7618" y="14"/>
                  </a:lnTo>
                  <a:lnTo>
                    <a:pt x="7564" y="95"/>
                  </a:lnTo>
                  <a:cubicBezTo>
                    <a:pt x="7172" y="664"/>
                    <a:pt x="6739" y="1205"/>
                    <a:pt x="6265" y="1719"/>
                  </a:cubicBezTo>
                  <a:cubicBezTo>
                    <a:pt x="5765" y="2260"/>
                    <a:pt x="5237" y="2775"/>
                    <a:pt x="4669" y="3248"/>
                  </a:cubicBezTo>
                  <a:lnTo>
                    <a:pt x="4696" y="3235"/>
                  </a:lnTo>
                  <a:lnTo>
                    <a:pt x="4696" y="3235"/>
                  </a:lnTo>
                  <a:cubicBezTo>
                    <a:pt x="4357" y="3519"/>
                    <a:pt x="4033" y="3776"/>
                    <a:pt x="3681" y="4033"/>
                  </a:cubicBezTo>
                  <a:cubicBezTo>
                    <a:pt x="3343" y="4290"/>
                    <a:pt x="2991" y="4534"/>
                    <a:pt x="2639" y="4764"/>
                  </a:cubicBezTo>
                  <a:cubicBezTo>
                    <a:pt x="2287" y="5007"/>
                    <a:pt x="1935" y="5210"/>
                    <a:pt x="1570" y="5413"/>
                  </a:cubicBezTo>
                  <a:cubicBezTo>
                    <a:pt x="1205" y="5616"/>
                    <a:pt x="866" y="5805"/>
                    <a:pt x="501" y="5981"/>
                  </a:cubicBezTo>
                  <a:cubicBezTo>
                    <a:pt x="366" y="6036"/>
                    <a:pt x="230" y="6090"/>
                    <a:pt x="109" y="6157"/>
                  </a:cubicBezTo>
                  <a:cubicBezTo>
                    <a:pt x="54" y="6184"/>
                    <a:pt x="14" y="6238"/>
                    <a:pt x="14" y="6293"/>
                  </a:cubicBezTo>
                  <a:cubicBezTo>
                    <a:pt x="0" y="6360"/>
                    <a:pt x="14" y="6414"/>
                    <a:pt x="41" y="6469"/>
                  </a:cubicBezTo>
                  <a:cubicBezTo>
                    <a:pt x="68" y="6523"/>
                    <a:pt x="122" y="6550"/>
                    <a:pt x="176" y="6563"/>
                  </a:cubicBezTo>
                  <a:lnTo>
                    <a:pt x="230" y="6563"/>
                  </a:lnTo>
                  <a:cubicBezTo>
                    <a:pt x="271" y="6563"/>
                    <a:pt x="312" y="6550"/>
                    <a:pt x="339" y="6536"/>
                  </a:cubicBezTo>
                  <a:cubicBezTo>
                    <a:pt x="433" y="6482"/>
                    <a:pt x="528" y="6428"/>
                    <a:pt x="623" y="6374"/>
                  </a:cubicBezTo>
                  <a:cubicBezTo>
                    <a:pt x="718" y="6333"/>
                    <a:pt x="826" y="6266"/>
                    <a:pt x="920" y="6211"/>
                  </a:cubicBezTo>
                  <a:cubicBezTo>
                    <a:pt x="1123" y="6103"/>
                    <a:pt x="1326" y="5981"/>
                    <a:pt x="1516" y="5860"/>
                  </a:cubicBezTo>
                  <a:cubicBezTo>
                    <a:pt x="1922" y="5616"/>
                    <a:pt x="2301" y="5345"/>
                    <a:pt x="2693" y="5075"/>
                  </a:cubicBezTo>
                  <a:cubicBezTo>
                    <a:pt x="3478" y="4507"/>
                    <a:pt x="4236" y="3898"/>
                    <a:pt x="4953" y="3248"/>
                  </a:cubicBezTo>
                  <a:cubicBezTo>
                    <a:pt x="5995" y="2301"/>
                    <a:pt x="6928" y="1246"/>
                    <a:pt x="7727" y="82"/>
                  </a:cubicBezTo>
                  <a:cubicBezTo>
                    <a:pt x="7740" y="55"/>
                    <a:pt x="7727" y="14"/>
                    <a:pt x="7700" y="1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12" name="Google Shape;804;p35"/>
            <p:cNvSpPr/>
            <p:nvPr/>
          </p:nvSpPr>
          <p:spPr>
            <a:xfrm>
              <a:off x="7515003" y="3170973"/>
              <a:ext cx="324233" cy="245968"/>
            </a:xfrm>
            <a:custGeom>
              <a:avLst/>
              <a:gdLst/>
              <a:ahLst/>
              <a:cxnLst/>
              <a:rect l="l" t="t" r="r" b="b"/>
              <a:pathLst>
                <a:path w="5195" h="3941" extrusionOk="0">
                  <a:moveTo>
                    <a:pt x="5140" y="0"/>
                  </a:moveTo>
                  <a:cubicBezTo>
                    <a:pt x="5113" y="0"/>
                    <a:pt x="5100" y="0"/>
                    <a:pt x="5100" y="14"/>
                  </a:cubicBezTo>
                  <a:lnTo>
                    <a:pt x="5086" y="14"/>
                  </a:lnTo>
                  <a:cubicBezTo>
                    <a:pt x="4761" y="393"/>
                    <a:pt x="4396" y="745"/>
                    <a:pt x="4017" y="1069"/>
                  </a:cubicBezTo>
                  <a:lnTo>
                    <a:pt x="4031" y="1056"/>
                  </a:lnTo>
                  <a:lnTo>
                    <a:pt x="4031" y="1056"/>
                  </a:lnTo>
                  <a:cubicBezTo>
                    <a:pt x="3733" y="1299"/>
                    <a:pt x="3435" y="1543"/>
                    <a:pt x="3124" y="1773"/>
                  </a:cubicBezTo>
                  <a:cubicBezTo>
                    <a:pt x="2813" y="1989"/>
                    <a:pt x="2488" y="2206"/>
                    <a:pt x="2163" y="2422"/>
                  </a:cubicBezTo>
                  <a:cubicBezTo>
                    <a:pt x="1839" y="2639"/>
                    <a:pt x="1500" y="2828"/>
                    <a:pt x="1176" y="3031"/>
                  </a:cubicBezTo>
                  <a:lnTo>
                    <a:pt x="675" y="3315"/>
                  </a:lnTo>
                  <a:cubicBezTo>
                    <a:pt x="513" y="3410"/>
                    <a:pt x="350" y="3505"/>
                    <a:pt x="188" y="3600"/>
                  </a:cubicBezTo>
                  <a:cubicBezTo>
                    <a:pt x="1" y="3699"/>
                    <a:pt x="109" y="3941"/>
                    <a:pt x="272" y="3941"/>
                  </a:cubicBezTo>
                  <a:cubicBezTo>
                    <a:pt x="310" y="3941"/>
                    <a:pt x="350" y="3928"/>
                    <a:pt x="391" y="3897"/>
                  </a:cubicBezTo>
                  <a:cubicBezTo>
                    <a:pt x="580" y="3762"/>
                    <a:pt x="770" y="3627"/>
                    <a:pt x="959" y="3491"/>
                  </a:cubicBezTo>
                  <a:lnTo>
                    <a:pt x="1555" y="3085"/>
                  </a:lnTo>
                  <a:cubicBezTo>
                    <a:pt x="1947" y="2815"/>
                    <a:pt x="2339" y="2531"/>
                    <a:pt x="2732" y="2247"/>
                  </a:cubicBezTo>
                  <a:cubicBezTo>
                    <a:pt x="3124" y="1949"/>
                    <a:pt x="3503" y="1665"/>
                    <a:pt x="3882" y="1340"/>
                  </a:cubicBezTo>
                  <a:cubicBezTo>
                    <a:pt x="4234" y="1042"/>
                    <a:pt x="4586" y="717"/>
                    <a:pt x="4910" y="379"/>
                  </a:cubicBezTo>
                  <a:cubicBezTo>
                    <a:pt x="4991" y="284"/>
                    <a:pt x="5073" y="190"/>
                    <a:pt x="5167" y="95"/>
                  </a:cubicBezTo>
                  <a:cubicBezTo>
                    <a:pt x="5194" y="68"/>
                    <a:pt x="5194" y="27"/>
                    <a:pt x="5167" y="14"/>
                  </a:cubicBezTo>
                  <a:cubicBezTo>
                    <a:pt x="5167" y="0"/>
                    <a:pt x="5154" y="0"/>
                    <a:pt x="5140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13" name="Google Shape;805;p35"/>
            <p:cNvSpPr/>
            <p:nvPr/>
          </p:nvSpPr>
          <p:spPr>
            <a:xfrm>
              <a:off x="8615283" y="3480041"/>
              <a:ext cx="209519" cy="259324"/>
            </a:xfrm>
            <a:custGeom>
              <a:avLst/>
              <a:gdLst/>
              <a:ahLst/>
              <a:cxnLst/>
              <a:rect l="l" t="t" r="r" b="b"/>
              <a:pathLst>
                <a:path w="3357" h="4155" extrusionOk="0">
                  <a:moveTo>
                    <a:pt x="406" y="1"/>
                  </a:moveTo>
                  <a:cubicBezTo>
                    <a:pt x="298" y="1"/>
                    <a:pt x="204" y="41"/>
                    <a:pt x="122" y="109"/>
                  </a:cubicBezTo>
                  <a:cubicBezTo>
                    <a:pt x="55" y="190"/>
                    <a:pt x="1" y="298"/>
                    <a:pt x="1" y="407"/>
                  </a:cubicBezTo>
                  <a:cubicBezTo>
                    <a:pt x="1" y="461"/>
                    <a:pt x="1" y="515"/>
                    <a:pt x="1" y="569"/>
                  </a:cubicBezTo>
                  <a:cubicBezTo>
                    <a:pt x="14" y="637"/>
                    <a:pt x="28" y="704"/>
                    <a:pt x="41" y="758"/>
                  </a:cubicBezTo>
                  <a:cubicBezTo>
                    <a:pt x="82" y="894"/>
                    <a:pt x="136" y="1029"/>
                    <a:pt x="217" y="1151"/>
                  </a:cubicBezTo>
                  <a:cubicBezTo>
                    <a:pt x="285" y="1300"/>
                    <a:pt x="379" y="1421"/>
                    <a:pt x="488" y="1543"/>
                  </a:cubicBezTo>
                  <a:cubicBezTo>
                    <a:pt x="785" y="1895"/>
                    <a:pt x="1110" y="2260"/>
                    <a:pt x="1557" y="2707"/>
                  </a:cubicBezTo>
                  <a:cubicBezTo>
                    <a:pt x="1760" y="2910"/>
                    <a:pt x="1963" y="3126"/>
                    <a:pt x="2179" y="3329"/>
                  </a:cubicBezTo>
                  <a:lnTo>
                    <a:pt x="2206" y="3356"/>
                  </a:lnTo>
                  <a:lnTo>
                    <a:pt x="2328" y="3478"/>
                  </a:lnTo>
                  <a:cubicBezTo>
                    <a:pt x="2396" y="3559"/>
                    <a:pt x="2463" y="3614"/>
                    <a:pt x="2544" y="3681"/>
                  </a:cubicBezTo>
                  <a:cubicBezTo>
                    <a:pt x="2612" y="3749"/>
                    <a:pt x="2666" y="3830"/>
                    <a:pt x="2734" y="3884"/>
                  </a:cubicBezTo>
                  <a:cubicBezTo>
                    <a:pt x="2788" y="3952"/>
                    <a:pt x="2842" y="3992"/>
                    <a:pt x="2896" y="4033"/>
                  </a:cubicBezTo>
                  <a:cubicBezTo>
                    <a:pt x="2950" y="4074"/>
                    <a:pt x="2991" y="4101"/>
                    <a:pt x="3045" y="4128"/>
                  </a:cubicBezTo>
                  <a:cubicBezTo>
                    <a:pt x="3086" y="4141"/>
                    <a:pt x="3126" y="4155"/>
                    <a:pt x="3180" y="4155"/>
                  </a:cubicBezTo>
                  <a:cubicBezTo>
                    <a:pt x="3207" y="4155"/>
                    <a:pt x="3234" y="4141"/>
                    <a:pt x="3248" y="4128"/>
                  </a:cubicBezTo>
                  <a:cubicBezTo>
                    <a:pt x="3316" y="4087"/>
                    <a:pt x="3356" y="4019"/>
                    <a:pt x="3343" y="3938"/>
                  </a:cubicBezTo>
                  <a:cubicBezTo>
                    <a:pt x="3356" y="3898"/>
                    <a:pt x="3356" y="3871"/>
                    <a:pt x="3356" y="3830"/>
                  </a:cubicBezTo>
                  <a:cubicBezTo>
                    <a:pt x="3356" y="3776"/>
                    <a:pt x="3343" y="3722"/>
                    <a:pt x="3329" y="3654"/>
                  </a:cubicBezTo>
                  <a:cubicBezTo>
                    <a:pt x="3316" y="3532"/>
                    <a:pt x="3275" y="3424"/>
                    <a:pt x="3248" y="3316"/>
                  </a:cubicBezTo>
                  <a:cubicBezTo>
                    <a:pt x="3180" y="3086"/>
                    <a:pt x="3099" y="2856"/>
                    <a:pt x="3004" y="2639"/>
                  </a:cubicBezTo>
                  <a:cubicBezTo>
                    <a:pt x="2964" y="2558"/>
                    <a:pt x="2923" y="2477"/>
                    <a:pt x="2883" y="2396"/>
                  </a:cubicBezTo>
                  <a:cubicBezTo>
                    <a:pt x="2788" y="2206"/>
                    <a:pt x="2707" y="2030"/>
                    <a:pt x="2612" y="1882"/>
                  </a:cubicBezTo>
                  <a:cubicBezTo>
                    <a:pt x="2409" y="1503"/>
                    <a:pt x="2166" y="1164"/>
                    <a:pt x="1895" y="853"/>
                  </a:cubicBezTo>
                  <a:cubicBezTo>
                    <a:pt x="1760" y="691"/>
                    <a:pt x="1611" y="555"/>
                    <a:pt x="1448" y="434"/>
                  </a:cubicBezTo>
                  <a:cubicBezTo>
                    <a:pt x="1286" y="312"/>
                    <a:pt x="1124" y="204"/>
                    <a:pt x="934" y="122"/>
                  </a:cubicBezTo>
                  <a:cubicBezTo>
                    <a:pt x="853" y="82"/>
                    <a:pt x="772" y="55"/>
                    <a:pt x="677" y="28"/>
                  </a:cubicBezTo>
                  <a:cubicBezTo>
                    <a:pt x="596" y="14"/>
                    <a:pt x="528" y="1"/>
                    <a:pt x="44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14" name="Google Shape;806;p35"/>
            <p:cNvSpPr/>
            <p:nvPr/>
          </p:nvSpPr>
          <p:spPr>
            <a:xfrm>
              <a:off x="8822182" y="3759588"/>
              <a:ext cx="49868" cy="69652"/>
            </a:xfrm>
            <a:custGeom>
              <a:avLst/>
              <a:gdLst/>
              <a:ahLst/>
              <a:cxnLst/>
              <a:rect l="l" t="t" r="r" b="b"/>
              <a:pathLst>
                <a:path w="799" h="1116" extrusionOk="0">
                  <a:moveTo>
                    <a:pt x="231" y="1"/>
                  </a:moveTo>
                  <a:cubicBezTo>
                    <a:pt x="190" y="14"/>
                    <a:pt x="150" y="41"/>
                    <a:pt x="122" y="68"/>
                  </a:cubicBezTo>
                  <a:cubicBezTo>
                    <a:pt x="68" y="95"/>
                    <a:pt x="41" y="149"/>
                    <a:pt x="28" y="203"/>
                  </a:cubicBezTo>
                  <a:cubicBezTo>
                    <a:pt x="1" y="271"/>
                    <a:pt x="1" y="325"/>
                    <a:pt x="1" y="393"/>
                  </a:cubicBezTo>
                  <a:cubicBezTo>
                    <a:pt x="14" y="488"/>
                    <a:pt x="28" y="569"/>
                    <a:pt x="55" y="650"/>
                  </a:cubicBezTo>
                  <a:cubicBezTo>
                    <a:pt x="82" y="731"/>
                    <a:pt x="122" y="826"/>
                    <a:pt x="177" y="894"/>
                  </a:cubicBezTo>
                  <a:cubicBezTo>
                    <a:pt x="217" y="961"/>
                    <a:pt x="271" y="1029"/>
                    <a:pt x="339" y="1069"/>
                  </a:cubicBezTo>
                  <a:lnTo>
                    <a:pt x="393" y="1083"/>
                  </a:lnTo>
                  <a:lnTo>
                    <a:pt x="407" y="1083"/>
                  </a:lnTo>
                  <a:cubicBezTo>
                    <a:pt x="446" y="1103"/>
                    <a:pt x="486" y="1115"/>
                    <a:pt x="531" y="1115"/>
                  </a:cubicBezTo>
                  <a:cubicBezTo>
                    <a:pt x="547" y="1115"/>
                    <a:pt x="564" y="1114"/>
                    <a:pt x="583" y="1110"/>
                  </a:cubicBezTo>
                  <a:cubicBezTo>
                    <a:pt x="637" y="1097"/>
                    <a:pt x="691" y="1069"/>
                    <a:pt x="731" y="1015"/>
                  </a:cubicBezTo>
                  <a:cubicBezTo>
                    <a:pt x="772" y="961"/>
                    <a:pt x="785" y="907"/>
                    <a:pt x="799" y="839"/>
                  </a:cubicBezTo>
                  <a:cubicBezTo>
                    <a:pt x="799" y="785"/>
                    <a:pt x="799" y="718"/>
                    <a:pt x="785" y="664"/>
                  </a:cubicBezTo>
                  <a:cubicBezTo>
                    <a:pt x="772" y="582"/>
                    <a:pt x="758" y="501"/>
                    <a:pt x="731" y="434"/>
                  </a:cubicBezTo>
                  <a:cubicBezTo>
                    <a:pt x="691" y="298"/>
                    <a:pt x="610" y="163"/>
                    <a:pt x="488" y="68"/>
                  </a:cubicBezTo>
                  <a:cubicBezTo>
                    <a:pt x="447" y="28"/>
                    <a:pt x="380" y="14"/>
                    <a:pt x="32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15" name="Google Shape;807;p35"/>
            <p:cNvSpPr/>
            <p:nvPr/>
          </p:nvSpPr>
          <p:spPr>
            <a:xfrm>
              <a:off x="7653373" y="3797722"/>
              <a:ext cx="325232" cy="322423"/>
            </a:xfrm>
            <a:custGeom>
              <a:avLst/>
              <a:gdLst/>
              <a:ahLst/>
              <a:cxnLst/>
              <a:rect l="l" t="t" r="r" b="b"/>
              <a:pathLst>
                <a:path w="5211" h="5166" extrusionOk="0">
                  <a:moveTo>
                    <a:pt x="2497" y="0"/>
                  </a:moveTo>
                  <a:cubicBezTo>
                    <a:pt x="2342" y="0"/>
                    <a:pt x="2186" y="17"/>
                    <a:pt x="2030" y="53"/>
                  </a:cubicBezTo>
                  <a:cubicBezTo>
                    <a:pt x="772" y="337"/>
                    <a:pt x="1" y="1703"/>
                    <a:pt x="325" y="3097"/>
                  </a:cubicBezTo>
                  <a:cubicBezTo>
                    <a:pt x="610" y="4318"/>
                    <a:pt x="1622" y="5165"/>
                    <a:pt x="2714" y="5165"/>
                  </a:cubicBezTo>
                  <a:cubicBezTo>
                    <a:pt x="2869" y="5165"/>
                    <a:pt x="3025" y="5148"/>
                    <a:pt x="3180" y="5113"/>
                  </a:cubicBezTo>
                  <a:cubicBezTo>
                    <a:pt x="4439" y="4829"/>
                    <a:pt x="5210" y="3462"/>
                    <a:pt x="4885" y="2069"/>
                  </a:cubicBezTo>
                  <a:cubicBezTo>
                    <a:pt x="4613" y="848"/>
                    <a:pt x="3592" y="0"/>
                    <a:pt x="249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16" name="Google Shape;808;p35"/>
            <p:cNvSpPr/>
            <p:nvPr/>
          </p:nvSpPr>
          <p:spPr>
            <a:xfrm>
              <a:off x="7743747" y="3837416"/>
              <a:ext cx="227244" cy="225247"/>
            </a:xfrm>
            <a:custGeom>
              <a:avLst/>
              <a:gdLst/>
              <a:ahLst/>
              <a:cxnLst/>
              <a:rect l="l" t="t" r="r" b="b"/>
              <a:pathLst>
                <a:path w="3641" h="3609" extrusionOk="0">
                  <a:moveTo>
                    <a:pt x="1757" y="1"/>
                  </a:moveTo>
                  <a:cubicBezTo>
                    <a:pt x="1646" y="1"/>
                    <a:pt x="1533" y="13"/>
                    <a:pt x="1421" y="39"/>
                  </a:cubicBezTo>
                  <a:cubicBezTo>
                    <a:pt x="542" y="228"/>
                    <a:pt x="0" y="1189"/>
                    <a:pt x="230" y="2163"/>
                  </a:cubicBezTo>
                  <a:cubicBezTo>
                    <a:pt x="420" y="3015"/>
                    <a:pt x="1126" y="3608"/>
                    <a:pt x="1889" y="3608"/>
                  </a:cubicBezTo>
                  <a:cubicBezTo>
                    <a:pt x="1998" y="3608"/>
                    <a:pt x="2109" y="3596"/>
                    <a:pt x="2220" y="3571"/>
                  </a:cubicBezTo>
                  <a:cubicBezTo>
                    <a:pt x="3099" y="3368"/>
                    <a:pt x="3640" y="2420"/>
                    <a:pt x="3424" y="1446"/>
                  </a:cubicBezTo>
                  <a:cubicBezTo>
                    <a:pt x="3223" y="584"/>
                    <a:pt x="2518" y="1"/>
                    <a:pt x="1757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17" name="Google Shape;809;p35"/>
            <p:cNvSpPr/>
            <p:nvPr/>
          </p:nvSpPr>
          <p:spPr>
            <a:xfrm>
              <a:off x="7701493" y="3966111"/>
              <a:ext cx="103979" cy="43065"/>
            </a:xfrm>
            <a:custGeom>
              <a:avLst/>
              <a:gdLst/>
              <a:ahLst/>
              <a:cxnLst/>
              <a:rect l="l" t="t" r="r" b="b"/>
              <a:pathLst>
                <a:path w="1666" h="690" extrusionOk="0">
                  <a:moveTo>
                    <a:pt x="1180" y="1"/>
                  </a:moveTo>
                  <a:cubicBezTo>
                    <a:pt x="1056" y="1"/>
                    <a:pt x="916" y="16"/>
                    <a:pt x="772" y="47"/>
                  </a:cubicBezTo>
                  <a:cubicBezTo>
                    <a:pt x="326" y="142"/>
                    <a:pt x="1" y="358"/>
                    <a:pt x="41" y="521"/>
                  </a:cubicBezTo>
                  <a:cubicBezTo>
                    <a:pt x="69" y="629"/>
                    <a:pt x="246" y="689"/>
                    <a:pt x="494" y="689"/>
                  </a:cubicBezTo>
                  <a:cubicBezTo>
                    <a:pt x="617" y="689"/>
                    <a:pt x="759" y="674"/>
                    <a:pt x="907" y="643"/>
                  </a:cubicBezTo>
                  <a:cubicBezTo>
                    <a:pt x="1340" y="534"/>
                    <a:pt x="1665" y="331"/>
                    <a:pt x="1638" y="169"/>
                  </a:cubicBezTo>
                  <a:cubicBezTo>
                    <a:pt x="1611" y="61"/>
                    <a:pt x="1428" y="1"/>
                    <a:pt x="1180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18" name="Google Shape;810;p35"/>
            <p:cNvSpPr/>
            <p:nvPr/>
          </p:nvSpPr>
          <p:spPr>
            <a:xfrm>
              <a:off x="7623851" y="3653923"/>
              <a:ext cx="186676" cy="97800"/>
            </a:xfrm>
            <a:custGeom>
              <a:avLst/>
              <a:gdLst/>
              <a:ahLst/>
              <a:cxnLst/>
              <a:rect l="l" t="t" r="r" b="b"/>
              <a:pathLst>
                <a:path w="2991" h="1567" extrusionOk="0">
                  <a:moveTo>
                    <a:pt x="2199" y="0"/>
                  </a:moveTo>
                  <a:cubicBezTo>
                    <a:pt x="1929" y="0"/>
                    <a:pt x="1605" y="59"/>
                    <a:pt x="1272" y="178"/>
                  </a:cubicBezTo>
                  <a:cubicBezTo>
                    <a:pt x="514" y="462"/>
                    <a:pt x="0" y="949"/>
                    <a:pt x="122" y="1288"/>
                  </a:cubicBezTo>
                  <a:cubicBezTo>
                    <a:pt x="190" y="1470"/>
                    <a:pt x="446" y="1567"/>
                    <a:pt x="790" y="1567"/>
                  </a:cubicBezTo>
                  <a:cubicBezTo>
                    <a:pt x="1061" y="1567"/>
                    <a:pt x="1386" y="1507"/>
                    <a:pt x="1718" y="1382"/>
                  </a:cubicBezTo>
                  <a:cubicBezTo>
                    <a:pt x="2476" y="1112"/>
                    <a:pt x="2990" y="611"/>
                    <a:pt x="2869" y="286"/>
                  </a:cubicBezTo>
                  <a:cubicBezTo>
                    <a:pt x="2800" y="96"/>
                    <a:pt x="2545" y="0"/>
                    <a:pt x="2199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19" name="Google Shape;811;p35"/>
            <p:cNvSpPr/>
            <p:nvPr/>
          </p:nvSpPr>
          <p:spPr>
            <a:xfrm>
              <a:off x="8396525" y="3649928"/>
              <a:ext cx="320987" cy="322610"/>
            </a:xfrm>
            <a:custGeom>
              <a:avLst/>
              <a:gdLst/>
              <a:ahLst/>
              <a:cxnLst/>
              <a:rect l="l" t="t" r="r" b="b"/>
              <a:pathLst>
                <a:path w="5143" h="5169" extrusionOk="0">
                  <a:moveTo>
                    <a:pt x="2477" y="0"/>
                  </a:moveTo>
                  <a:cubicBezTo>
                    <a:pt x="2343" y="0"/>
                    <a:pt x="2207" y="13"/>
                    <a:pt x="2071" y="39"/>
                  </a:cubicBezTo>
                  <a:cubicBezTo>
                    <a:pt x="813" y="283"/>
                    <a:pt x="1" y="1622"/>
                    <a:pt x="272" y="3029"/>
                  </a:cubicBezTo>
                  <a:cubicBezTo>
                    <a:pt x="524" y="4281"/>
                    <a:pt x="1537" y="5169"/>
                    <a:pt x="2653" y="5169"/>
                  </a:cubicBezTo>
                  <a:cubicBezTo>
                    <a:pt x="2792" y="5169"/>
                    <a:pt x="2932" y="5155"/>
                    <a:pt x="3073" y="5127"/>
                  </a:cubicBezTo>
                  <a:cubicBezTo>
                    <a:pt x="4344" y="4883"/>
                    <a:pt x="5143" y="3544"/>
                    <a:pt x="4872" y="2136"/>
                  </a:cubicBezTo>
                  <a:cubicBezTo>
                    <a:pt x="4618" y="880"/>
                    <a:pt x="3598" y="0"/>
                    <a:pt x="24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20" name="Google Shape;812;p35"/>
            <p:cNvSpPr/>
            <p:nvPr/>
          </p:nvSpPr>
          <p:spPr>
            <a:xfrm>
              <a:off x="8403328" y="3707099"/>
              <a:ext cx="224685" cy="225746"/>
            </a:xfrm>
            <a:custGeom>
              <a:avLst/>
              <a:gdLst/>
              <a:ahLst/>
              <a:cxnLst/>
              <a:rect l="l" t="t" r="r" b="b"/>
              <a:pathLst>
                <a:path w="3600" h="3617" extrusionOk="0">
                  <a:moveTo>
                    <a:pt x="1741" y="1"/>
                  </a:moveTo>
                  <a:cubicBezTo>
                    <a:pt x="1644" y="1"/>
                    <a:pt x="1546" y="10"/>
                    <a:pt x="1448" y="30"/>
                  </a:cubicBezTo>
                  <a:cubicBezTo>
                    <a:pt x="569" y="192"/>
                    <a:pt x="0" y="1139"/>
                    <a:pt x="190" y="2113"/>
                  </a:cubicBezTo>
                  <a:cubicBezTo>
                    <a:pt x="359" y="2994"/>
                    <a:pt x="1076" y="3617"/>
                    <a:pt x="1862" y="3617"/>
                  </a:cubicBezTo>
                  <a:cubicBezTo>
                    <a:pt x="1958" y="3617"/>
                    <a:pt x="2055" y="3607"/>
                    <a:pt x="2152" y="3588"/>
                  </a:cubicBezTo>
                  <a:cubicBezTo>
                    <a:pt x="3031" y="3412"/>
                    <a:pt x="3600" y="2465"/>
                    <a:pt x="3410" y="1491"/>
                  </a:cubicBezTo>
                  <a:cubicBezTo>
                    <a:pt x="3229" y="612"/>
                    <a:pt x="2524" y="1"/>
                    <a:pt x="1741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21" name="Google Shape;813;p35"/>
            <p:cNvSpPr/>
            <p:nvPr/>
          </p:nvSpPr>
          <p:spPr>
            <a:xfrm>
              <a:off x="8573029" y="3791044"/>
              <a:ext cx="103979" cy="41879"/>
            </a:xfrm>
            <a:custGeom>
              <a:avLst/>
              <a:gdLst/>
              <a:ahLst/>
              <a:cxnLst/>
              <a:rect l="l" t="t" r="r" b="b"/>
              <a:pathLst>
                <a:path w="1666" h="671" extrusionOk="0">
                  <a:moveTo>
                    <a:pt x="1161" y="1"/>
                  </a:moveTo>
                  <a:cubicBezTo>
                    <a:pt x="1046" y="1"/>
                    <a:pt x="918" y="13"/>
                    <a:pt x="786" y="38"/>
                  </a:cubicBezTo>
                  <a:cubicBezTo>
                    <a:pt x="339" y="132"/>
                    <a:pt x="1" y="335"/>
                    <a:pt x="42" y="498"/>
                  </a:cubicBezTo>
                  <a:cubicBezTo>
                    <a:pt x="60" y="610"/>
                    <a:pt x="247" y="670"/>
                    <a:pt x="507" y="670"/>
                  </a:cubicBezTo>
                  <a:cubicBezTo>
                    <a:pt x="624" y="670"/>
                    <a:pt x="756" y="658"/>
                    <a:pt x="894" y="633"/>
                  </a:cubicBezTo>
                  <a:cubicBezTo>
                    <a:pt x="1341" y="552"/>
                    <a:pt x="1665" y="349"/>
                    <a:pt x="1638" y="187"/>
                  </a:cubicBezTo>
                  <a:cubicBezTo>
                    <a:pt x="1619" y="64"/>
                    <a:pt x="1424" y="1"/>
                    <a:pt x="11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22" name="Google Shape;814;p35"/>
            <p:cNvSpPr/>
            <p:nvPr/>
          </p:nvSpPr>
          <p:spPr>
            <a:xfrm>
              <a:off x="8432849" y="3502010"/>
              <a:ext cx="183368" cy="80325"/>
            </a:xfrm>
            <a:custGeom>
              <a:avLst/>
              <a:gdLst/>
              <a:ahLst/>
              <a:cxnLst/>
              <a:rect l="l" t="t" r="r" b="b"/>
              <a:pathLst>
                <a:path w="2938" h="1287" extrusionOk="0">
                  <a:moveTo>
                    <a:pt x="1507" y="0"/>
                  </a:moveTo>
                  <a:cubicBezTo>
                    <a:pt x="1488" y="0"/>
                    <a:pt x="1468" y="0"/>
                    <a:pt x="1449" y="1"/>
                  </a:cubicBezTo>
                  <a:cubicBezTo>
                    <a:pt x="650" y="28"/>
                    <a:pt x="1" y="325"/>
                    <a:pt x="1" y="677"/>
                  </a:cubicBezTo>
                  <a:cubicBezTo>
                    <a:pt x="14" y="1033"/>
                    <a:pt x="644" y="1286"/>
                    <a:pt x="1428" y="1286"/>
                  </a:cubicBezTo>
                  <a:cubicBezTo>
                    <a:pt x="1448" y="1286"/>
                    <a:pt x="1469" y="1286"/>
                    <a:pt x="1489" y="1286"/>
                  </a:cubicBezTo>
                  <a:cubicBezTo>
                    <a:pt x="2288" y="1259"/>
                    <a:pt x="2937" y="961"/>
                    <a:pt x="2924" y="609"/>
                  </a:cubicBezTo>
                  <a:cubicBezTo>
                    <a:pt x="2924" y="266"/>
                    <a:pt x="2292" y="0"/>
                    <a:pt x="1507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23" name="Google Shape;815;p35"/>
            <p:cNvSpPr/>
            <p:nvPr/>
          </p:nvSpPr>
          <p:spPr>
            <a:xfrm>
              <a:off x="8100125" y="3936964"/>
              <a:ext cx="239040" cy="131253"/>
            </a:xfrm>
            <a:custGeom>
              <a:avLst/>
              <a:gdLst/>
              <a:ahLst/>
              <a:cxnLst/>
              <a:rect l="l" t="t" r="r" b="b"/>
              <a:pathLst>
                <a:path w="3830" h="2103" extrusionOk="0">
                  <a:moveTo>
                    <a:pt x="2220" y="0"/>
                  </a:moveTo>
                  <a:cubicBezTo>
                    <a:pt x="2111" y="0"/>
                    <a:pt x="2017" y="14"/>
                    <a:pt x="1908" y="41"/>
                  </a:cubicBezTo>
                  <a:cubicBezTo>
                    <a:pt x="1597" y="95"/>
                    <a:pt x="1286" y="203"/>
                    <a:pt x="1002" y="352"/>
                  </a:cubicBezTo>
                  <a:cubicBezTo>
                    <a:pt x="772" y="487"/>
                    <a:pt x="555" y="650"/>
                    <a:pt x="393" y="866"/>
                  </a:cubicBezTo>
                  <a:cubicBezTo>
                    <a:pt x="231" y="1042"/>
                    <a:pt x="136" y="1272"/>
                    <a:pt x="95" y="1502"/>
                  </a:cubicBezTo>
                  <a:cubicBezTo>
                    <a:pt x="68" y="1502"/>
                    <a:pt x="55" y="1516"/>
                    <a:pt x="55" y="1529"/>
                  </a:cubicBezTo>
                  <a:cubicBezTo>
                    <a:pt x="1" y="1583"/>
                    <a:pt x="14" y="1664"/>
                    <a:pt x="68" y="1705"/>
                  </a:cubicBezTo>
                  <a:cubicBezTo>
                    <a:pt x="190" y="1813"/>
                    <a:pt x="339" y="1894"/>
                    <a:pt x="501" y="1962"/>
                  </a:cubicBezTo>
                  <a:cubicBezTo>
                    <a:pt x="664" y="2016"/>
                    <a:pt x="840" y="2057"/>
                    <a:pt x="1015" y="2084"/>
                  </a:cubicBezTo>
                  <a:cubicBezTo>
                    <a:pt x="1121" y="2093"/>
                    <a:pt x="1233" y="2103"/>
                    <a:pt x="1347" y="2103"/>
                  </a:cubicBezTo>
                  <a:cubicBezTo>
                    <a:pt x="1394" y="2103"/>
                    <a:pt x="1441" y="2101"/>
                    <a:pt x="1489" y="2097"/>
                  </a:cubicBezTo>
                  <a:cubicBezTo>
                    <a:pt x="1692" y="2097"/>
                    <a:pt x="1881" y="2070"/>
                    <a:pt x="2084" y="2016"/>
                  </a:cubicBezTo>
                  <a:cubicBezTo>
                    <a:pt x="2247" y="1989"/>
                    <a:pt x="2423" y="1935"/>
                    <a:pt x="2585" y="1867"/>
                  </a:cubicBezTo>
                  <a:cubicBezTo>
                    <a:pt x="2720" y="1813"/>
                    <a:pt x="2856" y="1759"/>
                    <a:pt x="2991" y="1691"/>
                  </a:cubicBezTo>
                  <a:cubicBezTo>
                    <a:pt x="3126" y="1624"/>
                    <a:pt x="3262" y="1543"/>
                    <a:pt x="3383" y="1448"/>
                  </a:cubicBezTo>
                  <a:cubicBezTo>
                    <a:pt x="3451" y="1407"/>
                    <a:pt x="3505" y="1367"/>
                    <a:pt x="3573" y="1313"/>
                  </a:cubicBezTo>
                  <a:cubicBezTo>
                    <a:pt x="3627" y="1258"/>
                    <a:pt x="3695" y="1204"/>
                    <a:pt x="3735" y="1150"/>
                  </a:cubicBezTo>
                  <a:cubicBezTo>
                    <a:pt x="3776" y="1096"/>
                    <a:pt x="3803" y="1028"/>
                    <a:pt x="3816" y="961"/>
                  </a:cubicBezTo>
                  <a:cubicBezTo>
                    <a:pt x="3830" y="934"/>
                    <a:pt x="3830" y="907"/>
                    <a:pt x="3816" y="866"/>
                  </a:cubicBezTo>
                  <a:cubicBezTo>
                    <a:pt x="3816" y="825"/>
                    <a:pt x="3816" y="785"/>
                    <a:pt x="3803" y="758"/>
                  </a:cubicBezTo>
                  <a:cubicBezTo>
                    <a:pt x="3789" y="690"/>
                    <a:pt x="3749" y="636"/>
                    <a:pt x="3708" y="582"/>
                  </a:cubicBezTo>
                  <a:cubicBezTo>
                    <a:pt x="3668" y="528"/>
                    <a:pt x="3613" y="474"/>
                    <a:pt x="3559" y="420"/>
                  </a:cubicBezTo>
                  <a:cubicBezTo>
                    <a:pt x="3437" y="325"/>
                    <a:pt x="3302" y="244"/>
                    <a:pt x="3153" y="189"/>
                  </a:cubicBezTo>
                  <a:cubicBezTo>
                    <a:pt x="3018" y="135"/>
                    <a:pt x="2883" y="81"/>
                    <a:pt x="2734" y="54"/>
                  </a:cubicBezTo>
                  <a:cubicBezTo>
                    <a:pt x="2612" y="24"/>
                    <a:pt x="2483" y="8"/>
                    <a:pt x="2357" y="8"/>
                  </a:cubicBezTo>
                  <a:cubicBezTo>
                    <a:pt x="2315" y="8"/>
                    <a:pt x="2274" y="10"/>
                    <a:pt x="2233" y="14"/>
                  </a:cubicBezTo>
                  <a:lnTo>
                    <a:pt x="2220" y="0"/>
                  </a:lnTo>
                  <a:close/>
                </a:path>
              </a:pathLst>
            </a:custGeom>
            <a:solidFill>
              <a:srgbClr val="FF77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24" name="Google Shape;816;p35"/>
            <p:cNvSpPr/>
            <p:nvPr/>
          </p:nvSpPr>
          <p:spPr>
            <a:xfrm>
              <a:off x="8039335" y="3837291"/>
              <a:ext cx="329413" cy="240725"/>
            </a:xfrm>
            <a:custGeom>
              <a:avLst/>
              <a:gdLst/>
              <a:ahLst/>
              <a:cxnLst/>
              <a:rect l="l" t="t" r="r" b="b"/>
              <a:pathLst>
                <a:path w="5278" h="3857" extrusionOk="0">
                  <a:moveTo>
                    <a:pt x="3194" y="1803"/>
                  </a:moveTo>
                  <a:cubicBezTo>
                    <a:pt x="3248" y="1803"/>
                    <a:pt x="3302" y="1807"/>
                    <a:pt x="3356" y="1814"/>
                  </a:cubicBezTo>
                  <a:lnTo>
                    <a:pt x="3315" y="1814"/>
                  </a:lnTo>
                  <a:cubicBezTo>
                    <a:pt x="3505" y="1827"/>
                    <a:pt x="3694" y="1868"/>
                    <a:pt x="3884" y="1935"/>
                  </a:cubicBezTo>
                  <a:lnTo>
                    <a:pt x="3897" y="1935"/>
                  </a:lnTo>
                  <a:cubicBezTo>
                    <a:pt x="4046" y="1989"/>
                    <a:pt x="4181" y="2057"/>
                    <a:pt x="4317" y="2152"/>
                  </a:cubicBezTo>
                  <a:cubicBezTo>
                    <a:pt x="4425" y="2233"/>
                    <a:pt x="4533" y="2328"/>
                    <a:pt x="4628" y="2436"/>
                  </a:cubicBezTo>
                  <a:cubicBezTo>
                    <a:pt x="4655" y="2477"/>
                    <a:pt x="4682" y="2504"/>
                    <a:pt x="4709" y="2531"/>
                  </a:cubicBezTo>
                  <a:lnTo>
                    <a:pt x="4682" y="2571"/>
                  </a:lnTo>
                  <a:cubicBezTo>
                    <a:pt x="4574" y="2734"/>
                    <a:pt x="4452" y="2869"/>
                    <a:pt x="4317" y="2991"/>
                  </a:cubicBezTo>
                  <a:cubicBezTo>
                    <a:pt x="4141" y="3113"/>
                    <a:pt x="3965" y="3234"/>
                    <a:pt x="3776" y="3329"/>
                  </a:cubicBezTo>
                  <a:cubicBezTo>
                    <a:pt x="3518" y="3437"/>
                    <a:pt x="3261" y="3532"/>
                    <a:pt x="2977" y="3586"/>
                  </a:cubicBezTo>
                  <a:lnTo>
                    <a:pt x="3004" y="3586"/>
                  </a:lnTo>
                  <a:cubicBezTo>
                    <a:pt x="2869" y="3600"/>
                    <a:pt x="2720" y="3613"/>
                    <a:pt x="2571" y="3627"/>
                  </a:cubicBezTo>
                  <a:lnTo>
                    <a:pt x="2152" y="3627"/>
                  </a:lnTo>
                  <a:cubicBezTo>
                    <a:pt x="1935" y="3600"/>
                    <a:pt x="1719" y="3546"/>
                    <a:pt x="1502" y="3478"/>
                  </a:cubicBezTo>
                  <a:cubicBezTo>
                    <a:pt x="1381" y="3437"/>
                    <a:pt x="1272" y="3370"/>
                    <a:pt x="1164" y="3315"/>
                  </a:cubicBezTo>
                  <a:cubicBezTo>
                    <a:pt x="1178" y="3194"/>
                    <a:pt x="1205" y="3072"/>
                    <a:pt x="1245" y="2964"/>
                  </a:cubicBezTo>
                  <a:cubicBezTo>
                    <a:pt x="1299" y="2828"/>
                    <a:pt x="1353" y="2707"/>
                    <a:pt x="1435" y="2598"/>
                  </a:cubicBezTo>
                  <a:cubicBezTo>
                    <a:pt x="1516" y="2490"/>
                    <a:pt x="1611" y="2382"/>
                    <a:pt x="1732" y="2287"/>
                  </a:cubicBezTo>
                  <a:cubicBezTo>
                    <a:pt x="1854" y="2179"/>
                    <a:pt x="2003" y="2084"/>
                    <a:pt x="2152" y="2017"/>
                  </a:cubicBezTo>
                  <a:cubicBezTo>
                    <a:pt x="2328" y="1935"/>
                    <a:pt x="2517" y="1881"/>
                    <a:pt x="2707" y="1841"/>
                  </a:cubicBezTo>
                  <a:cubicBezTo>
                    <a:pt x="2815" y="1827"/>
                    <a:pt x="2923" y="1814"/>
                    <a:pt x="3031" y="1814"/>
                  </a:cubicBezTo>
                  <a:cubicBezTo>
                    <a:pt x="3085" y="1807"/>
                    <a:pt x="3140" y="1803"/>
                    <a:pt x="3194" y="1803"/>
                  </a:cubicBezTo>
                  <a:close/>
                  <a:moveTo>
                    <a:pt x="4073" y="0"/>
                  </a:moveTo>
                  <a:lnTo>
                    <a:pt x="4073" y="0"/>
                  </a:lnTo>
                  <a:cubicBezTo>
                    <a:pt x="3965" y="14"/>
                    <a:pt x="3857" y="27"/>
                    <a:pt x="3762" y="68"/>
                  </a:cubicBezTo>
                  <a:cubicBezTo>
                    <a:pt x="3545" y="149"/>
                    <a:pt x="3356" y="257"/>
                    <a:pt x="3180" y="406"/>
                  </a:cubicBezTo>
                  <a:lnTo>
                    <a:pt x="3099" y="460"/>
                  </a:lnTo>
                  <a:cubicBezTo>
                    <a:pt x="2950" y="582"/>
                    <a:pt x="2788" y="677"/>
                    <a:pt x="2612" y="772"/>
                  </a:cubicBezTo>
                  <a:lnTo>
                    <a:pt x="2571" y="799"/>
                  </a:lnTo>
                  <a:cubicBezTo>
                    <a:pt x="2382" y="772"/>
                    <a:pt x="2192" y="745"/>
                    <a:pt x="2003" y="690"/>
                  </a:cubicBezTo>
                  <a:cubicBezTo>
                    <a:pt x="1827" y="650"/>
                    <a:pt x="1638" y="623"/>
                    <a:pt x="1462" y="596"/>
                  </a:cubicBezTo>
                  <a:cubicBezTo>
                    <a:pt x="1367" y="582"/>
                    <a:pt x="1272" y="582"/>
                    <a:pt x="1178" y="582"/>
                  </a:cubicBezTo>
                  <a:cubicBezTo>
                    <a:pt x="1083" y="596"/>
                    <a:pt x="988" y="609"/>
                    <a:pt x="893" y="636"/>
                  </a:cubicBezTo>
                  <a:cubicBezTo>
                    <a:pt x="704" y="690"/>
                    <a:pt x="528" y="799"/>
                    <a:pt x="393" y="934"/>
                  </a:cubicBezTo>
                  <a:cubicBezTo>
                    <a:pt x="257" y="1069"/>
                    <a:pt x="163" y="1218"/>
                    <a:pt x="95" y="1394"/>
                  </a:cubicBezTo>
                  <a:cubicBezTo>
                    <a:pt x="41" y="1543"/>
                    <a:pt x="0" y="1705"/>
                    <a:pt x="14" y="1881"/>
                  </a:cubicBezTo>
                  <a:cubicBezTo>
                    <a:pt x="14" y="2044"/>
                    <a:pt x="41" y="2206"/>
                    <a:pt x="95" y="2355"/>
                  </a:cubicBezTo>
                  <a:cubicBezTo>
                    <a:pt x="149" y="2517"/>
                    <a:pt x="230" y="2666"/>
                    <a:pt x="325" y="2815"/>
                  </a:cubicBezTo>
                  <a:cubicBezTo>
                    <a:pt x="515" y="3099"/>
                    <a:pt x="772" y="3343"/>
                    <a:pt x="1069" y="3518"/>
                  </a:cubicBezTo>
                  <a:cubicBezTo>
                    <a:pt x="1353" y="3681"/>
                    <a:pt x="1665" y="3789"/>
                    <a:pt x="1989" y="3830"/>
                  </a:cubicBezTo>
                  <a:cubicBezTo>
                    <a:pt x="2192" y="3857"/>
                    <a:pt x="2395" y="3857"/>
                    <a:pt x="2585" y="3857"/>
                  </a:cubicBezTo>
                  <a:cubicBezTo>
                    <a:pt x="3072" y="3830"/>
                    <a:pt x="3545" y="3708"/>
                    <a:pt x="3978" y="3478"/>
                  </a:cubicBezTo>
                  <a:cubicBezTo>
                    <a:pt x="4263" y="3329"/>
                    <a:pt x="4533" y="3126"/>
                    <a:pt x="4750" y="2869"/>
                  </a:cubicBezTo>
                  <a:cubicBezTo>
                    <a:pt x="4858" y="2747"/>
                    <a:pt x="4953" y="2598"/>
                    <a:pt x="5034" y="2463"/>
                  </a:cubicBezTo>
                  <a:cubicBezTo>
                    <a:pt x="5088" y="2328"/>
                    <a:pt x="5142" y="2206"/>
                    <a:pt x="5183" y="2071"/>
                  </a:cubicBezTo>
                  <a:cubicBezTo>
                    <a:pt x="5223" y="1922"/>
                    <a:pt x="5250" y="1786"/>
                    <a:pt x="5264" y="1638"/>
                  </a:cubicBezTo>
                  <a:cubicBezTo>
                    <a:pt x="5277" y="1489"/>
                    <a:pt x="5277" y="1340"/>
                    <a:pt x="5264" y="1191"/>
                  </a:cubicBezTo>
                  <a:cubicBezTo>
                    <a:pt x="5250" y="893"/>
                    <a:pt x="5142" y="623"/>
                    <a:pt x="4953" y="393"/>
                  </a:cubicBezTo>
                  <a:cubicBezTo>
                    <a:pt x="4745" y="159"/>
                    <a:pt x="4451" y="13"/>
                    <a:pt x="4141" y="13"/>
                  </a:cubicBezTo>
                  <a:cubicBezTo>
                    <a:pt x="4128" y="13"/>
                    <a:pt x="4114" y="13"/>
                    <a:pt x="4100" y="14"/>
                  </a:cubicBezTo>
                  <a:lnTo>
                    <a:pt x="4060" y="14"/>
                  </a:lnTo>
                  <a:lnTo>
                    <a:pt x="4073" y="0"/>
                  </a:ln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</p:grpSp>
      <p:grpSp>
        <p:nvGrpSpPr>
          <p:cNvPr id="125" name="Google Shape;1079;p38"/>
          <p:cNvGrpSpPr/>
          <p:nvPr/>
        </p:nvGrpSpPr>
        <p:grpSpPr>
          <a:xfrm>
            <a:off x="3876993" y="4796506"/>
            <a:ext cx="2070579" cy="1892541"/>
            <a:chOff x="4828875" y="565650"/>
            <a:chExt cx="704675" cy="688075"/>
          </a:xfrm>
        </p:grpSpPr>
        <p:sp>
          <p:nvSpPr>
            <p:cNvPr id="126" name="Google Shape;1080;p38"/>
            <p:cNvSpPr/>
            <p:nvPr/>
          </p:nvSpPr>
          <p:spPr>
            <a:xfrm>
              <a:off x="4828875" y="565650"/>
              <a:ext cx="704675" cy="688075"/>
            </a:xfrm>
            <a:custGeom>
              <a:avLst/>
              <a:gdLst/>
              <a:ahLst/>
              <a:cxnLst/>
              <a:rect l="l" t="t" r="r" b="b"/>
              <a:pathLst>
                <a:path w="28187" h="27523" extrusionOk="0">
                  <a:moveTo>
                    <a:pt x="5548" y="3383"/>
                  </a:moveTo>
                  <a:lnTo>
                    <a:pt x="5657" y="3397"/>
                  </a:lnTo>
                  <a:cubicBezTo>
                    <a:pt x="5792" y="3437"/>
                    <a:pt x="5941" y="3478"/>
                    <a:pt x="6076" y="3545"/>
                  </a:cubicBezTo>
                  <a:cubicBezTo>
                    <a:pt x="5995" y="3613"/>
                    <a:pt x="5927" y="3681"/>
                    <a:pt x="5860" y="3762"/>
                  </a:cubicBezTo>
                  <a:cubicBezTo>
                    <a:pt x="5778" y="3857"/>
                    <a:pt x="5697" y="3951"/>
                    <a:pt x="5643" y="4073"/>
                  </a:cubicBezTo>
                  <a:lnTo>
                    <a:pt x="5643" y="3965"/>
                  </a:lnTo>
                  <a:cubicBezTo>
                    <a:pt x="5630" y="3762"/>
                    <a:pt x="5589" y="3573"/>
                    <a:pt x="5548" y="3383"/>
                  </a:cubicBezTo>
                  <a:close/>
                  <a:moveTo>
                    <a:pt x="8958" y="4926"/>
                  </a:moveTo>
                  <a:cubicBezTo>
                    <a:pt x="9067" y="4966"/>
                    <a:pt x="9175" y="5020"/>
                    <a:pt x="9283" y="5075"/>
                  </a:cubicBezTo>
                  <a:cubicBezTo>
                    <a:pt x="9418" y="5142"/>
                    <a:pt x="9554" y="5223"/>
                    <a:pt x="9675" y="5332"/>
                  </a:cubicBezTo>
                  <a:cubicBezTo>
                    <a:pt x="9770" y="5426"/>
                    <a:pt x="9851" y="5521"/>
                    <a:pt x="9919" y="5643"/>
                  </a:cubicBezTo>
                  <a:cubicBezTo>
                    <a:pt x="9987" y="5751"/>
                    <a:pt x="10054" y="5886"/>
                    <a:pt x="10108" y="6008"/>
                  </a:cubicBezTo>
                  <a:cubicBezTo>
                    <a:pt x="9892" y="6143"/>
                    <a:pt x="9689" y="6292"/>
                    <a:pt x="9486" y="6455"/>
                  </a:cubicBezTo>
                  <a:lnTo>
                    <a:pt x="9459" y="6482"/>
                  </a:lnTo>
                  <a:cubicBezTo>
                    <a:pt x="9175" y="6401"/>
                    <a:pt x="8877" y="6346"/>
                    <a:pt x="8579" y="6319"/>
                  </a:cubicBezTo>
                  <a:cubicBezTo>
                    <a:pt x="8620" y="6252"/>
                    <a:pt x="8661" y="6198"/>
                    <a:pt x="8701" y="6130"/>
                  </a:cubicBezTo>
                  <a:cubicBezTo>
                    <a:pt x="8769" y="5981"/>
                    <a:pt x="8837" y="5832"/>
                    <a:pt x="8877" y="5670"/>
                  </a:cubicBezTo>
                  <a:cubicBezTo>
                    <a:pt x="8918" y="5507"/>
                    <a:pt x="8945" y="5345"/>
                    <a:pt x="8958" y="5169"/>
                  </a:cubicBezTo>
                  <a:lnTo>
                    <a:pt x="8958" y="4926"/>
                  </a:lnTo>
                  <a:close/>
                  <a:moveTo>
                    <a:pt x="11123" y="0"/>
                  </a:moveTo>
                  <a:cubicBezTo>
                    <a:pt x="10974" y="27"/>
                    <a:pt x="10839" y="54"/>
                    <a:pt x="10690" y="95"/>
                  </a:cubicBezTo>
                  <a:cubicBezTo>
                    <a:pt x="10271" y="217"/>
                    <a:pt x="9905" y="447"/>
                    <a:pt x="9608" y="772"/>
                  </a:cubicBezTo>
                  <a:cubicBezTo>
                    <a:pt x="9445" y="934"/>
                    <a:pt x="9310" y="1123"/>
                    <a:pt x="9202" y="1326"/>
                  </a:cubicBezTo>
                  <a:cubicBezTo>
                    <a:pt x="9067" y="1556"/>
                    <a:pt x="8958" y="1814"/>
                    <a:pt x="8904" y="2071"/>
                  </a:cubicBezTo>
                  <a:cubicBezTo>
                    <a:pt x="8850" y="2341"/>
                    <a:pt x="8850" y="2598"/>
                    <a:pt x="8931" y="2855"/>
                  </a:cubicBezTo>
                  <a:cubicBezTo>
                    <a:pt x="8931" y="2896"/>
                    <a:pt x="8945" y="2950"/>
                    <a:pt x="8972" y="2991"/>
                  </a:cubicBezTo>
                  <a:cubicBezTo>
                    <a:pt x="8715" y="2937"/>
                    <a:pt x="8471" y="2896"/>
                    <a:pt x="8214" y="2882"/>
                  </a:cubicBezTo>
                  <a:lnTo>
                    <a:pt x="8201" y="2882"/>
                  </a:lnTo>
                  <a:cubicBezTo>
                    <a:pt x="8174" y="2842"/>
                    <a:pt x="8133" y="2801"/>
                    <a:pt x="8106" y="2761"/>
                  </a:cubicBezTo>
                  <a:cubicBezTo>
                    <a:pt x="7903" y="2531"/>
                    <a:pt x="7673" y="2341"/>
                    <a:pt x="7429" y="2165"/>
                  </a:cubicBezTo>
                  <a:cubicBezTo>
                    <a:pt x="6915" y="1814"/>
                    <a:pt x="6320" y="1597"/>
                    <a:pt x="5711" y="1529"/>
                  </a:cubicBezTo>
                  <a:cubicBezTo>
                    <a:pt x="5589" y="1516"/>
                    <a:pt x="5481" y="1516"/>
                    <a:pt x="5373" y="1516"/>
                  </a:cubicBezTo>
                  <a:cubicBezTo>
                    <a:pt x="5156" y="1516"/>
                    <a:pt x="4940" y="1529"/>
                    <a:pt x="4737" y="1583"/>
                  </a:cubicBezTo>
                  <a:lnTo>
                    <a:pt x="4710" y="1583"/>
                  </a:lnTo>
                  <a:cubicBezTo>
                    <a:pt x="4615" y="1435"/>
                    <a:pt x="4507" y="1286"/>
                    <a:pt x="4385" y="1150"/>
                  </a:cubicBezTo>
                  <a:cubicBezTo>
                    <a:pt x="4168" y="893"/>
                    <a:pt x="3898" y="690"/>
                    <a:pt x="3586" y="555"/>
                  </a:cubicBezTo>
                  <a:cubicBezTo>
                    <a:pt x="3492" y="515"/>
                    <a:pt x="3383" y="487"/>
                    <a:pt x="3289" y="487"/>
                  </a:cubicBezTo>
                  <a:cubicBezTo>
                    <a:pt x="2396" y="487"/>
                    <a:pt x="2139" y="1719"/>
                    <a:pt x="2964" y="2071"/>
                  </a:cubicBezTo>
                  <a:cubicBezTo>
                    <a:pt x="2991" y="2084"/>
                    <a:pt x="3018" y="2111"/>
                    <a:pt x="3045" y="2138"/>
                  </a:cubicBezTo>
                  <a:cubicBezTo>
                    <a:pt x="3153" y="2233"/>
                    <a:pt x="3248" y="2355"/>
                    <a:pt x="3329" y="2477"/>
                  </a:cubicBezTo>
                  <a:cubicBezTo>
                    <a:pt x="3221" y="2612"/>
                    <a:pt x="3126" y="2761"/>
                    <a:pt x="3045" y="2910"/>
                  </a:cubicBezTo>
                  <a:cubicBezTo>
                    <a:pt x="2923" y="3112"/>
                    <a:pt x="2829" y="3343"/>
                    <a:pt x="2761" y="3573"/>
                  </a:cubicBezTo>
                  <a:cubicBezTo>
                    <a:pt x="2680" y="3830"/>
                    <a:pt x="2653" y="4114"/>
                    <a:pt x="2693" y="4398"/>
                  </a:cubicBezTo>
                  <a:cubicBezTo>
                    <a:pt x="2720" y="4533"/>
                    <a:pt x="2775" y="4682"/>
                    <a:pt x="2842" y="4817"/>
                  </a:cubicBezTo>
                  <a:cubicBezTo>
                    <a:pt x="2937" y="4966"/>
                    <a:pt x="3045" y="5102"/>
                    <a:pt x="3181" y="5223"/>
                  </a:cubicBezTo>
                  <a:cubicBezTo>
                    <a:pt x="3302" y="5332"/>
                    <a:pt x="3451" y="5426"/>
                    <a:pt x="3614" y="5507"/>
                  </a:cubicBezTo>
                  <a:cubicBezTo>
                    <a:pt x="3749" y="5548"/>
                    <a:pt x="3884" y="5589"/>
                    <a:pt x="4033" y="5616"/>
                  </a:cubicBezTo>
                  <a:cubicBezTo>
                    <a:pt x="4114" y="5616"/>
                    <a:pt x="4195" y="5629"/>
                    <a:pt x="4263" y="5629"/>
                  </a:cubicBezTo>
                  <a:cubicBezTo>
                    <a:pt x="4439" y="5629"/>
                    <a:pt x="4601" y="5602"/>
                    <a:pt x="4764" y="5548"/>
                  </a:cubicBezTo>
                  <a:cubicBezTo>
                    <a:pt x="4967" y="5467"/>
                    <a:pt x="5156" y="5332"/>
                    <a:pt x="5305" y="5169"/>
                  </a:cubicBezTo>
                  <a:lnTo>
                    <a:pt x="5305" y="5169"/>
                  </a:lnTo>
                  <a:cubicBezTo>
                    <a:pt x="5291" y="5291"/>
                    <a:pt x="5291" y="5426"/>
                    <a:pt x="5305" y="5562"/>
                  </a:cubicBezTo>
                  <a:cubicBezTo>
                    <a:pt x="5318" y="5738"/>
                    <a:pt x="5359" y="5913"/>
                    <a:pt x="5413" y="6089"/>
                  </a:cubicBezTo>
                  <a:cubicBezTo>
                    <a:pt x="5508" y="6333"/>
                    <a:pt x="5643" y="6549"/>
                    <a:pt x="5833" y="6725"/>
                  </a:cubicBezTo>
                  <a:cubicBezTo>
                    <a:pt x="5481" y="6874"/>
                    <a:pt x="5156" y="7050"/>
                    <a:pt x="4858" y="7253"/>
                  </a:cubicBezTo>
                  <a:cubicBezTo>
                    <a:pt x="4155" y="7727"/>
                    <a:pt x="3532" y="8308"/>
                    <a:pt x="3005" y="8971"/>
                  </a:cubicBezTo>
                  <a:cubicBezTo>
                    <a:pt x="2477" y="9648"/>
                    <a:pt x="2017" y="10379"/>
                    <a:pt x="1638" y="11163"/>
                  </a:cubicBezTo>
                  <a:cubicBezTo>
                    <a:pt x="907" y="12652"/>
                    <a:pt x="407" y="14262"/>
                    <a:pt x="163" y="15913"/>
                  </a:cubicBezTo>
                  <a:cubicBezTo>
                    <a:pt x="41" y="16792"/>
                    <a:pt x="1" y="17699"/>
                    <a:pt x="68" y="18592"/>
                  </a:cubicBezTo>
                  <a:cubicBezTo>
                    <a:pt x="136" y="19512"/>
                    <a:pt x="298" y="20419"/>
                    <a:pt x="583" y="21285"/>
                  </a:cubicBezTo>
                  <a:cubicBezTo>
                    <a:pt x="718" y="21718"/>
                    <a:pt x="880" y="22137"/>
                    <a:pt x="1083" y="22530"/>
                  </a:cubicBezTo>
                  <a:cubicBezTo>
                    <a:pt x="1273" y="22936"/>
                    <a:pt x="1503" y="23314"/>
                    <a:pt x="1760" y="23680"/>
                  </a:cubicBezTo>
                  <a:cubicBezTo>
                    <a:pt x="2260" y="24410"/>
                    <a:pt x="2896" y="25033"/>
                    <a:pt x="3627" y="25520"/>
                  </a:cubicBezTo>
                  <a:cubicBezTo>
                    <a:pt x="4398" y="26034"/>
                    <a:pt x="5264" y="26386"/>
                    <a:pt x="6171" y="26535"/>
                  </a:cubicBezTo>
                  <a:cubicBezTo>
                    <a:pt x="6617" y="26616"/>
                    <a:pt x="7064" y="26657"/>
                    <a:pt x="7510" y="26657"/>
                  </a:cubicBezTo>
                  <a:lnTo>
                    <a:pt x="7673" y="26657"/>
                  </a:lnTo>
                  <a:cubicBezTo>
                    <a:pt x="8187" y="26643"/>
                    <a:pt x="8701" y="26589"/>
                    <a:pt x="9202" y="26467"/>
                  </a:cubicBezTo>
                  <a:cubicBezTo>
                    <a:pt x="9567" y="26670"/>
                    <a:pt x="9960" y="26833"/>
                    <a:pt x="10352" y="26968"/>
                  </a:cubicBezTo>
                  <a:cubicBezTo>
                    <a:pt x="10771" y="27117"/>
                    <a:pt x="11204" y="27225"/>
                    <a:pt x="11651" y="27306"/>
                  </a:cubicBezTo>
                  <a:cubicBezTo>
                    <a:pt x="12084" y="27387"/>
                    <a:pt x="12531" y="27441"/>
                    <a:pt x="12977" y="27482"/>
                  </a:cubicBezTo>
                  <a:cubicBezTo>
                    <a:pt x="13342" y="27509"/>
                    <a:pt x="13708" y="27523"/>
                    <a:pt x="14046" y="27523"/>
                  </a:cubicBezTo>
                  <a:cubicBezTo>
                    <a:pt x="14520" y="27523"/>
                    <a:pt x="15007" y="27496"/>
                    <a:pt x="15507" y="27455"/>
                  </a:cubicBezTo>
                  <a:cubicBezTo>
                    <a:pt x="15940" y="27414"/>
                    <a:pt x="16373" y="27347"/>
                    <a:pt x="16793" y="27265"/>
                  </a:cubicBezTo>
                  <a:cubicBezTo>
                    <a:pt x="17239" y="27184"/>
                    <a:pt x="17686" y="27063"/>
                    <a:pt x="18119" y="26927"/>
                  </a:cubicBezTo>
                  <a:cubicBezTo>
                    <a:pt x="18998" y="26643"/>
                    <a:pt x="19851" y="26237"/>
                    <a:pt x="20649" y="25750"/>
                  </a:cubicBezTo>
                  <a:cubicBezTo>
                    <a:pt x="20771" y="25669"/>
                    <a:pt x="20893" y="25588"/>
                    <a:pt x="21015" y="25506"/>
                  </a:cubicBezTo>
                  <a:cubicBezTo>
                    <a:pt x="21042" y="25493"/>
                    <a:pt x="21082" y="25466"/>
                    <a:pt x="21109" y="25439"/>
                  </a:cubicBezTo>
                  <a:cubicBezTo>
                    <a:pt x="21502" y="25168"/>
                    <a:pt x="21867" y="24857"/>
                    <a:pt x="22219" y="24532"/>
                  </a:cubicBezTo>
                  <a:cubicBezTo>
                    <a:pt x="22435" y="24532"/>
                    <a:pt x="22665" y="24519"/>
                    <a:pt x="22895" y="24492"/>
                  </a:cubicBezTo>
                  <a:cubicBezTo>
                    <a:pt x="23382" y="24451"/>
                    <a:pt x="23856" y="24343"/>
                    <a:pt x="24316" y="24167"/>
                  </a:cubicBezTo>
                  <a:cubicBezTo>
                    <a:pt x="25250" y="23829"/>
                    <a:pt x="26062" y="23220"/>
                    <a:pt x="26643" y="22421"/>
                  </a:cubicBezTo>
                  <a:cubicBezTo>
                    <a:pt x="26968" y="21975"/>
                    <a:pt x="27225" y="21501"/>
                    <a:pt x="27415" y="21001"/>
                  </a:cubicBezTo>
                  <a:cubicBezTo>
                    <a:pt x="27618" y="20486"/>
                    <a:pt x="27780" y="19945"/>
                    <a:pt x="27902" y="19404"/>
                  </a:cubicBezTo>
                  <a:cubicBezTo>
                    <a:pt x="28118" y="18321"/>
                    <a:pt x="28186" y="17212"/>
                    <a:pt x="28091" y="16116"/>
                  </a:cubicBezTo>
                  <a:cubicBezTo>
                    <a:pt x="27997" y="15006"/>
                    <a:pt x="27780" y="13910"/>
                    <a:pt x="27428" y="12868"/>
                  </a:cubicBezTo>
                  <a:cubicBezTo>
                    <a:pt x="27090" y="11827"/>
                    <a:pt x="26643" y="10825"/>
                    <a:pt x="26089" y="9878"/>
                  </a:cubicBezTo>
                  <a:cubicBezTo>
                    <a:pt x="25561" y="8958"/>
                    <a:pt x="24925" y="8105"/>
                    <a:pt x="24194" y="7321"/>
                  </a:cubicBezTo>
                  <a:cubicBezTo>
                    <a:pt x="23477" y="6536"/>
                    <a:pt x="22611" y="5900"/>
                    <a:pt x="21650" y="5440"/>
                  </a:cubicBezTo>
                  <a:cubicBezTo>
                    <a:pt x="21245" y="5264"/>
                    <a:pt x="20812" y="5129"/>
                    <a:pt x="20365" y="5061"/>
                  </a:cubicBezTo>
                  <a:cubicBezTo>
                    <a:pt x="20176" y="5034"/>
                    <a:pt x="19973" y="5020"/>
                    <a:pt x="19770" y="5020"/>
                  </a:cubicBezTo>
                  <a:cubicBezTo>
                    <a:pt x="19513" y="5020"/>
                    <a:pt x="19255" y="5047"/>
                    <a:pt x="18998" y="5088"/>
                  </a:cubicBezTo>
                  <a:cubicBezTo>
                    <a:pt x="18525" y="5183"/>
                    <a:pt x="18051" y="5359"/>
                    <a:pt x="17632" y="5602"/>
                  </a:cubicBezTo>
                  <a:cubicBezTo>
                    <a:pt x="17524" y="5656"/>
                    <a:pt x="17429" y="5710"/>
                    <a:pt x="17334" y="5778"/>
                  </a:cubicBezTo>
                  <a:cubicBezTo>
                    <a:pt x="17118" y="5670"/>
                    <a:pt x="16901" y="5562"/>
                    <a:pt x="16685" y="5467"/>
                  </a:cubicBezTo>
                  <a:cubicBezTo>
                    <a:pt x="16549" y="4926"/>
                    <a:pt x="16387" y="4384"/>
                    <a:pt x="16170" y="3870"/>
                  </a:cubicBezTo>
                  <a:cubicBezTo>
                    <a:pt x="15981" y="3383"/>
                    <a:pt x="15737" y="2937"/>
                    <a:pt x="15453" y="2517"/>
                  </a:cubicBezTo>
                  <a:cubicBezTo>
                    <a:pt x="15250" y="2233"/>
                    <a:pt x="15034" y="1962"/>
                    <a:pt x="14804" y="1719"/>
                  </a:cubicBezTo>
                  <a:cubicBezTo>
                    <a:pt x="14533" y="1462"/>
                    <a:pt x="14249" y="1218"/>
                    <a:pt x="13951" y="988"/>
                  </a:cubicBezTo>
                  <a:cubicBezTo>
                    <a:pt x="13654" y="758"/>
                    <a:pt x="13315" y="569"/>
                    <a:pt x="12977" y="393"/>
                  </a:cubicBezTo>
                  <a:cubicBezTo>
                    <a:pt x="12490" y="149"/>
                    <a:pt x="11962" y="14"/>
                    <a:pt x="114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27" name="Google Shape;1081;p38"/>
            <p:cNvSpPr/>
            <p:nvPr/>
          </p:nvSpPr>
          <p:spPr>
            <a:xfrm>
              <a:off x="4907025" y="595425"/>
              <a:ext cx="211450" cy="175000"/>
            </a:xfrm>
            <a:custGeom>
              <a:avLst/>
              <a:gdLst/>
              <a:ahLst/>
              <a:cxnLst/>
              <a:rect l="l" t="t" r="r" b="b"/>
              <a:pathLst>
                <a:path w="8458" h="7000" extrusionOk="0">
                  <a:moveTo>
                    <a:pt x="1272" y="1854"/>
                  </a:moveTo>
                  <a:cubicBezTo>
                    <a:pt x="1299" y="1921"/>
                    <a:pt x="1326" y="2003"/>
                    <a:pt x="1354" y="2070"/>
                  </a:cubicBezTo>
                  <a:lnTo>
                    <a:pt x="1354" y="2084"/>
                  </a:lnTo>
                  <a:cubicBezTo>
                    <a:pt x="1435" y="2327"/>
                    <a:pt x="1475" y="2571"/>
                    <a:pt x="1502" y="2828"/>
                  </a:cubicBezTo>
                  <a:cubicBezTo>
                    <a:pt x="1502" y="2923"/>
                    <a:pt x="1502" y="3018"/>
                    <a:pt x="1489" y="3112"/>
                  </a:cubicBezTo>
                  <a:cubicBezTo>
                    <a:pt x="1475" y="3153"/>
                    <a:pt x="1462" y="3193"/>
                    <a:pt x="1448" y="3234"/>
                  </a:cubicBezTo>
                  <a:cubicBezTo>
                    <a:pt x="1435" y="3248"/>
                    <a:pt x="1421" y="3275"/>
                    <a:pt x="1408" y="3288"/>
                  </a:cubicBezTo>
                  <a:lnTo>
                    <a:pt x="1354" y="3329"/>
                  </a:lnTo>
                  <a:lnTo>
                    <a:pt x="1299" y="3356"/>
                  </a:lnTo>
                  <a:cubicBezTo>
                    <a:pt x="1272" y="3356"/>
                    <a:pt x="1245" y="3369"/>
                    <a:pt x="1218" y="3369"/>
                  </a:cubicBezTo>
                  <a:cubicBezTo>
                    <a:pt x="1151" y="3369"/>
                    <a:pt x="1096" y="3369"/>
                    <a:pt x="1029" y="3356"/>
                  </a:cubicBezTo>
                  <a:cubicBezTo>
                    <a:pt x="961" y="3342"/>
                    <a:pt x="907" y="3315"/>
                    <a:pt x="853" y="3288"/>
                  </a:cubicBezTo>
                  <a:cubicBezTo>
                    <a:pt x="826" y="3275"/>
                    <a:pt x="799" y="3261"/>
                    <a:pt x="772" y="3234"/>
                  </a:cubicBezTo>
                  <a:cubicBezTo>
                    <a:pt x="758" y="3220"/>
                    <a:pt x="731" y="3193"/>
                    <a:pt x="718" y="3180"/>
                  </a:cubicBezTo>
                  <a:cubicBezTo>
                    <a:pt x="704" y="3153"/>
                    <a:pt x="704" y="3139"/>
                    <a:pt x="690" y="3112"/>
                  </a:cubicBezTo>
                  <a:cubicBezTo>
                    <a:pt x="677" y="3085"/>
                    <a:pt x="677" y="3045"/>
                    <a:pt x="677" y="3004"/>
                  </a:cubicBezTo>
                  <a:cubicBezTo>
                    <a:pt x="677" y="2950"/>
                    <a:pt x="677" y="2882"/>
                    <a:pt x="690" y="2815"/>
                  </a:cubicBezTo>
                  <a:cubicBezTo>
                    <a:pt x="731" y="2679"/>
                    <a:pt x="772" y="2557"/>
                    <a:pt x="839" y="2422"/>
                  </a:cubicBezTo>
                  <a:cubicBezTo>
                    <a:pt x="934" y="2246"/>
                    <a:pt x="1056" y="2084"/>
                    <a:pt x="1191" y="1935"/>
                  </a:cubicBezTo>
                  <a:cubicBezTo>
                    <a:pt x="1218" y="1908"/>
                    <a:pt x="1245" y="1881"/>
                    <a:pt x="1259" y="1854"/>
                  </a:cubicBezTo>
                  <a:close/>
                  <a:moveTo>
                    <a:pt x="7348" y="4059"/>
                  </a:moveTo>
                  <a:lnTo>
                    <a:pt x="7361" y="4080"/>
                  </a:lnTo>
                  <a:lnTo>
                    <a:pt x="7361" y="4080"/>
                  </a:lnTo>
                  <a:cubicBezTo>
                    <a:pt x="7358" y="4073"/>
                    <a:pt x="7355" y="4066"/>
                    <a:pt x="7348" y="4059"/>
                  </a:cubicBezTo>
                  <a:close/>
                  <a:moveTo>
                    <a:pt x="7361" y="4080"/>
                  </a:moveTo>
                  <a:cubicBezTo>
                    <a:pt x="7365" y="4086"/>
                    <a:pt x="7368" y="4093"/>
                    <a:pt x="7375" y="4100"/>
                  </a:cubicBezTo>
                  <a:lnTo>
                    <a:pt x="7361" y="4080"/>
                  </a:lnTo>
                  <a:close/>
                  <a:moveTo>
                    <a:pt x="4439" y="2923"/>
                  </a:moveTo>
                  <a:cubicBezTo>
                    <a:pt x="4479" y="3018"/>
                    <a:pt x="4520" y="3126"/>
                    <a:pt x="4560" y="3220"/>
                  </a:cubicBezTo>
                  <a:cubicBezTo>
                    <a:pt x="4615" y="3396"/>
                    <a:pt x="4642" y="3572"/>
                    <a:pt x="4669" y="3762"/>
                  </a:cubicBezTo>
                  <a:cubicBezTo>
                    <a:pt x="4669" y="3884"/>
                    <a:pt x="4655" y="4005"/>
                    <a:pt x="4642" y="4127"/>
                  </a:cubicBezTo>
                  <a:cubicBezTo>
                    <a:pt x="4615" y="4222"/>
                    <a:pt x="4587" y="4303"/>
                    <a:pt x="4547" y="4384"/>
                  </a:cubicBezTo>
                  <a:cubicBezTo>
                    <a:pt x="4520" y="4438"/>
                    <a:pt x="4466" y="4506"/>
                    <a:pt x="4425" y="4560"/>
                  </a:cubicBezTo>
                  <a:cubicBezTo>
                    <a:pt x="4371" y="4628"/>
                    <a:pt x="4303" y="4682"/>
                    <a:pt x="4236" y="4736"/>
                  </a:cubicBezTo>
                  <a:cubicBezTo>
                    <a:pt x="4182" y="4763"/>
                    <a:pt x="4127" y="4790"/>
                    <a:pt x="4060" y="4817"/>
                  </a:cubicBezTo>
                  <a:cubicBezTo>
                    <a:pt x="4019" y="4831"/>
                    <a:pt x="3965" y="4831"/>
                    <a:pt x="3924" y="4844"/>
                  </a:cubicBezTo>
                  <a:cubicBezTo>
                    <a:pt x="3870" y="4844"/>
                    <a:pt x="3830" y="4844"/>
                    <a:pt x="3789" y="4831"/>
                  </a:cubicBezTo>
                  <a:cubicBezTo>
                    <a:pt x="3749" y="4817"/>
                    <a:pt x="3708" y="4804"/>
                    <a:pt x="3667" y="4790"/>
                  </a:cubicBezTo>
                  <a:cubicBezTo>
                    <a:pt x="3627" y="4763"/>
                    <a:pt x="3600" y="4736"/>
                    <a:pt x="3573" y="4722"/>
                  </a:cubicBezTo>
                  <a:cubicBezTo>
                    <a:pt x="3532" y="4682"/>
                    <a:pt x="3505" y="4655"/>
                    <a:pt x="3478" y="4614"/>
                  </a:cubicBezTo>
                  <a:cubicBezTo>
                    <a:pt x="3451" y="4560"/>
                    <a:pt x="3424" y="4506"/>
                    <a:pt x="3410" y="4452"/>
                  </a:cubicBezTo>
                  <a:cubicBezTo>
                    <a:pt x="3383" y="4384"/>
                    <a:pt x="3370" y="4303"/>
                    <a:pt x="3370" y="4235"/>
                  </a:cubicBezTo>
                  <a:cubicBezTo>
                    <a:pt x="3370" y="4114"/>
                    <a:pt x="3383" y="3978"/>
                    <a:pt x="3397" y="3856"/>
                  </a:cubicBezTo>
                  <a:cubicBezTo>
                    <a:pt x="3424" y="3748"/>
                    <a:pt x="3464" y="3640"/>
                    <a:pt x="3518" y="3532"/>
                  </a:cubicBezTo>
                  <a:cubicBezTo>
                    <a:pt x="3559" y="3464"/>
                    <a:pt x="3613" y="3383"/>
                    <a:pt x="3681" y="3315"/>
                  </a:cubicBezTo>
                  <a:cubicBezTo>
                    <a:pt x="3735" y="3248"/>
                    <a:pt x="3803" y="3193"/>
                    <a:pt x="3884" y="3139"/>
                  </a:cubicBezTo>
                  <a:cubicBezTo>
                    <a:pt x="3979" y="3085"/>
                    <a:pt x="4087" y="3031"/>
                    <a:pt x="4209" y="2990"/>
                  </a:cubicBezTo>
                  <a:cubicBezTo>
                    <a:pt x="4276" y="2977"/>
                    <a:pt x="4357" y="2950"/>
                    <a:pt x="4439" y="2936"/>
                  </a:cubicBezTo>
                  <a:lnTo>
                    <a:pt x="4439" y="2923"/>
                  </a:lnTo>
                  <a:close/>
                  <a:moveTo>
                    <a:pt x="176" y="0"/>
                  </a:moveTo>
                  <a:cubicBezTo>
                    <a:pt x="122" y="0"/>
                    <a:pt x="68" y="41"/>
                    <a:pt x="41" y="95"/>
                  </a:cubicBezTo>
                  <a:lnTo>
                    <a:pt x="27" y="95"/>
                  </a:lnTo>
                  <a:cubicBezTo>
                    <a:pt x="0" y="162"/>
                    <a:pt x="41" y="257"/>
                    <a:pt x="109" y="284"/>
                  </a:cubicBezTo>
                  <a:lnTo>
                    <a:pt x="163" y="298"/>
                  </a:lnTo>
                  <a:cubicBezTo>
                    <a:pt x="244" y="352"/>
                    <a:pt x="325" y="406"/>
                    <a:pt x="393" y="474"/>
                  </a:cubicBezTo>
                  <a:cubicBezTo>
                    <a:pt x="555" y="636"/>
                    <a:pt x="704" y="812"/>
                    <a:pt x="826" y="1015"/>
                  </a:cubicBezTo>
                  <a:lnTo>
                    <a:pt x="812" y="988"/>
                  </a:lnTo>
                  <a:lnTo>
                    <a:pt x="812" y="988"/>
                  </a:lnTo>
                  <a:cubicBezTo>
                    <a:pt x="893" y="1123"/>
                    <a:pt x="975" y="1258"/>
                    <a:pt x="1042" y="1407"/>
                  </a:cubicBezTo>
                  <a:cubicBezTo>
                    <a:pt x="961" y="1488"/>
                    <a:pt x="893" y="1570"/>
                    <a:pt x="826" y="1651"/>
                  </a:cubicBezTo>
                  <a:cubicBezTo>
                    <a:pt x="704" y="1786"/>
                    <a:pt x="609" y="1935"/>
                    <a:pt x="515" y="2084"/>
                  </a:cubicBezTo>
                  <a:cubicBezTo>
                    <a:pt x="420" y="2246"/>
                    <a:pt x="352" y="2409"/>
                    <a:pt x="298" y="2585"/>
                  </a:cubicBezTo>
                  <a:cubicBezTo>
                    <a:pt x="244" y="2760"/>
                    <a:pt x="230" y="2936"/>
                    <a:pt x="257" y="3112"/>
                  </a:cubicBezTo>
                  <a:cubicBezTo>
                    <a:pt x="271" y="3193"/>
                    <a:pt x="298" y="3261"/>
                    <a:pt x="339" y="3329"/>
                  </a:cubicBezTo>
                  <a:cubicBezTo>
                    <a:pt x="379" y="3410"/>
                    <a:pt x="447" y="3491"/>
                    <a:pt x="515" y="3545"/>
                  </a:cubicBezTo>
                  <a:cubicBezTo>
                    <a:pt x="582" y="3599"/>
                    <a:pt x="663" y="3640"/>
                    <a:pt x="745" y="3681"/>
                  </a:cubicBezTo>
                  <a:cubicBezTo>
                    <a:pt x="826" y="3708"/>
                    <a:pt x="921" y="3735"/>
                    <a:pt x="1015" y="3748"/>
                  </a:cubicBezTo>
                  <a:cubicBezTo>
                    <a:pt x="1049" y="3752"/>
                    <a:pt x="1083" y="3753"/>
                    <a:pt x="1117" y="3753"/>
                  </a:cubicBezTo>
                  <a:cubicBezTo>
                    <a:pt x="1218" y="3753"/>
                    <a:pt x="1320" y="3738"/>
                    <a:pt x="1421" y="3708"/>
                  </a:cubicBezTo>
                  <a:cubicBezTo>
                    <a:pt x="1529" y="3667"/>
                    <a:pt x="1624" y="3599"/>
                    <a:pt x="1692" y="3505"/>
                  </a:cubicBezTo>
                  <a:cubicBezTo>
                    <a:pt x="1759" y="3410"/>
                    <a:pt x="1814" y="3302"/>
                    <a:pt x="1827" y="3180"/>
                  </a:cubicBezTo>
                  <a:cubicBezTo>
                    <a:pt x="1854" y="3058"/>
                    <a:pt x="1854" y="2936"/>
                    <a:pt x="1841" y="2801"/>
                  </a:cubicBezTo>
                  <a:cubicBezTo>
                    <a:pt x="1827" y="2530"/>
                    <a:pt x="1759" y="2246"/>
                    <a:pt x="1665" y="1989"/>
                  </a:cubicBezTo>
                  <a:cubicBezTo>
                    <a:pt x="1624" y="1867"/>
                    <a:pt x="1570" y="1759"/>
                    <a:pt x="1529" y="1651"/>
                  </a:cubicBezTo>
                  <a:cubicBezTo>
                    <a:pt x="1584" y="1624"/>
                    <a:pt x="1651" y="1597"/>
                    <a:pt x="1705" y="1570"/>
                  </a:cubicBezTo>
                  <a:cubicBezTo>
                    <a:pt x="1841" y="1529"/>
                    <a:pt x="1989" y="1516"/>
                    <a:pt x="2138" y="1502"/>
                  </a:cubicBezTo>
                  <a:cubicBezTo>
                    <a:pt x="2171" y="1500"/>
                    <a:pt x="2203" y="1498"/>
                    <a:pt x="2236" y="1498"/>
                  </a:cubicBezTo>
                  <a:cubicBezTo>
                    <a:pt x="2383" y="1498"/>
                    <a:pt x="2536" y="1521"/>
                    <a:pt x="2680" y="1543"/>
                  </a:cubicBezTo>
                  <a:cubicBezTo>
                    <a:pt x="2910" y="1597"/>
                    <a:pt x="3126" y="1678"/>
                    <a:pt x="3343" y="1786"/>
                  </a:cubicBezTo>
                  <a:cubicBezTo>
                    <a:pt x="3546" y="1894"/>
                    <a:pt x="3735" y="2030"/>
                    <a:pt x="3911" y="2192"/>
                  </a:cubicBezTo>
                  <a:cubicBezTo>
                    <a:pt x="4006" y="2273"/>
                    <a:pt x="4087" y="2368"/>
                    <a:pt x="4168" y="2463"/>
                  </a:cubicBezTo>
                  <a:lnTo>
                    <a:pt x="4087" y="2490"/>
                  </a:lnTo>
                  <a:cubicBezTo>
                    <a:pt x="3924" y="2530"/>
                    <a:pt x="3789" y="2598"/>
                    <a:pt x="3640" y="2679"/>
                  </a:cubicBezTo>
                  <a:cubicBezTo>
                    <a:pt x="3573" y="2720"/>
                    <a:pt x="3505" y="2774"/>
                    <a:pt x="3437" y="2828"/>
                  </a:cubicBezTo>
                  <a:cubicBezTo>
                    <a:pt x="3248" y="2990"/>
                    <a:pt x="3099" y="3207"/>
                    <a:pt x="3004" y="3437"/>
                  </a:cubicBezTo>
                  <a:cubicBezTo>
                    <a:pt x="2937" y="3613"/>
                    <a:pt x="2883" y="3789"/>
                    <a:pt x="2869" y="3965"/>
                  </a:cubicBezTo>
                  <a:cubicBezTo>
                    <a:pt x="2855" y="4086"/>
                    <a:pt x="2855" y="4195"/>
                    <a:pt x="2869" y="4303"/>
                  </a:cubicBezTo>
                  <a:cubicBezTo>
                    <a:pt x="2883" y="4425"/>
                    <a:pt x="2910" y="4547"/>
                    <a:pt x="2950" y="4655"/>
                  </a:cubicBezTo>
                  <a:cubicBezTo>
                    <a:pt x="3018" y="4858"/>
                    <a:pt x="3153" y="5020"/>
                    <a:pt x="3316" y="5142"/>
                  </a:cubicBezTo>
                  <a:cubicBezTo>
                    <a:pt x="3478" y="5264"/>
                    <a:pt x="3667" y="5331"/>
                    <a:pt x="3870" y="5331"/>
                  </a:cubicBezTo>
                  <a:cubicBezTo>
                    <a:pt x="4087" y="5331"/>
                    <a:pt x="4303" y="5277"/>
                    <a:pt x="4479" y="5155"/>
                  </a:cubicBezTo>
                  <a:cubicBezTo>
                    <a:pt x="4790" y="4966"/>
                    <a:pt x="5020" y="4668"/>
                    <a:pt x="5115" y="4316"/>
                  </a:cubicBezTo>
                  <a:cubicBezTo>
                    <a:pt x="5142" y="4195"/>
                    <a:pt x="5169" y="4073"/>
                    <a:pt x="5169" y="3938"/>
                  </a:cubicBezTo>
                  <a:cubicBezTo>
                    <a:pt x="5183" y="3708"/>
                    <a:pt x="5156" y="3464"/>
                    <a:pt x="5088" y="3234"/>
                  </a:cubicBezTo>
                  <a:cubicBezTo>
                    <a:pt x="5061" y="3112"/>
                    <a:pt x="5020" y="2990"/>
                    <a:pt x="4980" y="2882"/>
                  </a:cubicBezTo>
                  <a:cubicBezTo>
                    <a:pt x="5183" y="2882"/>
                    <a:pt x="5386" y="2909"/>
                    <a:pt x="5575" y="2950"/>
                  </a:cubicBezTo>
                  <a:cubicBezTo>
                    <a:pt x="5900" y="3031"/>
                    <a:pt x="6198" y="3139"/>
                    <a:pt x="6495" y="3288"/>
                  </a:cubicBezTo>
                  <a:cubicBezTo>
                    <a:pt x="6685" y="3383"/>
                    <a:pt x="6861" y="3505"/>
                    <a:pt x="7023" y="3640"/>
                  </a:cubicBezTo>
                  <a:cubicBezTo>
                    <a:pt x="7158" y="3775"/>
                    <a:pt x="7280" y="3924"/>
                    <a:pt x="7375" y="4086"/>
                  </a:cubicBezTo>
                  <a:cubicBezTo>
                    <a:pt x="7524" y="4316"/>
                    <a:pt x="7632" y="4560"/>
                    <a:pt x="7713" y="4804"/>
                  </a:cubicBezTo>
                  <a:cubicBezTo>
                    <a:pt x="7835" y="5169"/>
                    <a:pt x="7903" y="5561"/>
                    <a:pt x="7916" y="5940"/>
                  </a:cubicBezTo>
                  <a:cubicBezTo>
                    <a:pt x="7930" y="6197"/>
                    <a:pt x="7916" y="6454"/>
                    <a:pt x="7903" y="6725"/>
                  </a:cubicBezTo>
                  <a:cubicBezTo>
                    <a:pt x="7881" y="6904"/>
                    <a:pt x="8015" y="7000"/>
                    <a:pt x="8150" y="7000"/>
                  </a:cubicBezTo>
                  <a:cubicBezTo>
                    <a:pt x="8270" y="7000"/>
                    <a:pt x="8390" y="6925"/>
                    <a:pt x="8403" y="6766"/>
                  </a:cubicBezTo>
                  <a:cubicBezTo>
                    <a:pt x="8457" y="6238"/>
                    <a:pt x="8430" y="5710"/>
                    <a:pt x="8336" y="5196"/>
                  </a:cubicBezTo>
                  <a:cubicBezTo>
                    <a:pt x="8295" y="4925"/>
                    <a:pt x="8214" y="4668"/>
                    <a:pt x="8119" y="4425"/>
                  </a:cubicBezTo>
                  <a:cubicBezTo>
                    <a:pt x="8024" y="4181"/>
                    <a:pt x="7889" y="3938"/>
                    <a:pt x="7740" y="3721"/>
                  </a:cubicBezTo>
                  <a:cubicBezTo>
                    <a:pt x="7551" y="3423"/>
                    <a:pt x="7294" y="3180"/>
                    <a:pt x="6982" y="2977"/>
                  </a:cubicBezTo>
                  <a:cubicBezTo>
                    <a:pt x="6698" y="2801"/>
                    <a:pt x="6401" y="2666"/>
                    <a:pt x="6076" y="2571"/>
                  </a:cubicBezTo>
                  <a:cubicBezTo>
                    <a:pt x="5751" y="2463"/>
                    <a:pt x="5413" y="2395"/>
                    <a:pt x="5061" y="2368"/>
                  </a:cubicBezTo>
                  <a:lnTo>
                    <a:pt x="4723" y="2368"/>
                  </a:lnTo>
                  <a:cubicBezTo>
                    <a:pt x="4655" y="2246"/>
                    <a:pt x="4560" y="2138"/>
                    <a:pt x="4466" y="2016"/>
                  </a:cubicBezTo>
                  <a:cubicBezTo>
                    <a:pt x="4317" y="1840"/>
                    <a:pt x="4127" y="1678"/>
                    <a:pt x="3924" y="1543"/>
                  </a:cubicBezTo>
                  <a:cubicBezTo>
                    <a:pt x="3505" y="1258"/>
                    <a:pt x="3018" y="1083"/>
                    <a:pt x="2517" y="1015"/>
                  </a:cubicBezTo>
                  <a:cubicBezTo>
                    <a:pt x="2436" y="1006"/>
                    <a:pt x="2353" y="1001"/>
                    <a:pt x="2271" y="1001"/>
                  </a:cubicBezTo>
                  <a:cubicBezTo>
                    <a:pt x="2105" y="1001"/>
                    <a:pt x="1940" y="1019"/>
                    <a:pt x="1787" y="1056"/>
                  </a:cubicBezTo>
                  <a:cubicBezTo>
                    <a:pt x="1624" y="1096"/>
                    <a:pt x="1462" y="1150"/>
                    <a:pt x="1326" y="1218"/>
                  </a:cubicBezTo>
                  <a:lnTo>
                    <a:pt x="1286" y="1164"/>
                  </a:lnTo>
                  <a:cubicBezTo>
                    <a:pt x="1137" y="907"/>
                    <a:pt x="975" y="663"/>
                    <a:pt x="785" y="433"/>
                  </a:cubicBezTo>
                  <a:cubicBezTo>
                    <a:pt x="636" y="257"/>
                    <a:pt x="447" y="108"/>
                    <a:pt x="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28" name="Google Shape;1082;p38"/>
            <p:cNvSpPr/>
            <p:nvPr/>
          </p:nvSpPr>
          <p:spPr>
            <a:xfrm>
              <a:off x="5067025" y="582900"/>
              <a:ext cx="168150" cy="188475"/>
            </a:xfrm>
            <a:custGeom>
              <a:avLst/>
              <a:gdLst/>
              <a:ahLst/>
              <a:cxnLst/>
              <a:rect l="l" t="t" r="r" b="b"/>
              <a:pathLst>
                <a:path w="6726" h="7539" extrusionOk="0">
                  <a:moveTo>
                    <a:pt x="1881" y="0"/>
                  </a:moveTo>
                  <a:cubicBezTo>
                    <a:pt x="1706" y="0"/>
                    <a:pt x="1530" y="27"/>
                    <a:pt x="1354" y="82"/>
                  </a:cubicBezTo>
                  <a:cubicBezTo>
                    <a:pt x="1056" y="163"/>
                    <a:pt x="785" y="339"/>
                    <a:pt x="582" y="569"/>
                  </a:cubicBezTo>
                  <a:cubicBezTo>
                    <a:pt x="461" y="704"/>
                    <a:pt x="352" y="839"/>
                    <a:pt x="258" y="1002"/>
                  </a:cubicBezTo>
                  <a:cubicBezTo>
                    <a:pt x="149" y="1164"/>
                    <a:pt x="82" y="1354"/>
                    <a:pt x="41" y="1543"/>
                  </a:cubicBezTo>
                  <a:cubicBezTo>
                    <a:pt x="1" y="1692"/>
                    <a:pt x="14" y="1854"/>
                    <a:pt x="55" y="2003"/>
                  </a:cubicBezTo>
                  <a:cubicBezTo>
                    <a:pt x="95" y="2138"/>
                    <a:pt x="163" y="2274"/>
                    <a:pt x="258" y="2382"/>
                  </a:cubicBezTo>
                  <a:cubicBezTo>
                    <a:pt x="352" y="2490"/>
                    <a:pt x="461" y="2598"/>
                    <a:pt x="569" y="2693"/>
                  </a:cubicBezTo>
                  <a:lnTo>
                    <a:pt x="691" y="2788"/>
                  </a:lnTo>
                  <a:cubicBezTo>
                    <a:pt x="772" y="2855"/>
                    <a:pt x="840" y="2923"/>
                    <a:pt x="921" y="2991"/>
                  </a:cubicBezTo>
                  <a:cubicBezTo>
                    <a:pt x="1015" y="3086"/>
                    <a:pt x="1110" y="3180"/>
                    <a:pt x="1191" y="3288"/>
                  </a:cubicBezTo>
                  <a:cubicBezTo>
                    <a:pt x="1273" y="3397"/>
                    <a:pt x="1340" y="3532"/>
                    <a:pt x="1394" y="3654"/>
                  </a:cubicBezTo>
                  <a:cubicBezTo>
                    <a:pt x="1462" y="3816"/>
                    <a:pt x="1503" y="3979"/>
                    <a:pt x="1530" y="4141"/>
                  </a:cubicBezTo>
                  <a:cubicBezTo>
                    <a:pt x="1557" y="4357"/>
                    <a:pt x="1557" y="4587"/>
                    <a:pt x="1530" y="4817"/>
                  </a:cubicBezTo>
                  <a:cubicBezTo>
                    <a:pt x="1476" y="5156"/>
                    <a:pt x="1381" y="5481"/>
                    <a:pt x="1259" y="5792"/>
                  </a:cubicBezTo>
                  <a:cubicBezTo>
                    <a:pt x="1097" y="6171"/>
                    <a:pt x="880" y="6536"/>
                    <a:pt x="637" y="6874"/>
                  </a:cubicBezTo>
                  <a:cubicBezTo>
                    <a:pt x="610" y="6901"/>
                    <a:pt x="610" y="6942"/>
                    <a:pt x="623" y="6969"/>
                  </a:cubicBezTo>
                  <a:cubicBezTo>
                    <a:pt x="623" y="7010"/>
                    <a:pt x="650" y="7037"/>
                    <a:pt x="677" y="7050"/>
                  </a:cubicBezTo>
                  <a:lnTo>
                    <a:pt x="691" y="7050"/>
                  </a:lnTo>
                  <a:cubicBezTo>
                    <a:pt x="1340" y="7321"/>
                    <a:pt x="2030" y="7483"/>
                    <a:pt x="2720" y="7524"/>
                  </a:cubicBezTo>
                  <a:cubicBezTo>
                    <a:pt x="2910" y="7537"/>
                    <a:pt x="3086" y="7537"/>
                    <a:pt x="3262" y="7537"/>
                  </a:cubicBezTo>
                  <a:cubicBezTo>
                    <a:pt x="3304" y="7538"/>
                    <a:pt x="3346" y="7539"/>
                    <a:pt x="3388" y="7539"/>
                  </a:cubicBezTo>
                  <a:cubicBezTo>
                    <a:pt x="3927" y="7539"/>
                    <a:pt x="4465" y="7459"/>
                    <a:pt x="4980" y="7321"/>
                  </a:cubicBezTo>
                  <a:cubicBezTo>
                    <a:pt x="5616" y="7145"/>
                    <a:pt x="6198" y="6807"/>
                    <a:pt x="6658" y="6319"/>
                  </a:cubicBezTo>
                  <a:cubicBezTo>
                    <a:pt x="6658" y="6319"/>
                    <a:pt x="6671" y="6306"/>
                    <a:pt x="6685" y="6306"/>
                  </a:cubicBezTo>
                  <a:cubicBezTo>
                    <a:pt x="6712" y="6279"/>
                    <a:pt x="6726" y="6238"/>
                    <a:pt x="6726" y="6211"/>
                  </a:cubicBezTo>
                  <a:cubicBezTo>
                    <a:pt x="6604" y="5264"/>
                    <a:pt x="6374" y="4330"/>
                    <a:pt x="6008" y="3437"/>
                  </a:cubicBezTo>
                  <a:cubicBezTo>
                    <a:pt x="5833" y="3004"/>
                    <a:pt x="5616" y="2598"/>
                    <a:pt x="5345" y="2206"/>
                  </a:cubicBezTo>
                  <a:cubicBezTo>
                    <a:pt x="5183" y="1962"/>
                    <a:pt x="4994" y="1719"/>
                    <a:pt x="4777" y="1516"/>
                  </a:cubicBezTo>
                  <a:cubicBezTo>
                    <a:pt x="4534" y="1272"/>
                    <a:pt x="4290" y="1042"/>
                    <a:pt x="4019" y="853"/>
                  </a:cubicBezTo>
                  <a:cubicBezTo>
                    <a:pt x="3749" y="650"/>
                    <a:pt x="3451" y="474"/>
                    <a:pt x="3153" y="325"/>
                  </a:cubicBezTo>
                  <a:cubicBezTo>
                    <a:pt x="2761" y="122"/>
                    <a:pt x="2328" y="14"/>
                    <a:pt x="1881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29" name="Google Shape;1083;p38"/>
            <p:cNvSpPr/>
            <p:nvPr/>
          </p:nvSpPr>
          <p:spPr>
            <a:xfrm>
              <a:off x="5067025" y="583225"/>
              <a:ext cx="91700" cy="188450"/>
            </a:xfrm>
            <a:custGeom>
              <a:avLst/>
              <a:gdLst/>
              <a:ahLst/>
              <a:cxnLst/>
              <a:rect l="l" t="t" r="r" b="b"/>
              <a:pathLst>
                <a:path w="3668" h="7538" extrusionOk="0">
                  <a:moveTo>
                    <a:pt x="1651" y="1"/>
                  </a:moveTo>
                  <a:cubicBezTo>
                    <a:pt x="1543" y="14"/>
                    <a:pt x="1435" y="42"/>
                    <a:pt x="1340" y="69"/>
                  </a:cubicBezTo>
                  <a:lnTo>
                    <a:pt x="1354" y="55"/>
                  </a:lnTo>
                  <a:lnTo>
                    <a:pt x="1354" y="55"/>
                  </a:lnTo>
                  <a:cubicBezTo>
                    <a:pt x="1056" y="136"/>
                    <a:pt x="785" y="312"/>
                    <a:pt x="569" y="542"/>
                  </a:cubicBezTo>
                  <a:cubicBezTo>
                    <a:pt x="447" y="678"/>
                    <a:pt x="339" y="826"/>
                    <a:pt x="258" y="989"/>
                  </a:cubicBezTo>
                  <a:cubicBezTo>
                    <a:pt x="149" y="1151"/>
                    <a:pt x="82" y="1327"/>
                    <a:pt x="28" y="1530"/>
                  </a:cubicBezTo>
                  <a:cubicBezTo>
                    <a:pt x="1" y="1679"/>
                    <a:pt x="1" y="1841"/>
                    <a:pt x="41" y="1990"/>
                  </a:cubicBezTo>
                  <a:cubicBezTo>
                    <a:pt x="95" y="2125"/>
                    <a:pt x="163" y="2261"/>
                    <a:pt x="258" y="2369"/>
                  </a:cubicBezTo>
                  <a:cubicBezTo>
                    <a:pt x="352" y="2477"/>
                    <a:pt x="447" y="2572"/>
                    <a:pt x="569" y="2667"/>
                  </a:cubicBezTo>
                  <a:lnTo>
                    <a:pt x="691" y="2775"/>
                  </a:lnTo>
                  <a:cubicBezTo>
                    <a:pt x="758" y="2842"/>
                    <a:pt x="840" y="2910"/>
                    <a:pt x="921" y="2978"/>
                  </a:cubicBezTo>
                  <a:cubicBezTo>
                    <a:pt x="1015" y="3073"/>
                    <a:pt x="1097" y="3167"/>
                    <a:pt x="1191" y="3275"/>
                  </a:cubicBezTo>
                  <a:cubicBezTo>
                    <a:pt x="1273" y="3384"/>
                    <a:pt x="1340" y="3506"/>
                    <a:pt x="1394" y="3641"/>
                  </a:cubicBezTo>
                  <a:cubicBezTo>
                    <a:pt x="1462" y="3790"/>
                    <a:pt x="1503" y="3952"/>
                    <a:pt x="1530" y="4128"/>
                  </a:cubicBezTo>
                  <a:cubicBezTo>
                    <a:pt x="1557" y="4344"/>
                    <a:pt x="1557" y="4574"/>
                    <a:pt x="1530" y="4804"/>
                  </a:cubicBezTo>
                  <a:cubicBezTo>
                    <a:pt x="1476" y="5129"/>
                    <a:pt x="1381" y="5454"/>
                    <a:pt x="1245" y="5779"/>
                  </a:cubicBezTo>
                  <a:cubicBezTo>
                    <a:pt x="1083" y="6158"/>
                    <a:pt x="880" y="6523"/>
                    <a:pt x="623" y="6861"/>
                  </a:cubicBezTo>
                  <a:cubicBezTo>
                    <a:pt x="610" y="6888"/>
                    <a:pt x="596" y="6929"/>
                    <a:pt x="610" y="6956"/>
                  </a:cubicBezTo>
                  <a:cubicBezTo>
                    <a:pt x="623" y="6997"/>
                    <a:pt x="637" y="7024"/>
                    <a:pt x="677" y="7037"/>
                  </a:cubicBezTo>
                  <a:lnTo>
                    <a:pt x="691" y="7051"/>
                  </a:lnTo>
                  <a:cubicBezTo>
                    <a:pt x="1340" y="7321"/>
                    <a:pt x="2017" y="7484"/>
                    <a:pt x="2720" y="7524"/>
                  </a:cubicBezTo>
                  <a:cubicBezTo>
                    <a:pt x="2923" y="7538"/>
                    <a:pt x="3099" y="7538"/>
                    <a:pt x="3262" y="7538"/>
                  </a:cubicBezTo>
                  <a:lnTo>
                    <a:pt x="3559" y="7538"/>
                  </a:lnTo>
                  <a:cubicBezTo>
                    <a:pt x="3559" y="7497"/>
                    <a:pt x="3573" y="7443"/>
                    <a:pt x="3573" y="7402"/>
                  </a:cubicBezTo>
                  <a:cubicBezTo>
                    <a:pt x="3668" y="6699"/>
                    <a:pt x="3668" y="5982"/>
                    <a:pt x="3573" y="5278"/>
                  </a:cubicBezTo>
                  <a:cubicBezTo>
                    <a:pt x="3505" y="4750"/>
                    <a:pt x="3370" y="4250"/>
                    <a:pt x="3180" y="3763"/>
                  </a:cubicBezTo>
                  <a:cubicBezTo>
                    <a:pt x="3126" y="3641"/>
                    <a:pt x="3072" y="3519"/>
                    <a:pt x="3005" y="3411"/>
                  </a:cubicBezTo>
                  <a:cubicBezTo>
                    <a:pt x="2950" y="3289"/>
                    <a:pt x="2883" y="3181"/>
                    <a:pt x="2802" y="3073"/>
                  </a:cubicBezTo>
                  <a:cubicBezTo>
                    <a:pt x="2693" y="2937"/>
                    <a:pt x="2572" y="2815"/>
                    <a:pt x="2423" y="2707"/>
                  </a:cubicBezTo>
                  <a:cubicBezTo>
                    <a:pt x="2274" y="2585"/>
                    <a:pt x="2125" y="2491"/>
                    <a:pt x="1963" y="2382"/>
                  </a:cubicBezTo>
                  <a:cubicBezTo>
                    <a:pt x="1800" y="2274"/>
                    <a:pt x="1665" y="2179"/>
                    <a:pt x="1516" y="2071"/>
                  </a:cubicBezTo>
                  <a:cubicBezTo>
                    <a:pt x="1381" y="1963"/>
                    <a:pt x="1273" y="1855"/>
                    <a:pt x="1164" y="1719"/>
                  </a:cubicBezTo>
                  <a:cubicBezTo>
                    <a:pt x="1124" y="1665"/>
                    <a:pt x="1083" y="1598"/>
                    <a:pt x="1056" y="1530"/>
                  </a:cubicBezTo>
                  <a:cubicBezTo>
                    <a:pt x="1029" y="1449"/>
                    <a:pt x="1002" y="1368"/>
                    <a:pt x="988" y="1273"/>
                  </a:cubicBezTo>
                  <a:cubicBezTo>
                    <a:pt x="988" y="1192"/>
                    <a:pt x="988" y="1111"/>
                    <a:pt x="988" y="1016"/>
                  </a:cubicBezTo>
                  <a:cubicBezTo>
                    <a:pt x="988" y="975"/>
                    <a:pt x="1015" y="935"/>
                    <a:pt x="1029" y="894"/>
                  </a:cubicBezTo>
                  <a:cubicBezTo>
                    <a:pt x="1029" y="853"/>
                    <a:pt x="1056" y="813"/>
                    <a:pt x="1070" y="772"/>
                  </a:cubicBezTo>
                  <a:cubicBezTo>
                    <a:pt x="1137" y="610"/>
                    <a:pt x="1245" y="461"/>
                    <a:pt x="1354" y="326"/>
                  </a:cubicBezTo>
                  <a:cubicBezTo>
                    <a:pt x="1448" y="217"/>
                    <a:pt x="1543" y="109"/>
                    <a:pt x="1651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30" name="Google Shape;1084;p38"/>
            <p:cNvSpPr/>
            <p:nvPr/>
          </p:nvSpPr>
          <p:spPr>
            <a:xfrm>
              <a:off x="5127925" y="65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A5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31" name="Google Shape;1085;p38"/>
            <p:cNvSpPr/>
            <p:nvPr/>
          </p:nvSpPr>
          <p:spPr>
            <a:xfrm>
              <a:off x="5127925" y="65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A5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32" name="Google Shape;1086;p38"/>
            <p:cNvSpPr/>
            <p:nvPr/>
          </p:nvSpPr>
          <p:spPr>
            <a:xfrm>
              <a:off x="5137400" y="659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A5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33" name="Google Shape;1087;p38"/>
            <p:cNvSpPr/>
            <p:nvPr/>
          </p:nvSpPr>
          <p:spPr>
            <a:xfrm>
              <a:off x="5137400" y="66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AA5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34" name="Google Shape;1088;p38"/>
            <p:cNvSpPr/>
            <p:nvPr/>
          </p:nvSpPr>
          <p:spPr>
            <a:xfrm>
              <a:off x="5131975" y="601175"/>
              <a:ext cx="83575" cy="126225"/>
            </a:xfrm>
            <a:custGeom>
              <a:avLst/>
              <a:gdLst/>
              <a:ahLst/>
              <a:cxnLst/>
              <a:rect l="l" t="t" r="r" b="b"/>
              <a:pathLst>
                <a:path w="3343" h="5049" extrusionOk="0">
                  <a:moveTo>
                    <a:pt x="41" y="0"/>
                  </a:moveTo>
                  <a:cubicBezTo>
                    <a:pt x="14" y="0"/>
                    <a:pt x="1" y="14"/>
                    <a:pt x="1" y="27"/>
                  </a:cubicBezTo>
                  <a:cubicBezTo>
                    <a:pt x="1" y="54"/>
                    <a:pt x="14" y="81"/>
                    <a:pt x="28" y="81"/>
                  </a:cubicBezTo>
                  <a:lnTo>
                    <a:pt x="109" y="122"/>
                  </a:lnTo>
                  <a:cubicBezTo>
                    <a:pt x="393" y="271"/>
                    <a:pt x="664" y="460"/>
                    <a:pt x="907" y="677"/>
                  </a:cubicBezTo>
                  <a:lnTo>
                    <a:pt x="894" y="677"/>
                  </a:lnTo>
                  <a:cubicBezTo>
                    <a:pt x="975" y="744"/>
                    <a:pt x="1056" y="826"/>
                    <a:pt x="1137" y="907"/>
                  </a:cubicBezTo>
                  <a:cubicBezTo>
                    <a:pt x="1218" y="988"/>
                    <a:pt x="1300" y="1083"/>
                    <a:pt x="1381" y="1177"/>
                  </a:cubicBezTo>
                  <a:cubicBezTo>
                    <a:pt x="1530" y="1367"/>
                    <a:pt x="1678" y="1570"/>
                    <a:pt x="1814" y="1773"/>
                  </a:cubicBezTo>
                  <a:cubicBezTo>
                    <a:pt x="1990" y="2043"/>
                    <a:pt x="2152" y="2327"/>
                    <a:pt x="2287" y="2625"/>
                  </a:cubicBezTo>
                  <a:cubicBezTo>
                    <a:pt x="2430" y="2910"/>
                    <a:pt x="2548" y="3208"/>
                    <a:pt x="2653" y="3518"/>
                  </a:cubicBezTo>
                  <a:lnTo>
                    <a:pt x="2653" y="3518"/>
                  </a:lnTo>
                  <a:cubicBezTo>
                    <a:pt x="2653" y="3518"/>
                    <a:pt x="2653" y="3518"/>
                    <a:pt x="2653" y="3518"/>
                  </a:cubicBezTo>
                  <a:lnTo>
                    <a:pt x="2653" y="3518"/>
                  </a:lnTo>
                  <a:cubicBezTo>
                    <a:pt x="2653" y="3519"/>
                    <a:pt x="2653" y="3520"/>
                    <a:pt x="2653" y="3520"/>
                  </a:cubicBezTo>
                  <a:lnTo>
                    <a:pt x="2653" y="3520"/>
                  </a:lnTo>
                  <a:cubicBezTo>
                    <a:pt x="2653" y="3520"/>
                    <a:pt x="2653" y="3519"/>
                    <a:pt x="2653" y="3518"/>
                  </a:cubicBezTo>
                  <a:lnTo>
                    <a:pt x="2653" y="3518"/>
                  </a:lnTo>
                  <a:cubicBezTo>
                    <a:pt x="2653" y="3524"/>
                    <a:pt x="2655" y="3529"/>
                    <a:pt x="2657" y="3534"/>
                  </a:cubicBezTo>
                  <a:lnTo>
                    <a:pt x="2657" y="3534"/>
                  </a:lnTo>
                  <a:cubicBezTo>
                    <a:pt x="2656" y="3530"/>
                    <a:pt x="2655" y="3525"/>
                    <a:pt x="2653" y="3520"/>
                  </a:cubicBezTo>
                  <a:lnTo>
                    <a:pt x="2653" y="3520"/>
                  </a:lnTo>
                  <a:cubicBezTo>
                    <a:pt x="2655" y="3526"/>
                    <a:pt x="2657" y="3532"/>
                    <a:pt x="2659" y="3538"/>
                  </a:cubicBezTo>
                  <a:lnTo>
                    <a:pt x="2659" y="3538"/>
                  </a:lnTo>
                  <a:cubicBezTo>
                    <a:pt x="2659" y="3537"/>
                    <a:pt x="2658" y="3536"/>
                    <a:pt x="2657" y="3534"/>
                  </a:cubicBezTo>
                  <a:lnTo>
                    <a:pt x="2657" y="3534"/>
                  </a:lnTo>
                  <a:cubicBezTo>
                    <a:pt x="2724" y="3759"/>
                    <a:pt x="2789" y="3984"/>
                    <a:pt x="2842" y="4208"/>
                  </a:cubicBezTo>
                  <a:cubicBezTo>
                    <a:pt x="2869" y="4330"/>
                    <a:pt x="2883" y="4438"/>
                    <a:pt x="2910" y="4547"/>
                  </a:cubicBezTo>
                  <a:cubicBezTo>
                    <a:pt x="2937" y="4655"/>
                    <a:pt x="2950" y="4777"/>
                    <a:pt x="2964" y="4885"/>
                  </a:cubicBezTo>
                  <a:cubicBezTo>
                    <a:pt x="2989" y="4984"/>
                    <a:pt x="3070" y="5049"/>
                    <a:pt x="3156" y="5049"/>
                  </a:cubicBezTo>
                  <a:cubicBezTo>
                    <a:pt x="3164" y="5049"/>
                    <a:pt x="3172" y="5048"/>
                    <a:pt x="3180" y="5047"/>
                  </a:cubicBezTo>
                  <a:cubicBezTo>
                    <a:pt x="3235" y="5034"/>
                    <a:pt x="3275" y="5007"/>
                    <a:pt x="3316" y="4966"/>
                  </a:cubicBezTo>
                  <a:cubicBezTo>
                    <a:pt x="3316" y="4952"/>
                    <a:pt x="3329" y="4939"/>
                    <a:pt x="3329" y="4925"/>
                  </a:cubicBezTo>
                  <a:cubicBezTo>
                    <a:pt x="3343" y="4885"/>
                    <a:pt x="3343" y="4858"/>
                    <a:pt x="3329" y="4817"/>
                  </a:cubicBezTo>
                  <a:lnTo>
                    <a:pt x="3329" y="4844"/>
                  </a:lnTo>
                  <a:cubicBezTo>
                    <a:pt x="3302" y="4452"/>
                    <a:pt x="3235" y="4046"/>
                    <a:pt x="3113" y="3667"/>
                  </a:cubicBezTo>
                  <a:cubicBezTo>
                    <a:pt x="2977" y="3261"/>
                    <a:pt x="2815" y="2869"/>
                    <a:pt x="2612" y="2503"/>
                  </a:cubicBezTo>
                  <a:cubicBezTo>
                    <a:pt x="2423" y="2124"/>
                    <a:pt x="2179" y="1773"/>
                    <a:pt x="1908" y="1448"/>
                  </a:cubicBezTo>
                  <a:cubicBezTo>
                    <a:pt x="1773" y="1299"/>
                    <a:pt x="1638" y="1150"/>
                    <a:pt x="1489" y="1001"/>
                  </a:cubicBezTo>
                  <a:cubicBezTo>
                    <a:pt x="1340" y="866"/>
                    <a:pt x="1191" y="731"/>
                    <a:pt x="1029" y="609"/>
                  </a:cubicBezTo>
                  <a:cubicBezTo>
                    <a:pt x="731" y="365"/>
                    <a:pt x="393" y="162"/>
                    <a:pt x="55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35" name="Google Shape;1089;p38"/>
            <p:cNvSpPr/>
            <p:nvPr/>
          </p:nvSpPr>
          <p:spPr>
            <a:xfrm>
              <a:off x="5139425" y="645825"/>
              <a:ext cx="38575" cy="78550"/>
            </a:xfrm>
            <a:custGeom>
              <a:avLst/>
              <a:gdLst/>
              <a:ahLst/>
              <a:cxnLst/>
              <a:rect l="l" t="t" r="r" b="b"/>
              <a:pathLst>
                <a:path w="1543" h="3142" extrusionOk="0">
                  <a:moveTo>
                    <a:pt x="68" y="0"/>
                  </a:moveTo>
                  <a:cubicBezTo>
                    <a:pt x="68" y="0"/>
                    <a:pt x="54" y="0"/>
                    <a:pt x="41" y="14"/>
                  </a:cubicBezTo>
                  <a:lnTo>
                    <a:pt x="27" y="14"/>
                  </a:lnTo>
                  <a:cubicBezTo>
                    <a:pt x="0" y="27"/>
                    <a:pt x="0" y="54"/>
                    <a:pt x="27" y="68"/>
                  </a:cubicBezTo>
                  <a:cubicBezTo>
                    <a:pt x="81" y="149"/>
                    <a:pt x="149" y="217"/>
                    <a:pt x="203" y="298"/>
                  </a:cubicBezTo>
                  <a:cubicBezTo>
                    <a:pt x="257" y="366"/>
                    <a:pt x="311" y="460"/>
                    <a:pt x="379" y="541"/>
                  </a:cubicBezTo>
                  <a:lnTo>
                    <a:pt x="379" y="528"/>
                  </a:lnTo>
                  <a:cubicBezTo>
                    <a:pt x="433" y="636"/>
                    <a:pt x="501" y="731"/>
                    <a:pt x="555" y="839"/>
                  </a:cubicBezTo>
                  <a:cubicBezTo>
                    <a:pt x="623" y="934"/>
                    <a:pt x="677" y="1056"/>
                    <a:pt x="731" y="1164"/>
                  </a:cubicBezTo>
                  <a:cubicBezTo>
                    <a:pt x="839" y="1394"/>
                    <a:pt x="934" y="1637"/>
                    <a:pt x="1015" y="1881"/>
                  </a:cubicBezTo>
                  <a:lnTo>
                    <a:pt x="1015" y="1854"/>
                  </a:lnTo>
                  <a:cubicBezTo>
                    <a:pt x="1069" y="2043"/>
                    <a:pt x="1123" y="2246"/>
                    <a:pt x="1164" y="2436"/>
                  </a:cubicBezTo>
                  <a:cubicBezTo>
                    <a:pt x="1205" y="2625"/>
                    <a:pt x="1218" y="2828"/>
                    <a:pt x="1245" y="3018"/>
                  </a:cubicBezTo>
                  <a:cubicBezTo>
                    <a:pt x="1245" y="3058"/>
                    <a:pt x="1272" y="3099"/>
                    <a:pt x="1299" y="3112"/>
                  </a:cubicBezTo>
                  <a:cubicBezTo>
                    <a:pt x="1325" y="3133"/>
                    <a:pt x="1355" y="3142"/>
                    <a:pt x="1385" y="3142"/>
                  </a:cubicBezTo>
                  <a:cubicBezTo>
                    <a:pt x="1433" y="3142"/>
                    <a:pt x="1482" y="3119"/>
                    <a:pt x="1516" y="3085"/>
                  </a:cubicBezTo>
                  <a:cubicBezTo>
                    <a:pt x="1529" y="3045"/>
                    <a:pt x="1543" y="3004"/>
                    <a:pt x="1529" y="2977"/>
                  </a:cubicBezTo>
                  <a:cubicBezTo>
                    <a:pt x="1502" y="2706"/>
                    <a:pt x="1435" y="2436"/>
                    <a:pt x="1353" y="2179"/>
                  </a:cubicBezTo>
                  <a:cubicBezTo>
                    <a:pt x="1259" y="1908"/>
                    <a:pt x="1150" y="1651"/>
                    <a:pt x="1029" y="1394"/>
                  </a:cubicBezTo>
                  <a:cubicBezTo>
                    <a:pt x="907" y="1150"/>
                    <a:pt x="772" y="907"/>
                    <a:pt x="609" y="677"/>
                  </a:cubicBezTo>
                  <a:cubicBezTo>
                    <a:pt x="460" y="447"/>
                    <a:pt x="284" y="217"/>
                    <a:pt x="109" y="14"/>
                  </a:cubicBezTo>
                  <a:cubicBezTo>
                    <a:pt x="95" y="0"/>
                    <a:pt x="81" y="0"/>
                    <a:pt x="68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36" name="Google Shape;1090;p38"/>
            <p:cNvSpPr/>
            <p:nvPr/>
          </p:nvSpPr>
          <p:spPr>
            <a:xfrm>
              <a:off x="5105600" y="608275"/>
              <a:ext cx="72400" cy="65775"/>
            </a:xfrm>
            <a:custGeom>
              <a:avLst/>
              <a:gdLst/>
              <a:ahLst/>
              <a:cxnLst/>
              <a:rect l="l" t="t" r="r" b="b"/>
              <a:pathLst>
                <a:path w="2896" h="2631" extrusionOk="0">
                  <a:moveTo>
                    <a:pt x="176" y="0"/>
                  </a:moveTo>
                  <a:cubicBezTo>
                    <a:pt x="108" y="0"/>
                    <a:pt x="54" y="41"/>
                    <a:pt x="27" y="109"/>
                  </a:cubicBezTo>
                  <a:lnTo>
                    <a:pt x="27" y="95"/>
                  </a:lnTo>
                  <a:lnTo>
                    <a:pt x="27" y="95"/>
                  </a:lnTo>
                  <a:cubicBezTo>
                    <a:pt x="0" y="163"/>
                    <a:pt x="27" y="244"/>
                    <a:pt x="95" y="284"/>
                  </a:cubicBezTo>
                  <a:cubicBezTo>
                    <a:pt x="149" y="311"/>
                    <a:pt x="217" y="352"/>
                    <a:pt x="284" y="379"/>
                  </a:cubicBezTo>
                  <a:lnTo>
                    <a:pt x="474" y="460"/>
                  </a:lnTo>
                  <a:cubicBezTo>
                    <a:pt x="596" y="501"/>
                    <a:pt x="717" y="555"/>
                    <a:pt x="826" y="623"/>
                  </a:cubicBezTo>
                  <a:cubicBezTo>
                    <a:pt x="812" y="623"/>
                    <a:pt x="798" y="609"/>
                    <a:pt x="785" y="609"/>
                  </a:cubicBezTo>
                  <a:lnTo>
                    <a:pt x="785" y="609"/>
                  </a:lnTo>
                  <a:lnTo>
                    <a:pt x="961" y="690"/>
                  </a:lnTo>
                  <a:lnTo>
                    <a:pt x="934" y="677"/>
                  </a:lnTo>
                  <a:lnTo>
                    <a:pt x="934" y="677"/>
                  </a:lnTo>
                  <a:cubicBezTo>
                    <a:pt x="1110" y="758"/>
                    <a:pt x="1259" y="866"/>
                    <a:pt x="1421" y="961"/>
                  </a:cubicBezTo>
                  <a:cubicBezTo>
                    <a:pt x="1597" y="1069"/>
                    <a:pt x="1746" y="1191"/>
                    <a:pt x="1895" y="1326"/>
                  </a:cubicBezTo>
                  <a:lnTo>
                    <a:pt x="1881" y="1313"/>
                  </a:lnTo>
                  <a:lnTo>
                    <a:pt x="1881" y="1313"/>
                  </a:lnTo>
                  <a:cubicBezTo>
                    <a:pt x="2125" y="1529"/>
                    <a:pt x="2328" y="1773"/>
                    <a:pt x="2503" y="2043"/>
                  </a:cubicBezTo>
                  <a:cubicBezTo>
                    <a:pt x="2625" y="2219"/>
                    <a:pt x="2720" y="2409"/>
                    <a:pt x="2815" y="2612"/>
                  </a:cubicBezTo>
                  <a:cubicBezTo>
                    <a:pt x="2824" y="2621"/>
                    <a:pt x="2841" y="2631"/>
                    <a:pt x="2854" y="2631"/>
                  </a:cubicBezTo>
                  <a:cubicBezTo>
                    <a:pt x="2860" y="2631"/>
                    <a:pt x="2865" y="2629"/>
                    <a:pt x="2869" y="2625"/>
                  </a:cubicBezTo>
                  <a:cubicBezTo>
                    <a:pt x="2896" y="2625"/>
                    <a:pt x="2896" y="2598"/>
                    <a:pt x="2882" y="2571"/>
                  </a:cubicBezTo>
                  <a:cubicBezTo>
                    <a:pt x="2639" y="1989"/>
                    <a:pt x="2287" y="1448"/>
                    <a:pt x="1840" y="1002"/>
                  </a:cubicBezTo>
                  <a:cubicBezTo>
                    <a:pt x="1732" y="880"/>
                    <a:pt x="1624" y="785"/>
                    <a:pt x="1502" y="677"/>
                  </a:cubicBezTo>
                  <a:cubicBezTo>
                    <a:pt x="1380" y="569"/>
                    <a:pt x="1245" y="474"/>
                    <a:pt x="1110" y="393"/>
                  </a:cubicBezTo>
                  <a:cubicBezTo>
                    <a:pt x="1042" y="352"/>
                    <a:pt x="988" y="325"/>
                    <a:pt x="920" y="284"/>
                  </a:cubicBezTo>
                  <a:cubicBezTo>
                    <a:pt x="853" y="244"/>
                    <a:pt x="758" y="203"/>
                    <a:pt x="677" y="163"/>
                  </a:cubicBezTo>
                  <a:cubicBezTo>
                    <a:pt x="609" y="122"/>
                    <a:pt x="528" y="95"/>
                    <a:pt x="447" y="68"/>
                  </a:cubicBezTo>
                  <a:cubicBezTo>
                    <a:pt x="366" y="27"/>
                    <a:pt x="284" y="14"/>
                    <a:pt x="190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37" name="Google Shape;1091;p38"/>
            <p:cNvSpPr/>
            <p:nvPr/>
          </p:nvSpPr>
          <p:spPr>
            <a:xfrm>
              <a:off x="4846125" y="705025"/>
              <a:ext cx="670150" cy="531450"/>
            </a:xfrm>
            <a:custGeom>
              <a:avLst/>
              <a:gdLst/>
              <a:ahLst/>
              <a:cxnLst/>
              <a:rect l="l" t="t" r="r" b="b"/>
              <a:pathLst>
                <a:path w="26806" h="21258" extrusionOk="0">
                  <a:moveTo>
                    <a:pt x="13180" y="0"/>
                  </a:moveTo>
                  <a:cubicBezTo>
                    <a:pt x="13031" y="0"/>
                    <a:pt x="12896" y="0"/>
                    <a:pt x="12761" y="14"/>
                  </a:cubicBezTo>
                  <a:cubicBezTo>
                    <a:pt x="11922" y="68"/>
                    <a:pt x="11096" y="298"/>
                    <a:pt x="10339" y="690"/>
                  </a:cubicBezTo>
                  <a:cubicBezTo>
                    <a:pt x="9946" y="893"/>
                    <a:pt x="9567" y="1137"/>
                    <a:pt x="9229" y="1421"/>
                  </a:cubicBezTo>
                  <a:cubicBezTo>
                    <a:pt x="9107" y="1502"/>
                    <a:pt x="9013" y="1583"/>
                    <a:pt x="8931" y="1664"/>
                  </a:cubicBezTo>
                  <a:cubicBezTo>
                    <a:pt x="8552" y="1543"/>
                    <a:pt x="8160" y="1462"/>
                    <a:pt x="7754" y="1421"/>
                  </a:cubicBezTo>
                  <a:cubicBezTo>
                    <a:pt x="7605" y="1407"/>
                    <a:pt x="7456" y="1394"/>
                    <a:pt x="7294" y="1394"/>
                  </a:cubicBezTo>
                  <a:cubicBezTo>
                    <a:pt x="6306" y="1394"/>
                    <a:pt x="5359" y="1692"/>
                    <a:pt x="4547" y="2246"/>
                  </a:cubicBezTo>
                  <a:cubicBezTo>
                    <a:pt x="3898" y="2679"/>
                    <a:pt x="3329" y="3207"/>
                    <a:pt x="2856" y="3829"/>
                  </a:cubicBezTo>
                  <a:cubicBezTo>
                    <a:pt x="2355" y="4465"/>
                    <a:pt x="1922" y="5155"/>
                    <a:pt x="1570" y="5886"/>
                  </a:cubicBezTo>
                  <a:cubicBezTo>
                    <a:pt x="1205" y="6630"/>
                    <a:pt x="894" y="7388"/>
                    <a:pt x="664" y="8186"/>
                  </a:cubicBezTo>
                  <a:cubicBezTo>
                    <a:pt x="434" y="8917"/>
                    <a:pt x="258" y="9661"/>
                    <a:pt x="150" y="10433"/>
                  </a:cubicBezTo>
                  <a:cubicBezTo>
                    <a:pt x="28" y="11272"/>
                    <a:pt x="1" y="12124"/>
                    <a:pt x="55" y="12963"/>
                  </a:cubicBezTo>
                  <a:cubicBezTo>
                    <a:pt x="123" y="13829"/>
                    <a:pt x="285" y="14681"/>
                    <a:pt x="542" y="15507"/>
                  </a:cubicBezTo>
                  <a:cubicBezTo>
                    <a:pt x="677" y="15899"/>
                    <a:pt x="826" y="16292"/>
                    <a:pt x="1016" y="16670"/>
                  </a:cubicBezTo>
                  <a:cubicBezTo>
                    <a:pt x="1192" y="17036"/>
                    <a:pt x="1395" y="17388"/>
                    <a:pt x="1625" y="17712"/>
                  </a:cubicBezTo>
                  <a:cubicBezTo>
                    <a:pt x="2085" y="18375"/>
                    <a:pt x="2653" y="18944"/>
                    <a:pt x="3316" y="19390"/>
                  </a:cubicBezTo>
                  <a:cubicBezTo>
                    <a:pt x="4006" y="19837"/>
                    <a:pt x="4777" y="20148"/>
                    <a:pt x="5603" y="20283"/>
                  </a:cubicBezTo>
                  <a:cubicBezTo>
                    <a:pt x="5995" y="20364"/>
                    <a:pt x="6415" y="20392"/>
                    <a:pt x="6820" y="20392"/>
                  </a:cubicBezTo>
                  <a:lnTo>
                    <a:pt x="6969" y="20392"/>
                  </a:lnTo>
                  <a:cubicBezTo>
                    <a:pt x="7524" y="20392"/>
                    <a:pt x="8079" y="20310"/>
                    <a:pt x="8607" y="20161"/>
                  </a:cubicBezTo>
                  <a:cubicBezTo>
                    <a:pt x="8661" y="20202"/>
                    <a:pt x="8728" y="20229"/>
                    <a:pt x="8782" y="20256"/>
                  </a:cubicBezTo>
                  <a:cubicBezTo>
                    <a:pt x="9134" y="20459"/>
                    <a:pt x="9500" y="20622"/>
                    <a:pt x="9892" y="20743"/>
                  </a:cubicBezTo>
                  <a:cubicBezTo>
                    <a:pt x="10271" y="20879"/>
                    <a:pt x="10677" y="20973"/>
                    <a:pt x="11083" y="21055"/>
                  </a:cubicBezTo>
                  <a:cubicBezTo>
                    <a:pt x="11502" y="21136"/>
                    <a:pt x="11922" y="21190"/>
                    <a:pt x="12341" y="21217"/>
                  </a:cubicBezTo>
                  <a:cubicBezTo>
                    <a:pt x="12679" y="21244"/>
                    <a:pt x="13018" y="21258"/>
                    <a:pt x="13370" y="21258"/>
                  </a:cubicBezTo>
                  <a:cubicBezTo>
                    <a:pt x="13816" y="21258"/>
                    <a:pt x="14290" y="21244"/>
                    <a:pt x="14763" y="21203"/>
                  </a:cubicBezTo>
                  <a:cubicBezTo>
                    <a:pt x="15169" y="21163"/>
                    <a:pt x="15575" y="21109"/>
                    <a:pt x="15968" y="21027"/>
                  </a:cubicBezTo>
                  <a:cubicBezTo>
                    <a:pt x="16387" y="20946"/>
                    <a:pt x="16806" y="20838"/>
                    <a:pt x="17212" y="20703"/>
                  </a:cubicBezTo>
                  <a:cubicBezTo>
                    <a:pt x="18051" y="20432"/>
                    <a:pt x="18850" y="20067"/>
                    <a:pt x="19594" y="19593"/>
                  </a:cubicBezTo>
                  <a:cubicBezTo>
                    <a:pt x="20203" y="19228"/>
                    <a:pt x="20744" y="18781"/>
                    <a:pt x="21245" y="18281"/>
                  </a:cubicBezTo>
                  <a:lnTo>
                    <a:pt x="21488" y="18281"/>
                  </a:lnTo>
                  <a:cubicBezTo>
                    <a:pt x="21705" y="18281"/>
                    <a:pt x="21921" y="18267"/>
                    <a:pt x="22124" y="18240"/>
                  </a:cubicBezTo>
                  <a:cubicBezTo>
                    <a:pt x="22557" y="18199"/>
                    <a:pt x="22977" y="18105"/>
                    <a:pt x="23396" y="17956"/>
                  </a:cubicBezTo>
                  <a:cubicBezTo>
                    <a:pt x="24194" y="17672"/>
                    <a:pt x="24898" y="17144"/>
                    <a:pt x="25412" y="16454"/>
                  </a:cubicBezTo>
                  <a:cubicBezTo>
                    <a:pt x="25683" y="16062"/>
                    <a:pt x="25913" y="15629"/>
                    <a:pt x="26089" y="15182"/>
                  </a:cubicBezTo>
                  <a:cubicBezTo>
                    <a:pt x="26278" y="14708"/>
                    <a:pt x="26427" y="14208"/>
                    <a:pt x="26535" y="13707"/>
                  </a:cubicBezTo>
                  <a:cubicBezTo>
                    <a:pt x="26738" y="12679"/>
                    <a:pt x="26806" y="11637"/>
                    <a:pt x="26711" y="10595"/>
                  </a:cubicBezTo>
                  <a:cubicBezTo>
                    <a:pt x="26616" y="9540"/>
                    <a:pt x="26414" y="8498"/>
                    <a:pt x="26075" y="7496"/>
                  </a:cubicBezTo>
                  <a:cubicBezTo>
                    <a:pt x="25751" y="6509"/>
                    <a:pt x="25318" y="5548"/>
                    <a:pt x="24803" y="4655"/>
                  </a:cubicBezTo>
                  <a:cubicBezTo>
                    <a:pt x="24289" y="3775"/>
                    <a:pt x="23680" y="2963"/>
                    <a:pt x="22990" y="2219"/>
                  </a:cubicBezTo>
                  <a:cubicBezTo>
                    <a:pt x="22341" y="1489"/>
                    <a:pt x="21556" y="907"/>
                    <a:pt x="20676" y="487"/>
                  </a:cubicBezTo>
                  <a:cubicBezTo>
                    <a:pt x="20311" y="325"/>
                    <a:pt x="19946" y="217"/>
                    <a:pt x="19567" y="163"/>
                  </a:cubicBezTo>
                  <a:cubicBezTo>
                    <a:pt x="19391" y="135"/>
                    <a:pt x="19229" y="122"/>
                    <a:pt x="19053" y="122"/>
                  </a:cubicBezTo>
                  <a:cubicBezTo>
                    <a:pt x="18836" y="122"/>
                    <a:pt x="18620" y="149"/>
                    <a:pt x="18417" y="190"/>
                  </a:cubicBezTo>
                  <a:cubicBezTo>
                    <a:pt x="17997" y="271"/>
                    <a:pt x="17605" y="406"/>
                    <a:pt x="17253" y="623"/>
                  </a:cubicBezTo>
                  <a:cubicBezTo>
                    <a:pt x="17036" y="744"/>
                    <a:pt x="16847" y="880"/>
                    <a:pt x="16658" y="1029"/>
                  </a:cubicBezTo>
                  <a:cubicBezTo>
                    <a:pt x="16211" y="744"/>
                    <a:pt x="15724" y="514"/>
                    <a:pt x="15223" y="352"/>
                  </a:cubicBezTo>
                  <a:cubicBezTo>
                    <a:pt x="14594" y="133"/>
                    <a:pt x="13927" y="13"/>
                    <a:pt x="13259" y="13"/>
                  </a:cubicBezTo>
                  <a:cubicBezTo>
                    <a:pt x="13224" y="13"/>
                    <a:pt x="13188" y="13"/>
                    <a:pt x="13153" y="14"/>
                  </a:cubicBezTo>
                  <a:lnTo>
                    <a:pt x="13180" y="0"/>
                  </a:lnTo>
                  <a:close/>
                </a:path>
              </a:pathLst>
            </a:custGeom>
            <a:solidFill>
              <a:srgbClr val="F97F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38" name="Google Shape;1092;p38"/>
            <p:cNvSpPr/>
            <p:nvPr/>
          </p:nvSpPr>
          <p:spPr>
            <a:xfrm>
              <a:off x="5008175" y="756100"/>
              <a:ext cx="59550" cy="327475"/>
            </a:xfrm>
            <a:custGeom>
              <a:avLst/>
              <a:gdLst/>
              <a:ahLst/>
              <a:cxnLst/>
              <a:rect l="l" t="t" r="r" b="b"/>
              <a:pathLst>
                <a:path w="2382" h="13099" extrusionOk="0">
                  <a:moveTo>
                    <a:pt x="2300" y="0"/>
                  </a:moveTo>
                  <a:cubicBezTo>
                    <a:pt x="2273" y="0"/>
                    <a:pt x="2246" y="14"/>
                    <a:pt x="2233" y="41"/>
                  </a:cubicBezTo>
                  <a:cubicBezTo>
                    <a:pt x="1976" y="542"/>
                    <a:pt x="1759" y="1002"/>
                    <a:pt x="1556" y="1435"/>
                  </a:cubicBezTo>
                  <a:cubicBezTo>
                    <a:pt x="1367" y="1868"/>
                    <a:pt x="1177" y="2328"/>
                    <a:pt x="988" y="2842"/>
                  </a:cubicBezTo>
                  <a:cubicBezTo>
                    <a:pt x="826" y="3315"/>
                    <a:pt x="677" y="3789"/>
                    <a:pt x="555" y="4276"/>
                  </a:cubicBezTo>
                  <a:cubicBezTo>
                    <a:pt x="420" y="4763"/>
                    <a:pt x="311" y="5264"/>
                    <a:pt x="230" y="5738"/>
                  </a:cubicBezTo>
                  <a:cubicBezTo>
                    <a:pt x="149" y="6225"/>
                    <a:pt x="95" y="6725"/>
                    <a:pt x="68" y="7212"/>
                  </a:cubicBezTo>
                  <a:cubicBezTo>
                    <a:pt x="27" y="7740"/>
                    <a:pt x="0" y="8227"/>
                    <a:pt x="0" y="8701"/>
                  </a:cubicBezTo>
                  <a:cubicBezTo>
                    <a:pt x="0" y="9229"/>
                    <a:pt x="27" y="9743"/>
                    <a:pt x="81" y="10257"/>
                  </a:cubicBezTo>
                  <a:cubicBezTo>
                    <a:pt x="122" y="10758"/>
                    <a:pt x="203" y="11272"/>
                    <a:pt x="298" y="11772"/>
                  </a:cubicBezTo>
                  <a:cubicBezTo>
                    <a:pt x="379" y="12178"/>
                    <a:pt x="487" y="12571"/>
                    <a:pt x="623" y="12963"/>
                  </a:cubicBezTo>
                  <a:cubicBezTo>
                    <a:pt x="636" y="12990"/>
                    <a:pt x="663" y="13031"/>
                    <a:pt x="704" y="13058"/>
                  </a:cubicBezTo>
                  <a:cubicBezTo>
                    <a:pt x="744" y="13085"/>
                    <a:pt x="799" y="13098"/>
                    <a:pt x="853" y="13098"/>
                  </a:cubicBezTo>
                  <a:lnTo>
                    <a:pt x="893" y="13098"/>
                  </a:lnTo>
                  <a:cubicBezTo>
                    <a:pt x="1015" y="13071"/>
                    <a:pt x="1110" y="12950"/>
                    <a:pt x="1083" y="12814"/>
                  </a:cubicBezTo>
                  <a:cubicBezTo>
                    <a:pt x="1042" y="12571"/>
                    <a:pt x="1002" y="12314"/>
                    <a:pt x="947" y="12070"/>
                  </a:cubicBezTo>
                  <a:lnTo>
                    <a:pt x="947" y="12043"/>
                  </a:lnTo>
                  <a:cubicBezTo>
                    <a:pt x="934" y="11935"/>
                    <a:pt x="907" y="11827"/>
                    <a:pt x="893" y="11705"/>
                  </a:cubicBezTo>
                  <a:cubicBezTo>
                    <a:pt x="812" y="11272"/>
                    <a:pt x="744" y="10933"/>
                    <a:pt x="704" y="10622"/>
                  </a:cubicBezTo>
                  <a:cubicBezTo>
                    <a:pt x="596" y="9919"/>
                    <a:pt x="528" y="9215"/>
                    <a:pt x="487" y="8511"/>
                  </a:cubicBezTo>
                  <a:lnTo>
                    <a:pt x="487" y="8471"/>
                  </a:lnTo>
                  <a:cubicBezTo>
                    <a:pt x="474" y="7767"/>
                    <a:pt x="487" y="7050"/>
                    <a:pt x="555" y="6346"/>
                  </a:cubicBezTo>
                  <a:cubicBezTo>
                    <a:pt x="623" y="5616"/>
                    <a:pt x="731" y="4899"/>
                    <a:pt x="893" y="4181"/>
                  </a:cubicBezTo>
                  <a:lnTo>
                    <a:pt x="893" y="4181"/>
                  </a:lnTo>
                  <a:lnTo>
                    <a:pt x="880" y="4195"/>
                  </a:lnTo>
                  <a:cubicBezTo>
                    <a:pt x="1042" y="3491"/>
                    <a:pt x="1245" y="2801"/>
                    <a:pt x="1489" y="2125"/>
                  </a:cubicBezTo>
                  <a:cubicBezTo>
                    <a:pt x="1732" y="1435"/>
                    <a:pt x="2030" y="758"/>
                    <a:pt x="2382" y="95"/>
                  </a:cubicBezTo>
                  <a:cubicBezTo>
                    <a:pt x="2382" y="82"/>
                    <a:pt x="2382" y="68"/>
                    <a:pt x="2382" y="54"/>
                  </a:cubicBezTo>
                  <a:cubicBezTo>
                    <a:pt x="2368" y="27"/>
                    <a:pt x="2355" y="14"/>
                    <a:pt x="2341" y="14"/>
                  </a:cubicBezTo>
                  <a:lnTo>
                    <a:pt x="2314" y="14"/>
                  </a:lnTo>
                  <a:lnTo>
                    <a:pt x="2300" y="0"/>
                  </a:ln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39" name="Google Shape;1093;p38"/>
            <p:cNvSpPr/>
            <p:nvPr/>
          </p:nvSpPr>
          <p:spPr>
            <a:xfrm>
              <a:off x="5330200" y="848450"/>
              <a:ext cx="13900" cy="18625"/>
            </a:xfrm>
            <a:custGeom>
              <a:avLst/>
              <a:gdLst/>
              <a:ahLst/>
              <a:cxnLst/>
              <a:rect l="l" t="t" r="r" b="b"/>
              <a:pathLst>
                <a:path w="556" h="745" extrusionOk="0">
                  <a:moveTo>
                    <a:pt x="231" y="0"/>
                  </a:moveTo>
                  <a:cubicBezTo>
                    <a:pt x="233" y="0"/>
                    <a:pt x="235" y="0"/>
                    <a:pt x="237" y="0"/>
                  </a:cubicBezTo>
                  <a:lnTo>
                    <a:pt x="237" y="0"/>
                  </a:lnTo>
                  <a:cubicBezTo>
                    <a:pt x="240" y="0"/>
                    <a:pt x="242" y="0"/>
                    <a:pt x="244" y="0"/>
                  </a:cubicBezTo>
                  <a:close/>
                  <a:moveTo>
                    <a:pt x="237" y="0"/>
                  </a:moveTo>
                  <a:cubicBezTo>
                    <a:pt x="222" y="1"/>
                    <a:pt x="200" y="2"/>
                    <a:pt x="177" y="14"/>
                  </a:cubicBezTo>
                  <a:cubicBezTo>
                    <a:pt x="68" y="54"/>
                    <a:pt x="1" y="176"/>
                    <a:pt x="41" y="284"/>
                  </a:cubicBezTo>
                  <a:cubicBezTo>
                    <a:pt x="41" y="312"/>
                    <a:pt x="55" y="339"/>
                    <a:pt x="68" y="379"/>
                  </a:cubicBezTo>
                  <a:lnTo>
                    <a:pt x="68" y="393"/>
                  </a:lnTo>
                  <a:lnTo>
                    <a:pt x="82" y="420"/>
                  </a:lnTo>
                  <a:cubicBezTo>
                    <a:pt x="96" y="474"/>
                    <a:pt x="109" y="542"/>
                    <a:pt x="123" y="596"/>
                  </a:cubicBezTo>
                  <a:cubicBezTo>
                    <a:pt x="150" y="690"/>
                    <a:pt x="244" y="745"/>
                    <a:pt x="339" y="745"/>
                  </a:cubicBezTo>
                  <a:cubicBezTo>
                    <a:pt x="353" y="745"/>
                    <a:pt x="380" y="745"/>
                    <a:pt x="393" y="731"/>
                  </a:cubicBezTo>
                  <a:cubicBezTo>
                    <a:pt x="447" y="717"/>
                    <a:pt x="501" y="677"/>
                    <a:pt x="529" y="636"/>
                  </a:cubicBezTo>
                  <a:cubicBezTo>
                    <a:pt x="556" y="582"/>
                    <a:pt x="556" y="515"/>
                    <a:pt x="542" y="460"/>
                  </a:cubicBezTo>
                  <a:cubicBezTo>
                    <a:pt x="515" y="339"/>
                    <a:pt x="474" y="217"/>
                    <a:pt x="420" y="95"/>
                  </a:cubicBezTo>
                  <a:cubicBezTo>
                    <a:pt x="381" y="29"/>
                    <a:pt x="315" y="2"/>
                    <a:pt x="237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40" name="Google Shape;1094;p38"/>
            <p:cNvSpPr/>
            <p:nvPr/>
          </p:nvSpPr>
          <p:spPr>
            <a:xfrm>
              <a:off x="5267300" y="743325"/>
              <a:ext cx="61575" cy="87900"/>
            </a:xfrm>
            <a:custGeom>
              <a:avLst/>
              <a:gdLst/>
              <a:ahLst/>
              <a:cxnLst/>
              <a:rect l="l" t="t" r="r" b="b"/>
              <a:pathLst>
                <a:path w="2463" h="3516" extrusionOk="0">
                  <a:moveTo>
                    <a:pt x="244" y="1"/>
                  </a:moveTo>
                  <a:cubicBezTo>
                    <a:pt x="233" y="1"/>
                    <a:pt x="223" y="4"/>
                    <a:pt x="217" y="11"/>
                  </a:cubicBezTo>
                  <a:lnTo>
                    <a:pt x="230" y="11"/>
                  </a:lnTo>
                  <a:cubicBezTo>
                    <a:pt x="176" y="11"/>
                    <a:pt x="135" y="11"/>
                    <a:pt x="108" y="38"/>
                  </a:cubicBezTo>
                  <a:cubicBezTo>
                    <a:pt x="54" y="65"/>
                    <a:pt x="27" y="119"/>
                    <a:pt x="14" y="173"/>
                  </a:cubicBezTo>
                  <a:cubicBezTo>
                    <a:pt x="0" y="214"/>
                    <a:pt x="0" y="254"/>
                    <a:pt x="14" y="295"/>
                  </a:cubicBezTo>
                  <a:cubicBezTo>
                    <a:pt x="14" y="335"/>
                    <a:pt x="41" y="363"/>
                    <a:pt x="68" y="390"/>
                  </a:cubicBezTo>
                  <a:lnTo>
                    <a:pt x="162" y="498"/>
                  </a:lnTo>
                  <a:lnTo>
                    <a:pt x="257" y="620"/>
                  </a:lnTo>
                  <a:cubicBezTo>
                    <a:pt x="677" y="1120"/>
                    <a:pt x="1015" y="1567"/>
                    <a:pt x="1299" y="1973"/>
                  </a:cubicBezTo>
                  <a:cubicBezTo>
                    <a:pt x="1637" y="2446"/>
                    <a:pt x="1935" y="2947"/>
                    <a:pt x="2192" y="3461"/>
                  </a:cubicBezTo>
                  <a:cubicBezTo>
                    <a:pt x="2219" y="3502"/>
                    <a:pt x="2260" y="3515"/>
                    <a:pt x="2314" y="3515"/>
                  </a:cubicBezTo>
                  <a:cubicBezTo>
                    <a:pt x="2327" y="3515"/>
                    <a:pt x="2354" y="3515"/>
                    <a:pt x="2382" y="3502"/>
                  </a:cubicBezTo>
                  <a:cubicBezTo>
                    <a:pt x="2436" y="3461"/>
                    <a:pt x="2463" y="3380"/>
                    <a:pt x="2422" y="3312"/>
                  </a:cubicBezTo>
                  <a:cubicBezTo>
                    <a:pt x="2111" y="2703"/>
                    <a:pt x="1800" y="2162"/>
                    <a:pt x="1488" y="1661"/>
                  </a:cubicBezTo>
                  <a:cubicBezTo>
                    <a:pt x="1164" y="1120"/>
                    <a:pt x="798" y="593"/>
                    <a:pt x="406" y="105"/>
                  </a:cubicBezTo>
                  <a:cubicBezTo>
                    <a:pt x="379" y="51"/>
                    <a:pt x="325" y="24"/>
                    <a:pt x="271" y="11"/>
                  </a:cubicBezTo>
                  <a:cubicBezTo>
                    <a:pt x="264" y="4"/>
                    <a:pt x="254" y="1"/>
                    <a:pt x="244" y="1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41" name="Google Shape;1095;p38"/>
            <p:cNvSpPr/>
            <p:nvPr/>
          </p:nvSpPr>
          <p:spPr>
            <a:xfrm>
              <a:off x="5350500" y="895475"/>
              <a:ext cx="44000" cy="255425"/>
            </a:xfrm>
            <a:custGeom>
              <a:avLst/>
              <a:gdLst/>
              <a:ahLst/>
              <a:cxnLst/>
              <a:rect l="l" t="t" r="r" b="b"/>
              <a:pathLst>
                <a:path w="1760" h="10217" extrusionOk="0">
                  <a:moveTo>
                    <a:pt x="244" y="0"/>
                  </a:moveTo>
                  <a:cubicBezTo>
                    <a:pt x="217" y="0"/>
                    <a:pt x="190" y="0"/>
                    <a:pt x="177" y="14"/>
                  </a:cubicBezTo>
                  <a:cubicBezTo>
                    <a:pt x="109" y="27"/>
                    <a:pt x="68" y="68"/>
                    <a:pt x="28" y="135"/>
                  </a:cubicBezTo>
                  <a:cubicBezTo>
                    <a:pt x="1" y="190"/>
                    <a:pt x="1" y="257"/>
                    <a:pt x="14" y="311"/>
                  </a:cubicBezTo>
                  <a:cubicBezTo>
                    <a:pt x="55" y="460"/>
                    <a:pt x="95" y="623"/>
                    <a:pt x="136" y="758"/>
                  </a:cubicBezTo>
                  <a:lnTo>
                    <a:pt x="163" y="826"/>
                  </a:lnTo>
                  <a:lnTo>
                    <a:pt x="285" y="1231"/>
                  </a:lnTo>
                  <a:lnTo>
                    <a:pt x="325" y="1326"/>
                  </a:lnTo>
                  <a:cubicBezTo>
                    <a:pt x="420" y="1664"/>
                    <a:pt x="528" y="2003"/>
                    <a:pt x="623" y="2341"/>
                  </a:cubicBezTo>
                  <a:cubicBezTo>
                    <a:pt x="826" y="3004"/>
                    <a:pt x="988" y="3667"/>
                    <a:pt x="1110" y="4344"/>
                  </a:cubicBezTo>
                  <a:cubicBezTo>
                    <a:pt x="1232" y="5020"/>
                    <a:pt x="1300" y="5697"/>
                    <a:pt x="1327" y="6373"/>
                  </a:cubicBezTo>
                  <a:cubicBezTo>
                    <a:pt x="1354" y="7063"/>
                    <a:pt x="1327" y="7740"/>
                    <a:pt x="1273" y="8416"/>
                  </a:cubicBezTo>
                  <a:cubicBezTo>
                    <a:pt x="1246" y="8660"/>
                    <a:pt x="1205" y="8931"/>
                    <a:pt x="1151" y="9242"/>
                  </a:cubicBezTo>
                  <a:cubicBezTo>
                    <a:pt x="1097" y="9553"/>
                    <a:pt x="1029" y="9824"/>
                    <a:pt x="948" y="10094"/>
                  </a:cubicBezTo>
                  <a:cubicBezTo>
                    <a:pt x="948" y="10108"/>
                    <a:pt x="948" y="10135"/>
                    <a:pt x="961" y="10162"/>
                  </a:cubicBezTo>
                  <a:cubicBezTo>
                    <a:pt x="975" y="10189"/>
                    <a:pt x="1002" y="10203"/>
                    <a:pt x="1029" y="10216"/>
                  </a:cubicBezTo>
                  <a:lnTo>
                    <a:pt x="1056" y="10216"/>
                  </a:lnTo>
                  <a:cubicBezTo>
                    <a:pt x="1097" y="10203"/>
                    <a:pt x="1137" y="10176"/>
                    <a:pt x="1151" y="10135"/>
                  </a:cubicBezTo>
                  <a:cubicBezTo>
                    <a:pt x="1259" y="9715"/>
                    <a:pt x="1408" y="9174"/>
                    <a:pt x="1516" y="8619"/>
                  </a:cubicBezTo>
                  <a:cubicBezTo>
                    <a:pt x="1584" y="8295"/>
                    <a:pt x="1624" y="8078"/>
                    <a:pt x="1651" y="7862"/>
                  </a:cubicBezTo>
                  <a:cubicBezTo>
                    <a:pt x="1679" y="7645"/>
                    <a:pt x="1706" y="7361"/>
                    <a:pt x="1733" y="7063"/>
                  </a:cubicBezTo>
                  <a:cubicBezTo>
                    <a:pt x="1760" y="6779"/>
                    <a:pt x="1760" y="6522"/>
                    <a:pt x="1760" y="6292"/>
                  </a:cubicBezTo>
                  <a:cubicBezTo>
                    <a:pt x="1760" y="6035"/>
                    <a:pt x="1760" y="5778"/>
                    <a:pt x="1760" y="5507"/>
                  </a:cubicBezTo>
                  <a:cubicBezTo>
                    <a:pt x="1746" y="5210"/>
                    <a:pt x="1733" y="4966"/>
                    <a:pt x="1706" y="4736"/>
                  </a:cubicBezTo>
                  <a:cubicBezTo>
                    <a:pt x="1692" y="4506"/>
                    <a:pt x="1651" y="4235"/>
                    <a:pt x="1624" y="3965"/>
                  </a:cubicBezTo>
                  <a:cubicBezTo>
                    <a:pt x="1530" y="3302"/>
                    <a:pt x="1394" y="2639"/>
                    <a:pt x="1218" y="1989"/>
                  </a:cubicBezTo>
                  <a:cubicBezTo>
                    <a:pt x="1124" y="1651"/>
                    <a:pt x="1016" y="1340"/>
                    <a:pt x="894" y="1042"/>
                  </a:cubicBezTo>
                  <a:cubicBezTo>
                    <a:pt x="840" y="907"/>
                    <a:pt x="772" y="758"/>
                    <a:pt x="691" y="582"/>
                  </a:cubicBezTo>
                  <a:cubicBezTo>
                    <a:pt x="623" y="420"/>
                    <a:pt x="542" y="257"/>
                    <a:pt x="447" y="108"/>
                  </a:cubicBezTo>
                  <a:cubicBezTo>
                    <a:pt x="407" y="41"/>
                    <a:pt x="325" y="0"/>
                    <a:pt x="244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42" name="Google Shape;1096;p38"/>
            <p:cNvSpPr/>
            <p:nvPr/>
          </p:nvSpPr>
          <p:spPr>
            <a:xfrm>
              <a:off x="4846125" y="739525"/>
              <a:ext cx="498650" cy="496950"/>
            </a:xfrm>
            <a:custGeom>
              <a:avLst/>
              <a:gdLst/>
              <a:ahLst/>
              <a:cxnLst/>
              <a:rect l="l" t="t" r="r" b="b"/>
              <a:pathLst>
                <a:path w="19946" h="19878" extrusionOk="0">
                  <a:moveTo>
                    <a:pt x="7281" y="0"/>
                  </a:moveTo>
                  <a:lnTo>
                    <a:pt x="7294" y="14"/>
                  </a:lnTo>
                  <a:cubicBezTo>
                    <a:pt x="7273" y="14"/>
                    <a:pt x="7251" y="13"/>
                    <a:pt x="7230" y="13"/>
                  </a:cubicBezTo>
                  <a:cubicBezTo>
                    <a:pt x="6265" y="13"/>
                    <a:pt x="5328" y="310"/>
                    <a:pt x="4547" y="853"/>
                  </a:cubicBezTo>
                  <a:cubicBezTo>
                    <a:pt x="3898" y="1286"/>
                    <a:pt x="3329" y="1827"/>
                    <a:pt x="2856" y="2436"/>
                  </a:cubicBezTo>
                  <a:cubicBezTo>
                    <a:pt x="2342" y="3072"/>
                    <a:pt x="1909" y="3762"/>
                    <a:pt x="1557" y="4506"/>
                  </a:cubicBezTo>
                  <a:cubicBezTo>
                    <a:pt x="867" y="5940"/>
                    <a:pt x="380" y="7469"/>
                    <a:pt x="150" y="9039"/>
                  </a:cubicBezTo>
                  <a:cubicBezTo>
                    <a:pt x="28" y="9878"/>
                    <a:pt x="1" y="10730"/>
                    <a:pt x="55" y="11583"/>
                  </a:cubicBezTo>
                  <a:cubicBezTo>
                    <a:pt x="123" y="12449"/>
                    <a:pt x="285" y="13301"/>
                    <a:pt x="542" y="14113"/>
                  </a:cubicBezTo>
                  <a:cubicBezTo>
                    <a:pt x="664" y="14519"/>
                    <a:pt x="826" y="14898"/>
                    <a:pt x="1016" y="15277"/>
                  </a:cubicBezTo>
                  <a:cubicBezTo>
                    <a:pt x="1192" y="15642"/>
                    <a:pt x="1395" y="15994"/>
                    <a:pt x="1625" y="16332"/>
                  </a:cubicBezTo>
                  <a:cubicBezTo>
                    <a:pt x="2085" y="16995"/>
                    <a:pt x="2653" y="17550"/>
                    <a:pt x="3316" y="17997"/>
                  </a:cubicBezTo>
                  <a:cubicBezTo>
                    <a:pt x="4006" y="18457"/>
                    <a:pt x="4791" y="18768"/>
                    <a:pt x="5603" y="18903"/>
                  </a:cubicBezTo>
                  <a:cubicBezTo>
                    <a:pt x="6009" y="18984"/>
                    <a:pt x="6415" y="19012"/>
                    <a:pt x="6820" y="19012"/>
                  </a:cubicBezTo>
                  <a:lnTo>
                    <a:pt x="6969" y="19012"/>
                  </a:lnTo>
                  <a:cubicBezTo>
                    <a:pt x="7524" y="19012"/>
                    <a:pt x="8079" y="18930"/>
                    <a:pt x="8620" y="18781"/>
                  </a:cubicBezTo>
                  <a:cubicBezTo>
                    <a:pt x="8674" y="18809"/>
                    <a:pt x="8728" y="18849"/>
                    <a:pt x="8796" y="18876"/>
                  </a:cubicBezTo>
                  <a:cubicBezTo>
                    <a:pt x="9148" y="19079"/>
                    <a:pt x="9513" y="19242"/>
                    <a:pt x="9892" y="19363"/>
                  </a:cubicBezTo>
                  <a:cubicBezTo>
                    <a:pt x="10284" y="19499"/>
                    <a:pt x="10690" y="19593"/>
                    <a:pt x="11096" y="19675"/>
                  </a:cubicBezTo>
                  <a:cubicBezTo>
                    <a:pt x="11502" y="19756"/>
                    <a:pt x="11922" y="19810"/>
                    <a:pt x="12341" y="19837"/>
                  </a:cubicBezTo>
                  <a:cubicBezTo>
                    <a:pt x="12707" y="19864"/>
                    <a:pt x="13045" y="19878"/>
                    <a:pt x="13370" y="19878"/>
                  </a:cubicBezTo>
                  <a:cubicBezTo>
                    <a:pt x="13830" y="19878"/>
                    <a:pt x="14290" y="19864"/>
                    <a:pt x="14777" y="19823"/>
                  </a:cubicBezTo>
                  <a:cubicBezTo>
                    <a:pt x="15183" y="19783"/>
                    <a:pt x="15575" y="19729"/>
                    <a:pt x="15981" y="19647"/>
                  </a:cubicBezTo>
                  <a:cubicBezTo>
                    <a:pt x="16401" y="19566"/>
                    <a:pt x="16820" y="19458"/>
                    <a:pt x="17226" y="19323"/>
                  </a:cubicBezTo>
                  <a:cubicBezTo>
                    <a:pt x="18065" y="19052"/>
                    <a:pt x="18863" y="18687"/>
                    <a:pt x="19607" y="18213"/>
                  </a:cubicBezTo>
                  <a:cubicBezTo>
                    <a:pt x="19716" y="18146"/>
                    <a:pt x="19837" y="18064"/>
                    <a:pt x="19946" y="17997"/>
                  </a:cubicBezTo>
                  <a:lnTo>
                    <a:pt x="19946" y="17997"/>
                  </a:lnTo>
                  <a:lnTo>
                    <a:pt x="19540" y="18146"/>
                  </a:lnTo>
                  <a:cubicBezTo>
                    <a:pt x="19066" y="18321"/>
                    <a:pt x="18606" y="18457"/>
                    <a:pt x="18119" y="18579"/>
                  </a:cubicBezTo>
                  <a:cubicBezTo>
                    <a:pt x="17943" y="18619"/>
                    <a:pt x="17767" y="18660"/>
                    <a:pt x="17591" y="18700"/>
                  </a:cubicBezTo>
                  <a:cubicBezTo>
                    <a:pt x="17415" y="18741"/>
                    <a:pt x="17280" y="18754"/>
                    <a:pt x="17118" y="18781"/>
                  </a:cubicBezTo>
                  <a:cubicBezTo>
                    <a:pt x="16793" y="18836"/>
                    <a:pt x="16468" y="18890"/>
                    <a:pt x="16157" y="18917"/>
                  </a:cubicBezTo>
                  <a:cubicBezTo>
                    <a:pt x="15724" y="18957"/>
                    <a:pt x="15304" y="18971"/>
                    <a:pt x="14899" y="18971"/>
                  </a:cubicBezTo>
                  <a:cubicBezTo>
                    <a:pt x="14493" y="18971"/>
                    <a:pt x="14100" y="18957"/>
                    <a:pt x="13708" y="18917"/>
                  </a:cubicBezTo>
                  <a:cubicBezTo>
                    <a:pt x="13302" y="18876"/>
                    <a:pt x="12909" y="18822"/>
                    <a:pt x="12517" y="18727"/>
                  </a:cubicBezTo>
                  <a:cubicBezTo>
                    <a:pt x="12125" y="18646"/>
                    <a:pt x="11732" y="18538"/>
                    <a:pt x="11367" y="18389"/>
                  </a:cubicBezTo>
                  <a:cubicBezTo>
                    <a:pt x="11002" y="18254"/>
                    <a:pt x="10650" y="18091"/>
                    <a:pt x="10325" y="17902"/>
                  </a:cubicBezTo>
                  <a:cubicBezTo>
                    <a:pt x="10000" y="17713"/>
                    <a:pt x="9689" y="17496"/>
                    <a:pt x="9405" y="17239"/>
                  </a:cubicBezTo>
                  <a:cubicBezTo>
                    <a:pt x="9121" y="16982"/>
                    <a:pt x="8877" y="16711"/>
                    <a:pt x="8661" y="16400"/>
                  </a:cubicBezTo>
                  <a:cubicBezTo>
                    <a:pt x="8552" y="16238"/>
                    <a:pt x="8444" y="16062"/>
                    <a:pt x="8363" y="15886"/>
                  </a:cubicBezTo>
                  <a:cubicBezTo>
                    <a:pt x="8268" y="15723"/>
                    <a:pt x="8201" y="15561"/>
                    <a:pt x="8147" y="15412"/>
                  </a:cubicBezTo>
                  <a:cubicBezTo>
                    <a:pt x="8025" y="15534"/>
                    <a:pt x="7903" y="15642"/>
                    <a:pt x="7768" y="15751"/>
                  </a:cubicBezTo>
                  <a:cubicBezTo>
                    <a:pt x="7659" y="15845"/>
                    <a:pt x="7538" y="15926"/>
                    <a:pt x="7402" y="16008"/>
                  </a:cubicBezTo>
                  <a:cubicBezTo>
                    <a:pt x="7172" y="16143"/>
                    <a:pt x="6902" y="16238"/>
                    <a:pt x="6631" y="16278"/>
                  </a:cubicBezTo>
                  <a:cubicBezTo>
                    <a:pt x="6536" y="16292"/>
                    <a:pt x="6442" y="16305"/>
                    <a:pt x="6347" y="16305"/>
                  </a:cubicBezTo>
                  <a:lnTo>
                    <a:pt x="6239" y="16305"/>
                  </a:lnTo>
                  <a:cubicBezTo>
                    <a:pt x="6117" y="16292"/>
                    <a:pt x="5995" y="16278"/>
                    <a:pt x="5873" y="16251"/>
                  </a:cubicBezTo>
                  <a:cubicBezTo>
                    <a:pt x="5616" y="16184"/>
                    <a:pt x="5373" y="16075"/>
                    <a:pt x="5156" y="15940"/>
                  </a:cubicBezTo>
                  <a:cubicBezTo>
                    <a:pt x="4764" y="15696"/>
                    <a:pt x="4425" y="15385"/>
                    <a:pt x="4141" y="15033"/>
                  </a:cubicBezTo>
                  <a:cubicBezTo>
                    <a:pt x="3979" y="14830"/>
                    <a:pt x="3844" y="14641"/>
                    <a:pt x="3708" y="14424"/>
                  </a:cubicBezTo>
                  <a:cubicBezTo>
                    <a:pt x="3573" y="14194"/>
                    <a:pt x="3451" y="13964"/>
                    <a:pt x="3343" y="13734"/>
                  </a:cubicBezTo>
                  <a:cubicBezTo>
                    <a:pt x="3126" y="13234"/>
                    <a:pt x="2937" y="12733"/>
                    <a:pt x="2802" y="12205"/>
                  </a:cubicBezTo>
                  <a:cubicBezTo>
                    <a:pt x="2653" y="11678"/>
                    <a:pt x="2558" y="11136"/>
                    <a:pt x="2491" y="10595"/>
                  </a:cubicBezTo>
                  <a:cubicBezTo>
                    <a:pt x="2369" y="9486"/>
                    <a:pt x="2382" y="8376"/>
                    <a:pt x="2545" y="7280"/>
                  </a:cubicBezTo>
                  <a:cubicBezTo>
                    <a:pt x="2626" y="6739"/>
                    <a:pt x="2734" y="6198"/>
                    <a:pt x="2883" y="5670"/>
                  </a:cubicBezTo>
                  <a:cubicBezTo>
                    <a:pt x="3032" y="5156"/>
                    <a:pt x="3208" y="4641"/>
                    <a:pt x="3424" y="4154"/>
                  </a:cubicBezTo>
                  <a:cubicBezTo>
                    <a:pt x="3654" y="3654"/>
                    <a:pt x="3911" y="3167"/>
                    <a:pt x="4209" y="2707"/>
                  </a:cubicBezTo>
                  <a:cubicBezTo>
                    <a:pt x="4507" y="2260"/>
                    <a:pt x="4845" y="1827"/>
                    <a:pt x="5210" y="1435"/>
                  </a:cubicBezTo>
                  <a:cubicBezTo>
                    <a:pt x="5305" y="1340"/>
                    <a:pt x="5413" y="1232"/>
                    <a:pt x="5508" y="1137"/>
                  </a:cubicBezTo>
                  <a:cubicBezTo>
                    <a:pt x="5616" y="1042"/>
                    <a:pt x="5697" y="961"/>
                    <a:pt x="5819" y="866"/>
                  </a:cubicBezTo>
                  <a:cubicBezTo>
                    <a:pt x="6022" y="690"/>
                    <a:pt x="6239" y="542"/>
                    <a:pt x="6482" y="420"/>
                  </a:cubicBezTo>
                  <a:cubicBezTo>
                    <a:pt x="6699" y="298"/>
                    <a:pt x="6942" y="176"/>
                    <a:pt x="7172" y="82"/>
                  </a:cubicBezTo>
                  <a:lnTo>
                    <a:pt x="7375" y="0"/>
                  </a:lnTo>
                  <a:close/>
                </a:path>
              </a:pathLst>
            </a:custGeom>
            <a:solidFill>
              <a:srgbClr val="F96E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43" name="Google Shape;1097;p38"/>
            <p:cNvSpPr/>
            <p:nvPr/>
          </p:nvSpPr>
          <p:spPr>
            <a:xfrm>
              <a:off x="4918525" y="959750"/>
              <a:ext cx="20325" cy="37000"/>
            </a:xfrm>
            <a:custGeom>
              <a:avLst/>
              <a:gdLst/>
              <a:ahLst/>
              <a:cxnLst/>
              <a:rect l="l" t="t" r="r" b="b"/>
              <a:pathLst>
                <a:path w="813" h="1480" extrusionOk="0">
                  <a:moveTo>
                    <a:pt x="406" y="0"/>
                  </a:moveTo>
                  <a:cubicBezTo>
                    <a:pt x="298" y="0"/>
                    <a:pt x="203" y="68"/>
                    <a:pt x="149" y="162"/>
                  </a:cubicBezTo>
                  <a:lnTo>
                    <a:pt x="149" y="149"/>
                  </a:lnTo>
                  <a:cubicBezTo>
                    <a:pt x="122" y="190"/>
                    <a:pt x="95" y="230"/>
                    <a:pt x="82" y="284"/>
                  </a:cubicBezTo>
                  <a:cubicBezTo>
                    <a:pt x="55" y="338"/>
                    <a:pt x="41" y="392"/>
                    <a:pt x="28" y="460"/>
                  </a:cubicBezTo>
                  <a:cubicBezTo>
                    <a:pt x="0" y="568"/>
                    <a:pt x="0" y="677"/>
                    <a:pt x="0" y="798"/>
                  </a:cubicBezTo>
                  <a:cubicBezTo>
                    <a:pt x="0" y="907"/>
                    <a:pt x="14" y="1015"/>
                    <a:pt x="55" y="1123"/>
                  </a:cubicBezTo>
                  <a:cubicBezTo>
                    <a:pt x="68" y="1177"/>
                    <a:pt x="95" y="1231"/>
                    <a:pt x="136" y="1286"/>
                  </a:cubicBezTo>
                  <a:cubicBezTo>
                    <a:pt x="163" y="1340"/>
                    <a:pt x="203" y="1394"/>
                    <a:pt x="244" y="1421"/>
                  </a:cubicBezTo>
                  <a:cubicBezTo>
                    <a:pt x="285" y="1462"/>
                    <a:pt x="335" y="1480"/>
                    <a:pt x="386" y="1480"/>
                  </a:cubicBezTo>
                  <a:cubicBezTo>
                    <a:pt x="402" y="1480"/>
                    <a:pt x="417" y="1478"/>
                    <a:pt x="433" y="1475"/>
                  </a:cubicBezTo>
                  <a:lnTo>
                    <a:pt x="501" y="1461"/>
                  </a:lnTo>
                  <a:cubicBezTo>
                    <a:pt x="542" y="1448"/>
                    <a:pt x="582" y="1421"/>
                    <a:pt x="609" y="1380"/>
                  </a:cubicBezTo>
                  <a:cubicBezTo>
                    <a:pt x="677" y="1313"/>
                    <a:pt x="731" y="1218"/>
                    <a:pt x="772" y="1123"/>
                  </a:cubicBezTo>
                  <a:cubicBezTo>
                    <a:pt x="785" y="1069"/>
                    <a:pt x="799" y="1015"/>
                    <a:pt x="812" y="961"/>
                  </a:cubicBezTo>
                  <a:cubicBezTo>
                    <a:pt x="812" y="893"/>
                    <a:pt x="812" y="812"/>
                    <a:pt x="812" y="744"/>
                  </a:cubicBezTo>
                  <a:cubicBezTo>
                    <a:pt x="812" y="636"/>
                    <a:pt x="785" y="514"/>
                    <a:pt x="758" y="406"/>
                  </a:cubicBezTo>
                  <a:cubicBezTo>
                    <a:pt x="745" y="365"/>
                    <a:pt x="731" y="325"/>
                    <a:pt x="704" y="284"/>
                  </a:cubicBezTo>
                  <a:cubicBezTo>
                    <a:pt x="704" y="271"/>
                    <a:pt x="691" y="244"/>
                    <a:pt x="691" y="230"/>
                  </a:cubicBezTo>
                  <a:cubicBezTo>
                    <a:pt x="650" y="108"/>
                    <a:pt x="555" y="27"/>
                    <a:pt x="447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44" name="Google Shape;1098;p38"/>
            <p:cNvSpPr/>
            <p:nvPr/>
          </p:nvSpPr>
          <p:spPr>
            <a:xfrm>
              <a:off x="4937475" y="902375"/>
              <a:ext cx="34175" cy="54350"/>
            </a:xfrm>
            <a:custGeom>
              <a:avLst/>
              <a:gdLst/>
              <a:ahLst/>
              <a:cxnLst/>
              <a:rect l="l" t="t" r="r" b="b"/>
              <a:pathLst>
                <a:path w="1367" h="2174" extrusionOk="0">
                  <a:moveTo>
                    <a:pt x="820" y="0"/>
                  </a:moveTo>
                  <a:cubicBezTo>
                    <a:pt x="795" y="0"/>
                    <a:pt x="769" y="3"/>
                    <a:pt x="744" y="8"/>
                  </a:cubicBezTo>
                  <a:cubicBezTo>
                    <a:pt x="474" y="76"/>
                    <a:pt x="298" y="333"/>
                    <a:pt x="190" y="563"/>
                  </a:cubicBezTo>
                  <a:cubicBezTo>
                    <a:pt x="122" y="698"/>
                    <a:pt x="81" y="834"/>
                    <a:pt x="54" y="969"/>
                  </a:cubicBezTo>
                  <a:cubicBezTo>
                    <a:pt x="14" y="1104"/>
                    <a:pt x="0" y="1253"/>
                    <a:pt x="14" y="1388"/>
                  </a:cubicBezTo>
                  <a:cubicBezTo>
                    <a:pt x="14" y="1483"/>
                    <a:pt x="41" y="1578"/>
                    <a:pt x="81" y="1673"/>
                  </a:cubicBezTo>
                  <a:lnTo>
                    <a:pt x="81" y="1686"/>
                  </a:lnTo>
                  <a:cubicBezTo>
                    <a:pt x="95" y="1808"/>
                    <a:pt x="163" y="1930"/>
                    <a:pt x="257" y="2011"/>
                  </a:cubicBezTo>
                  <a:cubicBezTo>
                    <a:pt x="338" y="2106"/>
                    <a:pt x="474" y="2160"/>
                    <a:pt x="596" y="2173"/>
                  </a:cubicBezTo>
                  <a:cubicBezTo>
                    <a:pt x="663" y="2173"/>
                    <a:pt x="717" y="2160"/>
                    <a:pt x="785" y="2133"/>
                  </a:cubicBezTo>
                  <a:cubicBezTo>
                    <a:pt x="839" y="2106"/>
                    <a:pt x="893" y="2079"/>
                    <a:pt x="934" y="2038"/>
                  </a:cubicBezTo>
                  <a:cubicBezTo>
                    <a:pt x="1123" y="1821"/>
                    <a:pt x="1259" y="1564"/>
                    <a:pt x="1299" y="1280"/>
                  </a:cubicBezTo>
                  <a:cubicBezTo>
                    <a:pt x="1340" y="1145"/>
                    <a:pt x="1353" y="996"/>
                    <a:pt x="1367" y="861"/>
                  </a:cubicBezTo>
                  <a:cubicBezTo>
                    <a:pt x="1367" y="725"/>
                    <a:pt x="1353" y="590"/>
                    <a:pt x="1326" y="468"/>
                  </a:cubicBezTo>
                  <a:cubicBezTo>
                    <a:pt x="1299" y="414"/>
                    <a:pt x="1286" y="360"/>
                    <a:pt x="1259" y="306"/>
                  </a:cubicBezTo>
                  <a:cubicBezTo>
                    <a:pt x="1232" y="279"/>
                    <a:pt x="1218" y="238"/>
                    <a:pt x="1191" y="211"/>
                  </a:cubicBezTo>
                  <a:cubicBezTo>
                    <a:pt x="1164" y="171"/>
                    <a:pt x="1137" y="144"/>
                    <a:pt x="1096" y="117"/>
                  </a:cubicBezTo>
                  <a:cubicBezTo>
                    <a:pt x="1021" y="41"/>
                    <a:pt x="920" y="0"/>
                    <a:pt x="820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45" name="Google Shape;1099;p38"/>
            <p:cNvSpPr/>
            <p:nvPr/>
          </p:nvSpPr>
          <p:spPr>
            <a:xfrm>
              <a:off x="4951325" y="975975"/>
              <a:ext cx="12550" cy="18800"/>
            </a:xfrm>
            <a:custGeom>
              <a:avLst/>
              <a:gdLst/>
              <a:ahLst/>
              <a:cxnLst/>
              <a:rect l="l" t="t" r="r" b="b"/>
              <a:pathLst>
                <a:path w="502" h="752" extrusionOk="0">
                  <a:moveTo>
                    <a:pt x="272" y="1"/>
                  </a:moveTo>
                  <a:cubicBezTo>
                    <a:pt x="231" y="1"/>
                    <a:pt x="190" y="14"/>
                    <a:pt x="163" y="41"/>
                  </a:cubicBezTo>
                  <a:lnTo>
                    <a:pt x="163" y="55"/>
                  </a:lnTo>
                  <a:cubicBezTo>
                    <a:pt x="136" y="82"/>
                    <a:pt x="109" y="122"/>
                    <a:pt x="82" y="163"/>
                  </a:cubicBezTo>
                  <a:cubicBezTo>
                    <a:pt x="55" y="204"/>
                    <a:pt x="28" y="271"/>
                    <a:pt x="28" y="325"/>
                  </a:cubicBezTo>
                  <a:cubicBezTo>
                    <a:pt x="28" y="339"/>
                    <a:pt x="28" y="352"/>
                    <a:pt x="28" y="352"/>
                  </a:cubicBezTo>
                  <a:cubicBezTo>
                    <a:pt x="1" y="434"/>
                    <a:pt x="1" y="515"/>
                    <a:pt x="28" y="596"/>
                  </a:cubicBezTo>
                  <a:cubicBezTo>
                    <a:pt x="42" y="637"/>
                    <a:pt x="69" y="664"/>
                    <a:pt x="96" y="691"/>
                  </a:cubicBezTo>
                  <a:cubicBezTo>
                    <a:pt x="109" y="704"/>
                    <a:pt x="136" y="731"/>
                    <a:pt x="163" y="731"/>
                  </a:cubicBezTo>
                  <a:cubicBezTo>
                    <a:pt x="184" y="745"/>
                    <a:pt x="204" y="752"/>
                    <a:pt x="226" y="752"/>
                  </a:cubicBezTo>
                  <a:cubicBezTo>
                    <a:pt x="248" y="752"/>
                    <a:pt x="272" y="745"/>
                    <a:pt x="299" y="731"/>
                  </a:cubicBezTo>
                  <a:cubicBezTo>
                    <a:pt x="326" y="731"/>
                    <a:pt x="339" y="704"/>
                    <a:pt x="366" y="677"/>
                  </a:cubicBezTo>
                  <a:cubicBezTo>
                    <a:pt x="407" y="637"/>
                    <a:pt x="448" y="582"/>
                    <a:pt x="461" y="528"/>
                  </a:cubicBezTo>
                  <a:cubicBezTo>
                    <a:pt x="502" y="366"/>
                    <a:pt x="475" y="204"/>
                    <a:pt x="380" y="68"/>
                  </a:cubicBezTo>
                  <a:cubicBezTo>
                    <a:pt x="380" y="55"/>
                    <a:pt x="366" y="41"/>
                    <a:pt x="339" y="28"/>
                  </a:cubicBezTo>
                  <a:cubicBezTo>
                    <a:pt x="326" y="14"/>
                    <a:pt x="312" y="1"/>
                    <a:pt x="285" y="1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46" name="Google Shape;1100;p38"/>
            <p:cNvSpPr/>
            <p:nvPr/>
          </p:nvSpPr>
          <p:spPr>
            <a:xfrm>
              <a:off x="4939825" y="1042625"/>
              <a:ext cx="31500" cy="47300"/>
            </a:xfrm>
            <a:custGeom>
              <a:avLst/>
              <a:gdLst/>
              <a:ahLst/>
              <a:cxnLst/>
              <a:rect l="l" t="t" r="r" b="b"/>
              <a:pathLst>
                <a:path w="1260" h="1892" extrusionOk="0">
                  <a:moveTo>
                    <a:pt x="407" y="0"/>
                  </a:moveTo>
                  <a:cubicBezTo>
                    <a:pt x="339" y="14"/>
                    <a:pt x="285" y="41"/>
                    <a:pt x="231" y="81"/>
                  </a:cubicBezTo>
                  <a:cubicBezTo>
                    <a:pt x="177" y="122"/>
                    <a:pt x="136" y="176"/>
                    <a:pt x="96" y="230"/>
                  </a:cubicBezTo>
                  <a:cubicBezTo>
                    <a:pt x="42" y="338"/>
                    <a:pt x="14" y="447"/>
                    <a:pt x="14" y="568"/>
                  </a:cubicBezTo>
                  <a:cubicBezTo>
                    <a:pt x="1" y="704"/>
                    <a:pt x="14" y="826"/>
                    <a:pt x="42" y="961"/>
                  </a:cubicBezTo>
                  <a:cubicBezTo>
                    <a:pt x="69" y="1096"/>
                    <a:pt x="109" y="1218"/>
                    <a:pt x="163" y="1353"/>
                  </a:cubicBezTo>
                  <a:cubicBezTo>
                    <a:pt x="190" y="1407"/>
                    <a:pt x="217" y="1462"/>
                    <a:pt x="258" y="1516"/>
                  </a:cubicBezTo>
                  <a:cubicBezTo>
                    <a:pt x="285" y="1570"/>
                    <a:pt x="326" y="1610"/>
                    <a:pt x="380" y="1665"/>
                  </a:cubicBezTo>
                  <a:cubicBezTo>
                    <a:pt x="393" y="1678"/>
                    <a:pt x="420" y="1692"/>
                    <a:pt x="434" y="1705"/>
                  </a:cubicBezTo>
                  <a:lnTo>
                    <a:pt x="461" y="1719"/>
                  </a:lnTo>
                  <a:cubicBezTo>
                    <a:pt x="502" y="1759"/>
                    <a:pt x="529" y="1786"/>
                    <a:pt x="569" y="1813"/>
                  </a:cubicBezTo>
                  <a:cubicBezTo>
                    <a:pt x="650" y="1864"/>
                    <a:pt x="737" y="1891"/>
                    <a:pt x="832" y="1891"/>
                  </a:cubicBezTo>
                  <a:cubicBezTo>
                    <a:pt x="866" y="1891"/>
                    <a:pt x="900" y="1888"/>
                    <a:pt x="935" y="1881"/>
                  </a:cubicBezTo>
                  <a:cubicBezTo>
                    <a:pt x="1043" y="1854"/>
                    <a:pt x="1138" y="1759"/>
                    <a:pt x="1192" y="1651"/>
                  </a:cubicBezTo>
                  <a:cubicBezTo>
                    <a:pt x="1232" y="1529"/>
                    <a:pt x="1259" y="1394"/>
                    <a:pt x="1246" y="1259"/>
                  </a:cubicBezTo>
                  <a:cubicBezTo>
                    <a:pt x="1246" y="1110"/>
                    <a:pt x="1219" y="961"/>
                    <a:pt x="1178" y="826"/>
                  </a:cubicBezTo>
                  <a:cubicBezTo>
                    <a:pt x="1138" y="677"/>
                    <a:pt x="1083" y="541"/>
                    <a:pt x="1016" y="406"/>
                  </a:cubicBezTo>
                  <a:cubicBezTo>
                    <a:pt x="962" y="284"/>
                    <a:pt x="880" y="190"/>
                    <a:pt x="786" y="95"/>
                  </a:cubicBezTo>
                  <a:cubicBezTo>
                    <a:pt x="745" y="68"/>
                    <a:pt x="691" y="41"/>
                    <a:pt x="623" y="27"/>
                  </a:cubicBezTo>
                  <a:cubicBezTo>
                    <a:pt x="569" y="14"/>
                    <a:pt x="515" y="0"/>
                    <a:pt x="461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47" name="Google Shape;1101;p38"/>
            <p:cNvSpPr/>
            <p:nvPr/>
          </p:nvSpPr>
          <p:spPr>
            <a:xfrm>
              <a:off x="4959800" y="1011075"/>
              <a:ext cx="16925" cy="28250"/>
            </a:xfrm>
            <a:custGeom>
              <a:avLst/>
              <a:gdLst/>
              <a:ahLst/>
              <a:cxnLst/>
              <a:rect l="l" t="t" r="r" b="b"/>
              <a:pathLst>
                <a:path w="677" h="1130" extrusionOk="0">
                  <a:moveTo>
                    <a:pt x="230" y="0"/>
                  </a:moveTo>
                  <a:cubicBezTo>
                    <a:pt x="189" y="0"/>
                    <a:pt x="158" y="25"/>
                    <a:pt x="136" y="58"/>
                  </a:cubicBezTo>
                  <a:cubicBezTo>
                    <a:pt x="109" y="99"/>
                    <a:pt x="81" y="139"/>
                    <a:pt x="54" y="180"/>
                  </a:cubicBezTo>
                  <a:cubicBezTo>
                    <a:pt x="41" y="220"/>
                    <a:pt x="27" y="261"/>
                    <a:pt x="14" y="315"/>
                  </a:cubicBezTo>
                  <a:cubicBezTo>
                    <a:pt x="0" y="396"/>
                    <a:pt x="0" y="491"/>
                    <a:pt x="14" y="572"/>
                  </a:cubicBezTo>
                  <a:cubicBezTo>
                    <a:pt x="27" y="667"/>
                    <a:pt x="54" y="748"/>
                    <a:pt x="95" y="829"/>
                  </a:cubicBezTo>
                  <a:cubicBezTo>
                    <a:pt x="122" y="910"/>
                    <a:pt x="176" y="978"/>
                    <a:pt x="230" y="1046"/>
                  </a:cubicBezTo>
                  <a:cubicBezTo>
                    <a:pt x="266" y="1093"/>
                    <a:pt x="331" y="1129"/>
                    <a:pt x="392" y="1129"/>
                  </a:cubicBezTo>
                  <a:cubicBezTo>
                    <a:pt x="402" y="1129"/>
                    <a:pt x="411" y="1129"/>
                    <a:pt x="420" y="1127"/>
                  </a:cubicBezTo>
                  <a:cubicBezTo>
                    <a:pt x="460" y="1113"/>
                    <a:pt x="487" y="1100"/>
                    <a:pt x="514" y="1086"/>
                  </a:cubicBezTo>
                  <a:cubicBezTo>
                    <a:pt x="541" y="1059"/>
                    <a:pt x="569" y="1032"/>
                    <a:pt x="582" y="1005"/>
                  </a:cubicBezTo>
                  <a:cubicBezTo>
                    <a:pt x="636" y="910"/>
                    <a:pt x="650" y="802"/>
                    <a:pt x="650" y="707"/>
                  </a:cubicBezTo>
                  <a:cubicBezTo>
                    <a:pt x="663" y="640"/>
                    <a:pt x="677" y="572"/>
                    <a:pt x="663" y="518"/>
                  </a:cubicBezTo>
                  <a:cubicBezTo>
                    <a:pt x="663" y="423"/>
                    <a:pt x="623" y="329"/>
                    <a:pt x="582" y="261"/>
                  </a:cubicBezTo>
                  <a:cubicBezTo>
                    <a:pt x="514" y="166"/>
                    <a:pt x="447" y="85"/>
                    <a:pt x="352" y="31"/>
                  </a:cubicBezTo>
                  <a:cubicBezTo>
                    <a:pt x="325" y="4"/>
                    <a:pt x="284" y="4"/>
                    <a:pt x="257" y="4"/>
                  </a:cubicBezTo>
                  <a:cubicBezTo>
                    <a:pt x="248" y="1"/>
                    <a:pt x="239" y="0"/>
                    <a:pt x="230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48" name="Google Shape;1102;p38"/>
            <p:cNvSpPr/>
            <p:nvPr/>
          </p:nvSpPr>
          <p:spPr>
            <a:xfrm>
              <a:off x="4949650" y="816650"/>
              <a:ext cx="23025" cy="31950"/>
            </a:xfrm>
            <a:custGeom>
              <a:avLst/>
              <a:gdLst/>
              <a:ahLst/>
              <a:cxnLst/>
              <a:rect l="l" t="t" r="r" b="b"/>
              <a:pathLst>
                <a:path w="921" h="1278" extrusionOk="0">
                  <a:moveTo>
                    <a:pt x="704" y="0"/>
                  </a:moveTo>
                  <a:lnTo>
                    <a:pt x="717" y="14"/>
                  </a:lnTo>
                  <a:cubicBezTo>
                    <a:pt x="677" y="14"/>
                    <a:pt x="650" y="27"/>
                    <a:pt x="609" y="41"/>
                  </a:cubicBezTo>
                  <a:cubicBezTo>
                    <a:pt x="555" y="55"/>
                    <a:pt x="501" y="82"/>
                    <a:pt x="447" y="122"/>
                  </a:cubicBezTo>
                  <a:cubicBezTo>
                    <a:pt x="393" y="149"/>
                    <a:pt x="352" y="190"/>
                    <a:pt x="312" y="230"/>
                  </a:cubicBezTo>
                  <a:cubicBezTo>
                    <a:pt x="271" y="271"/>
                    <a:pt x="244" y="312"/>
                    <a:pt x="217" y="366"/>
                  </a:cubicBezTo>
                  <a:cubicBezTo>
                    <a:pt x="149" y="460"/>
                    <a:pt x="95" y="569"/>
                    <a:pt x="54" y="690"/>
                  </a:cubicBezTo>
                  <a:cubicBezTo>
                    <a:pt x="27" y="799"/>
                    <a:pt x="0" y="907"/>
                    <a:pt x="0" y="1029"/>
                  </a:cubicBezTo>
                  <a:lnTo>
                    <a:pt x="0" y="1083"/>
                  </a:lnTo>
                  <a:cubicBezTo>
                    <a:pt x="14" y="1123"/>
                    <a:pt x="27" y="1164"/>
                    <a:pt x="41" y="1191"/>
                  </a:cubicBezTo>
                  <a:cubicBezTo>
                    <a:pt x="68" y="1218"/>
                    <a:pt x="95" y="1245"/>
                    <a:pt x="136" y="1259"/>
                  </a:cubicBezTo>
                  <a:cubicBezTo>
                    <a:pt x="164" y="1268"/>
                    <a:pt x="193" y="1278"/>
                    <a:pt x="222" y="1278"/>
                  </a:cubicBezTo>
                  <a:cubicBezTo>
                    <a:pt x="234" y="1278"/>
                    <a:pt x="246" y="1276"/>
                    <a:pt x="257" y="1272"/>
                  </a:cubicBezTo>
                  <a:cubicBezTo>
                    <a:pt x="366" y="1259"/>
                    <a:pt x="460" y="1232"/>
                    <a:pt x="555" y="1164"/>
                  </a:cubicBezTo>
                  <a:cubicBezTo>
                    <a:pt x="596" y="1123"/>
                    <a:pt x="623" y="1083"/>
                    <a:pt x="663" y="1042"/>
                  </a:cubicBezTo>
                  <a:cubicBezTo>
                    <a:pt x="704" y="1002"/>
                    <a:pt x="731" y="961"/>
                    <a:pt x="758" y="907"/>
                  </a:cubicBezTo>
                  <a:cubicBezTo>
                    <a:pt x="799" y="826"/>
                    <a:pt x="839" y="731"/>
                    <a:pt x="866" y="623"/>
                  </a:cubicBezTo>
                  <a:cubicBezTo>
                    <a:pt x="880" y="582"/>
                    <a:pt x="880" y="542"/>
                    <a:pt x="893" y="501"/>
                  </a:cubicBezTo>
                  <a:cubicBezTo>
                    <a:pt x="893" y="488"/>
                    <a:pt x="893" y="474"/>
                    <a:pt x="893" y="474"/>
                  </a:cubicBezTo>
                  <a:cubicBezTo>
                    <a:pt x="920" y="366"/>
                    <a:pt x="920" y="244"/>
                    <a:pt x="920" y="136"/>
                  </a:cubicBezTo>
                  <a:cubicBezTo>
                    <a:pt x="907" y="55"/>
                    <a:pt x="853" y="0"/>
                    <a:pt x="785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49" name="Google Shape;1103;p38"/>
            <p:cNvSpPr/>
            <p:nvPr/>
          </p:nvSpPr>
          <p:spPr>
            <a:xfrm>
              <a:off x="5083600" y="1131575"/>
              <a:ext cx="37925" cy="36900"/>
            </a:xfrm>
            <a:custGeom>
              <a:avLst/>
              <a:gdLst/>
              <a:ahLst/>
              <a:cxnLst/>
              <a:rect l="l" t="t" r="r" b="b"/>
              <a:pathLst>
                <a:path w="1517" h="1476" extrusionOk="0">
                  <a:moveTo>
                    <a:pt x="339" y="1"/>
                  </a:moveTo>
                  <a:cubicBezTo>
                    <a:pt x="285" y="1"/>
                    <a:pt x="231" y="1"/>
                    <a:pt x="190" y="28"/>
                  </a:cubicBezTo>
                  <a:cubicBezTo>
                    <a:pt x="95" y="82"/>
                    <a:pt x="28" y="177"/>
                    <a:pt x="14" y="285"/>
                  </a:cubicBezTo>
                  <a:cubicBezTo>
                    <a:pt x="1" y="339"/>
                    <a:pt x="1" y="380"/>
                    <a:pt x="14" y="434"/>
                  </a:cubicBezTo>
                  <a:cubicBezTo>
                    <a:pt x="28" y="488"/>
                    <a:pt x="41" y="542"/>
                    <a:pt x="55" y="596"/>
                  </a:cubicBezTo>
                  <a:cubicBezTo>
                    <a:pt x="68" y="637"/>
                    <a:pt x="95" y="691"/>
                    <a:pt x="122" y="732"/>
                  </a:cubicBezTo>
                  <a:cubicBezTo>
                    <a:pt x="149" y="786"/>
                    <a:pt x="190" y="840"/>
                    <a:pt x="231" y="894"/>
                  </a:cubicBezTo>
                  <a:cubicBezTo>
                    <a:pt x="312" y="1002"/>
                    <a:pt x="407" y="1097"/>
                    <a:pt x="501" y="1178"/>
                  </a:cubicBezTo>
                  <a:cubicBezTo>
                    <a:pt x="610" y="1259"/>
                    <a:pt x="718" y="1340"/>
                    <a:pt x="840" y="1395"/>
                  </a:cubicBezTo>
                  <a:cubicBezTo>
                    <a:pt x="907" y="1422"/>
                    <a:pt x="988" y="1435"/>
                    <a:pt x="1056" y="1449"/>
                  </a:cubicBezTo>
                  <a:cubicBezTo>
                    <a:pt x="1110" y="1462"/>
                    <a:pt x="1178" y="1476"/>
                    <a:pt x="1232" y="1476"/>
                  </a:cubicBezTo>
                  <a:lnTo>
                    <a:pt x="1300" y="1476"/>
                  </a:lnTo>
                  <a:cubicBezTo>
                    <a:pt x="1340" y="1462"/>
                    <a:pt x="1394" y="1449"/>
                    <a:pt x="1421" y="1422"/>
                  </a:cubicBezTo>
                  <a:cubicBezTo>
                    <a:pt x="1476" y="1381"/>
                    <a:pt x="1503" y="1313"/>
                    <a:pt x="1516" y="1246"/>
                  </a:cubicBezTo>
                  <a:cubicBezTo>
                    <a:pt x="1516" y="1192"/>
                    <a:pt x="1503" y="1124"/>
                    <a:pt x="1503" y="1056"/>
                  </a:cubicBezTo>
                  <a:cubicBezTo>
                    <a:pt x="1503" y="1029"/>
                    <a:pt x="1489" y="1002"/>
                    <a:pt x="1476" y="989"/>
                  </a:cubicBezTo>
                  <a:cubicBezTo>
                    <a:pt x="1489" y="948"/>
                    <a:pt x="1489" y="907"/>
                    <a:pt x="1476" y="867"/>
                  </a:cubicBezTo>
                  <a:cubicBezTo>
                    <a:pt x="1448" y="759"/>
                    <a:pt x="1394" y="650"/>
                    <a:pt x="1327" y="556"/>
                  </a:cubicBezTo>
                  <a:cubicBezTo>
                    <a:pt x="1205" y="434"/>
                    <a:pt x="1070" y="326"/>
                    <a:pt x="921" y="231"/>
                  </a:cubicBezTo>
                  <a:cubicBezTo>
                    <a:pt x="799" y="150"/>
                    <a:pt x="664" y="82"/>
                    <a:pt x="515" y="28"/>
                  </a:cubicBezTo>
                  <a:cubicBezTo>
                    <a:pt x="461" y="14"/>
                    <a:pt x="393" y="1"/>
                    <a:pt x="339" y="1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50" name="Google Shape;1104;p38"/>
            <p:cNvSpPr/>
            <p:nvPr/>
          </p:nvSpPr>
          <p:spPr>
            <a:xfrm>
              <a:off x="5141450" y="1161700"/>
              <a:ext cx="24350" cy="21375"/>
            </a:xfrm>
            <a:custGeom>
              <a:avLst/>
              <a:gdLst/>
              <a:ahLst/>
              <a:cxnLst/>
              <a:rect l="l" t="t" r="r" b="b"/>
              <a:pathLst>
                <a:path w="974" h="855" extrusionOk="0">
                  <a:moveTo>
                    <a:pt x="176" y="0"/>
                  </a:moveTo>
                  <a:cubicBezTo>
                    <a:pt x="122" y="0"/>
                    <a:pt x="68" y="27"/>
                    <a:pt x="28" y="68"/>
                  </a:cubicBezTo>
                  <a:lnTo>
                    <a:pt x="41" y="68"/>
                  </a:lnTo>
                  <a:cubicBezTo>
                    <a:pt x="14" y="95"/>
                    <a:pt x="0" y="122"/>
                    <a:pt x="0" y="163"/>
                  </a:cubicBezTo>
                  <a:cubicBezTo>
                    <a:pt x="0" y="190"/>
                    <a:pt x="0" y="217"/>
                    <a:pt x="14" y="244"/>
                  </a:cubicBezTo>
                  <a:cubicBezTo>
                    <a:pt x="28" y="311"/>
                    <a:pt x="55" y="365"/>
                    <a:pt x="82" y="420"/>
                  </a:cubicBezTo>
                  <a:lnTo>
                    <a:pt x="122" y="460"/>
                  </a:lnTo>
                  <a:cubicBezTo>
                    <a:pt x="122" y="487"/>
                    <a:pt x="122" y="514"/>
                    <a:pt x="149" y="528"/>
                  </a:cubicBezTo>
                  <a:cubicBezTo>
                    <a:pt x="230" y="623"/>
                    <a:pt x="339" y="704"/>
                    <a:pt x="447" y="758"/>
                  </a:cubicBezTo>
                  <a:cubicBezTo>
                    <a:pt x="569" y="812"/>
                    <a:pt x="691" y="853"/>
                    <a:pt x="812" y="853"/>
                  </a:cubicBezTo>
                  <a:cubicBezTo>
                    <a:pt x="818" y="854"/>
                    <a:pt x="824" y="854"/>
                    <a:pt x="830" y="854"/>
                  </a:cubicBezTo>
                  <a:cubicBezTo>
                    <a:pt x="905" y="854"/>
                    <a:pt x="974" y="779"/>
                    <a:pt x="961" y="704"/>
                  </a:cubicBezTo>
                  <a:cubicBezTo>
                    <a:pt x="934" y="514"/>
                    <a:pt x="839" y="352"/>
                    <a:pt x="704" y="230"/>
                  </a:cubicBezTo>
                  <a:cubicBezTo>
                    <a:pt x="636" y="176"/>
                    <a:pt x="555" y="122"/>
                    <a:pt x="474" y="81"/>
                  </a:cubicBezTo>
                  <a:cubicBezTo>
                    <a:pt x="379" y="41"/>
                    <a:pt x="298" y="14"/>
                    <a:pt x="190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51" name="Google Shape;1105;p38"/>
            <p:cNvSpPr/>
            <p:nvPr/>
          </p:nvSpPr>
          <p:spPr>
            <a:xfrm>
              <a:off x="4973675" y="883875"/>
              <a:ext cx="137350" cy="140200"/>
            </a:xfrm>
            <a:custGeom>
              <a:avLst/>
              <a:gdLst/>
              <a:ahLst/>
              <a:cxnLst/>
              <a:rect l="l" t="t" r="r" b="b"/>
              <a:pathLst>
                <a:path w="5494" h="5608" extrusionOk="0">
                  <a:moveTo>
                    <a:pt x="2676" y="0"/>
                  </a:moveTo>
                  <a:cubicBezTo>
                    <a:pt x="2552" y="0"/>
                    <a:pt x="2426" y="10"/>
                    <a:pt x="2300" y="31"/>
                  </a:cubicBezTo>
                  <a:cubicBezTo>
                    <a:pt x="920" y="248"/>
                    <a:pt x="0" y="1682"/>
                    <a:pt x="244" y="3211"/>
                  </a:cubicBezTo>
                  <a:cubicBezTo>
                    <a:pt x="478" y="4606"/>
                    <a:pt x="1603" y="5607"/>
                    <a:pt x="2846" y="5607"/>
                  </a:cubicBezTo>
                  <a:cubicBezTo>
                    <a:pt x="2966" y="5607"/>
                    <a:pt x="3086" y="5598"/>
                    <a:pt x="3207" y="5579"/>
                  </a:cubicBezTo>
                  <a:cubicBezTo>
                    <a:pt x="4587" y="5362"/>
                    <a:pt x="5494" y="3928"/>
                    <a:pt x="5250" y="2399"/>
                  </a:cubicBezTo>
                  <a:cubicBezTo>
                    <a:pt x="5016" y="1010"/>
                    <a:pt x="3911" y="0"/>
                    <a:pt x="2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52" name="Google Shape;1106;p38"/>
            <p:cNvSpPr/>
            <p:nvPr/>
          </p:nvSpPr>
          <p:spPr>
            <a:xfrm>
              <a:off x="5012575" y="902025"/>
              <a:ext cx="96075" cy="98125"/>
            </a:xfrm>
            <a:custGeom>
              <a:avLst/>
              <a:gdLst/>
              <a:ahLst/>
              <a:cxnLst/>
              <a:rect l="l" t="t" r="r" b="b"/>
              <a:pathLst>
                <a:path w="3843" h="3925" extrusionOk="0">
                  <a:moveTo>
                    <a:pt x="1865" y="0"/>
                  </a:moveTo>
                  <a:cubicBezTo>
                    <a:pt x="1776" y="0"/>
                    <a:pt x="1687" y="7"/>
                    <a:pt x="1597" y="22"/>
                  </a:cubicBezTo>
                  <a:cubicBezTo>
                    <a:pt x="636" y="185"/>
                    <a:pt x="0" y="1172"/>
                    <a:pt x="162" y="2241"/>
                  </a:cubicBezTo>
                  <a:cubicBezTo>
                    <a:pt x="323" y="3219"/>
                    <a:pt x="1118" y="3925"/>
                    <a:pt x="1987" y="3925"/>
                  </a:cubicBezTo>
                  <a:cubicBezTo>
                    <a:pt x="2068" y="3925"/>
                    <a:pt x="2150" y="3918"/>
                    <a:pt x="2233" y="3906"/>
                  </a:cubicBezTo>
                  <a:cubicBezTo>
                    <a:pt x="3207" y="3743"/>
                    <a:pt x="3843" y="2742"/>
                    <a:pt x="3667" y="1673"/>
                  </a:cubicBezTo>
                  <a:cubicBezTo>
                    <a:pt x="3507" y="703"/>
                    <a:pt x="2735" y="0"/>
                    <a:pt x="1865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53" name="Google Shape;1107;p38"/>
            <p:cNvSpPr/>
            <p:nvPr/>
          </p:nvSpPr>
          <p:spPr>
            <a:xfrm>
              <a:off x="4992275" y="955775"/>
              <a:ext cx="44675" cy="17625"/>
            </a:xfrm>
            <a:custGeom>
              <a:avLst/>
              <a:gdLst/>
              <a:ahLst/>
              <a:cxnLst/>
              <a:rect l="l" t="t" r="r" b="b"/>
              <a:pathLst>
                <a:path w="1787" h="705" extrusionOk="0">
                  <a:moveTo>
                    <a:pt x="1169" y="0"/>
                  </a:moveTo>
                  <a:cubicBezTo>
                    <a:pt x="1066" y="0"/>
                    <a:pt x="955" y="8"/>
                    <a:pt x="839" y="24"/>
                  </a:cubicBezTo>
                  <a:cubicBezTo>
                    <a:pt x="352" y="105"/>
                    <a:pt x="0" y="321"/>
                    <a:pt x="14" y="497"/>
                  </a:cubicBezTo>
                  <a:cubicBezTo>
                    <a:pt x="34" y="627"/>
                    <a:pt x="266" y="705"/>
                    <a:pt x="581" y="705"/>
                  </a:cubicBezTo>
                  <a:cubicBezTo>
                    <a:pt x="694" y="705"/>
                    <a:pt x="819" y="695"/>
                    <a:pt x="947" y="673"/>
                  </a:cubicBezTo>
                  <a:cubicBezTo>
                    <a:pt x="1421" y="592"/>
                    <a:pt x="1786" y="389"/>
                    <a:pt x="1759" y="213"/>
                  </a:cubicBezTo>
                  <a:cubicBezTo>
                    <a:pt x="1739" y="79"/>
                    <a:pt x="1498" y="0"/>
                    <a:pt x="1169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54" name="Google Shape;1108;p38"/>
            <p:cNvSpPr/>
            <p:nvPr/>
          </p:nvSpPr>
          <p:spPr>
            <a:xfrm>
              <a:off x="4973675" y="820125"/>
              <a:ext cx="81550" cy="40175"/>
            </a:xfrm>
            <a:custGeom>
              <a:avLst/>
              <a:gdLst/>
              <a:ahLst/>
              <a:cxnLst/>
              <a:rect l="l" t="t" r="r" b="b"/>
              <a:pathLst>
                <a:path w="3262" h="1607" extrusionOk="0">
                  <a:moveTo>
                    <a:pt x="2330" y="0"/>
                  </a:moveTo>
                  <a:cubicBezTo>
                    <a:pt x="2064" y="0"/>
                    <a:pt x="1755" y="47"/>
                    <a:pt x="1434" y="146"/>
                  </a:cubicBezTo>
                  <a:cubicBezTo>
                    <a:pt x="595" y="389"/>
                    <a:pt x="0" y="890"/>
                    <a:pt x="122" y="1255"/>
                  </a:cubicBezTo>
                  <a:cubicBezTo>
                    <a:pt x="190" y="1484"/>
                    <a:pt x="512" y="1606"/>
                    <a:pt x="949" y="1606"/>
                  </a:cubicBezTo>
                  <a:cubicBezTo>
                    <a:pt x="1211" y="1606"/>
                    <a:pt x="1513" y="1563"/>
                    <a:pt x="1827" y="1472"/>
                  </a:cubicBezTo>
                  <a:cubicBezTo>
                    <a:pt x="2666" y="1228"/>
                    <a:pt x="3261" y="714"/>
                    <a:pt x="3153" y="349"/>
                  </a:cubicBezTo>
                  <a:cubicBezTo>
                    <a:pt x="3078" y="123"/>
                    <a:pt x="2760" y="0"/>
                    <a:pt x="2330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55" name="Google Shape;1109;p38"/>
            <p:cNvSpPr/>
            <p:nvPr/>
          </p:nvSpPr>
          <p:spPr>
            <a:xfrm>
              <a:off x="5297725" y="839125"/>
              <a:ext cx="138400" cy="140125"/>
            </a:xfrm>
            <a:custGeom>
              <a:avLst/>
              <a:gdLst/>
              <a:ahLst/>
              <a:cxnLst/>
              <a:rect l="l" t="t" r="r" b="b"/>
              <a:pathLst>
                <a:path w="5536" h="5605" extrusionOk="0">
                  <a:moveTo>
                    <a:pt x="2699" y="0"/>
                  </a:moveTo>
                  <a:cubicBezTo>
                    <a:pt x="2568" y="0"/>
                    <a:pt x="2435" y="12"/>
                    <a:pt x="2301" y="35"/>
                  </a:cubicBezTo>
                  <a:cubicBezTo>
                    <a:pt x="907" y="265"/>
                    <a:pt x="1" y="1699"/>
                    <a:pt x="271" y="3228"/>
                  </a:cubicBezTo>
                  <a:cubicBezTo>
                    <a:pt x="516" y="4610"/>
                    <a:pt x="1610" y="5604"/>
                    <a:pt x="2847" y="5604"/>
                  </a:cubicBezTo>
                  <a:cubicBezTo>
                    <a:pt x="2979" y="5604"/>
                    <a:pt x="3113" y="5593"/>
                    <a:pt x="3248" y="5569"/>
                  </a:cubicBezTo>
                  <a:cubicBezTo>
                    <a:pt x="4628" y="5326"/>
                    <a:pt x="5535" y="3905"/>
                    <a:pt x="5278" y="2376"/>
                  </a:cubicBezTo>
                  <a:cubicBezTo>
                    <a:pt x="5034" y="995"/>
                    <a:pt x="3928" y="0"/>
                    <a:pt x="2699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56" name="Google Shape;1110;p38"/>
            <p:cNvSpPr/>
            <p:nvPr/>
          </p:nvSpPr>
          <p:spPr>
            <a:xfrm>
              <a:off x="5300775" y="863350"/>
              <a:ext cx="96425" cy="98000"/>
            </a:xfrm>
            <a:custGeom>
              <a:avLst/>
              <a:gdLst/>
              <a:ahLst/>
              <a:cxnLst/>
              <a:rect l="l" t="t" r="r" b="b"/>
              <a:pathLst>
                <a:path w="3857" h="3920" extrusionOk="0">
                  <a:moveTo>
                    <a:pt x="1884" y="1"/>
                  </a:moveTo>
                  <a:cubicBezTo>
                    <a:pt x="1789" y="1"/>
                    <a:pt x="1694" y="9"/>
                    <a:pt x="1597" y="27"/>
                  </a:cubicBezTo>
                  <a:cubicBezTo>
                    <a:pt x="637" y="189"/>
                    <a:pt x="1" y="1190"/>
                    <a:pt x="190" y="2259"/>
                  </a:cubicBezTo>
                  <a:cubicBezTo>
                    <a:pt x="349" y="3228"/>
                    <a:pt x="1131" y="3919"/>
                    <a:pt x="1992" y="3919"/>
                  </a:cubicBezTo>
                  <a:cubicBezTo>
                    <a:pt x="2081" y="3919"/>
                    <a:pt x="2170" y="3912"/>
                    <a:pt x="2260" y="3897"/>
                  </a:cubicBezTo>
                  <a:cubicBezTo>
                    <a:pt x="3221" y="3721"/>
                    <a:pt x="3857" y="2719"/>
                    <a:pt x="3681" y="1650"/>
                  </a:cubicBezTo>
                  <a:cubicBezTo>
                    <a:pt x="3511" y="689"/>
                    <a:pt x="2738" y="1"/>
                    <a:pt x="1884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57" name="Google Shape;1111;p38"/>
            <p:cNvSpPr/>
            <p:nvPr/>
          </p:nvSpPr>
          <p:spPr>
            <a:xfrm>
              <a:off x="5374175" y="901425"/>
              <a:ext cx="45375" cy="17525"/>
            </a:xfrm>
            <a:custGeom>
              <a:avLst/>
              <a:gdLst/>
              <a:ahLst/>
              <a:cxnLst/>
              <a:rect l="l" t="t" r="r" b="b"/>
              <a:pathLst>
                <a:path w="1815" h="701" extrusionOk="0">
                  <a:moveTo>
                    <a:pt x="1222" y="1"/>
                  </a:moveTo>
                  <a:cubicBezTo>
                    <a:pt x="1109" y="1"/>
                    <a:pt x="984" y="11"/>
                    <a:pt x="853" y="33"/>
                  </a:cubicBezTo>
                  <a:cubicBezTo>
                    <a:pt x="380" y="114"/>
                    <a:pt x="1" y="330"/>
                    <a:pt x="41" y="506"/>
                  </a:cubicBezTo>
                  <a:cubicBezTo>
                    <a:pt x="61" y="625"/>
                    <a:pt x="291" y="701"/>
                    <a:pt x="599" y="701"/>
                  </a:cubicBezTo>
                  <a:cubicBezTo>
                    <a:pt x="712" y="701"/>
                    <a:pt x="835" y="690"/>
                    <a:pt x="962" y="669"/>
                  </a:cubicBezTo>
                  <a:cubicBezTo>
                    <a:pt x="1449" y="588"/>
                    <a:pt x="1814" y="371"/>
                    <a:pt x="1787" y="195"/>
                  </a:cubicBezTo>
                  <a:cubicBezTo>
                    <a:pt x="1757" y="76"/>
                    <a:pt x="1532" y="1"/>
                    <a:pt x="122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58" name="Google Shape;1112;p38"/>
            <p:cNvSpPr/>
            <p:nvPr/>
          </p:nvSpPr>
          <p:spPr>
            <a:xfrm>
              <a:off x="5320050" y="774275"/>
              <a:ext cx="79875" cy="35000"/>
            </a:xfrm>
            <a:custGeom>
              <a:avLst/>
              <a:gdLst/>
              <a:ahLst/>
              <a:cxnLst/>
              <a:rect l="l" t="t" r="r" b="b"/>
              <a:pathLst>
                <a:path w="3195" h="1400" extrusionOk="0">
                  <a:moveTo>
                    <a:pt x="1464" y="0"/>
                  </a:moveTo>
                  <a:cubicBezTo>
                    <a:pt x="660" y="0"/>
                    <a:pt x="27" y="284"/>
                    <a:pt x="14" y="640"/>
                  </a:cubicBezTo>
                  <a:cubicBezTo>
                    <a:pt x="1" y="1032"/>
                    <a:pt x="705" y="1357"/>
                    <a:pt x="1570" y="1398"/>
                  </a:cubicBezTo>
                  <a:cubicBezTo>
                    <a:pt x="1609" y="1399"/>
                    <a:pt x="1648" y="1400"/>
                    <a:pt x="1686" y="1400"/>
                  </a:cubicBezTo>
                  <a:cubicBezTo>
                    <a:pt x="2512" y="1400"/>
                    <a:pt x="3168" y="1124"/>
                    <a:pt x="3181" y="762"/>
                  </a:cubicBezTo>
                  <a:cubicBezTo>
                    <a:pt x="3194" y="369"/>
                    <a:pt x="2491" y="45"/>
                    <a:pt x="1625" y="4"/>
                  </a:cubicBezTo>
                  <a:cubicBezTo>
                    <a:pt x="1571" y="2"/>
                    <a:pt x="1517" y="0"/>
                    <a:pt x="1464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59" name="Google Shape;1113;p38"/>
            <p:cNvSpPr/>
            <p:nvPr/>
          </p:nvSpPr>
          <p:spPr>
            <a:xfrm>
              <a:off x="5163775" y="955350"/>
              <a:ext cx="103875" cy="55250"/>
            </a:xfrm>
            <a:custGeom>
              <a:avLst/>
              <a:gdLst/>
              <a:ahLst/>
              <a:cxnLst/>
              <a:rect l="l" t="t" r="r" b="b"/>
              <a:pathLst>
                <a:path w="4155" h="2210" extrusionOk="0">
                  <a:moveTo>
                    <a:pt x="2490" y="0"/>
                  </a:moveTo>
                  <a:cubicBezTo>
                    <a:pt x="2368" y="0"/>
                    <a:pt x="2260" y="0"/>
                    <a:pt x="2152" y="14"/>
                  </a:cubicBezTo>
                  <a:cubicBezTo>
                    <a:pt x="1800" y="54"/>
                    <a:pt x="1462" y="149"/>
                    <a:pt x="1151" y="298"/>
                  </a:cubicBezTo>
                  <a:cubicBezTo>
                    <a:pt x="894" y="420"/>
                    <a:pt x="650" y="596"/>
                    <a:pt x="447" y="812"/>
                  </a:cubicBezTo>
                  <a:cubicBezTo>
                    <a:pt x="271" y="1001"/>
                    <a:pt x="149" y="1231"/>
                    <a:pt x="82" y="1489"/>
                  </a:cubicBezTo>
                  <a:cubicBezTo>
                    <a:pt x="68" y="1489"/>
                    <a:pt x="55" y="1502"/>
                    <a:pt x="41" y="1516"/>
                  </a:cubicBezTo>
                  <a:cubicBezTo>
                    <a:pt x="1" y="1570"/>
                    <a:pt x="1" y="1637"/>
                    <a:pt x="41" y="1692"/>
                  </a:cubicBezTo>
                  <a:cubicBezTo>
                    <a:pt x="176" y="1813"/>
                    <a:pt x="325" y="1908"/>
                    <a:pt x="501" y="1989"/>
                  </a:cubicBezTo>
                  <a:cubicBezTo>
                    <a:pt x="664" y="2070"/>
                    <a:pt x="853" y="2125"/>
                    <a:pt x="1029" y="2165"/>
                  </a:cubicBezTo>
                  <a:cubicBezTo>
                    <a:pt x="1205" y="2192"/>
                    <a:pt x="1367" y="2206"/>
                    <a:pt x="1543" y="2206"/>
                  </a:cubicBezTo>
                  <a:cubicBezTo>
                    <a:pt x="1583" y="2208"/>
                    <a:pt x="1623" y="2209"/>
                    <a:pt x="1662" y="2209"/>
                  </a:cubicBezTo>
                  <a:cubicBezTo>
                    <a:pt x="1839" y="2209"/>
                    <a:pt x="2016" y="2187"/>
                    <a:pt x="2193" y="2165"/>
                  </a:cubicBezTo>
                  <a:cubicBezTo>
                    <a:pt x="2382" y="2125"/>
                    <a:pt x="2558" y="2084"/>
                    <a:pt x="2747" y="2030"/>
                  </a:cubicBezTo>
                  <a:cubicBezTo>
                    <a:pt x="2896" y="1989"/>
                    <a:pt x="3045" y="1935"/>
                    <a:pt x="3194" y="1867"/>
                  </a:cubicBezTo>
                  <a:cubicBezTo>
                    <a:pt x="3343" y="1800"/>
                    <a:pt x="3492" y="1719"/>
                    <a:pt x="3640" y="1637"/>
                  </a:cubicBezTo>
                  <a:cubicBezTo>
                    <a:pt x="3708" y="1597"/>
                    <a:pt x="3776" y="1543"/>
                    <a:pt x="3843" y="1502"/>
                  </a:cubicBezTo>
                  <a:cubicBezTo>
                    <a:pt x="3911" y="1448"/>
                    <a:pt x="3979" y="1394"/>
                    <a:pt x="4033" y="1326"/>
                  </a:cubicBezTo>
                  <a:cubicBezTo>
                    <a:pt x="4087" y="1272"/>
                    <a:pt x="4114" y="1204"/>
                    <a:pt x="4141" y="1137"/>
                  </a:cubicBezTo>
                  <a:cubicBezTo>
                    <a:pt x="4141" y="1110"/>
                    <a:pt x="4155" y="1069"/>
                    <a:pt x="4155" y="1042"/>
                  </a:cubicBezTo>
                  <a:cubicBezTo>
                    <a:pt x="4155" y="988"/>
                    <a:pt x="4141" y="947"/>
                    <a:pt x="4128" y="907"/>
                  </a:cubicBezTo>
                  <a:cubicBezTo>
                    <a:pt x="4114" y="839"/>
                    <a:pt x="4087" y="771"/>
                    <a:pt x="4046" y="717"/>
                  </a:cubicBezTo>
                  <a:cubicBezTo>
                    <a:pt x="4006" y="650"/>
                    <a:pt x="3938" y="596"/>
                    <a:pt x="3884" y="541"/>
                  </a:cubicBezTo>
                  <a:cubicBezTo>
                    <a:pt x="3749" y="433"/>
                    <a:pt x="3613" y="338"/>
                    <a:pt x="3464" y="271"/>
                  </a:cubicBezTo>
                  <a:cubicBezTo>
                    <a:pt x="3316" y="190"/>
                    <a:pt x="3167" y="135"/>
                    <a:pt x="3018" y="95"/>
                  </a:cubicBezTo>
                  <a:cubicBezTo>
                    <a:pt x="2842" y="41"/>
                    <a:pt x="2653" y="14"/>
                    <a:pt x="2463" y="14"/>
                  </a:cubicBezTo>
                  <a:lnTo>
                    <a:pt x="2490" y="0"/>
                  </a:lnTo>
                  <a:close/>
                </a:path>
              </a:pathLst>
            </a:custGeom>
            <a:solidFill>
              <a:srgbClr val="FF77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60" name="Google Shape;1114;p38"/>
            <p:cNvSpPr/>
            <p:nvPr/>
          </p:nvSpPr>
          <p:spPr>
            <a:xfrm>
              <a:off x="5139425" y="913725"/>
              <a:ext cx="143775" cy="101550"/>
            </a:xfrm>
            <a:custGeom>
              <a:avLst/>
              <a:gdLst/>
              <a:ahLst/>
              <a:cxnLst/>
              <a:rect l="l" t="t" r="r" b="b"/>
              <a:pathLst>
                <a:path w="5751" h="4062" extrusionOk="0">
                  <a:moveTo>
                    <a:pt x="3263" y="1867"/>
                  </a:moveTo>
                  <a:cubicBezTo>
                    <a:pt x="3388" y="1867"/>
                    <a:pt x="3514" y="1876"/>
                    <a:pt x="3640" y="1895"/>
                  </a:cubicBezTo>
                  <a:lnTo>
                    <a:pt x="3600" y="1895"/>
                  </a:lnTo>
                  <a:cubicBezTo>
                    <a:pt x="3803" y="1922"/>
                    <a:pt x="4005" y="1976"/>
                    <a:pt x="4195" y="2058"/>
                  </a:cubicBezTo>
                  <a:lnTo>
                    <a:pt x="4222" y="2058"/>
                  </a:lnTo>
                  <a:cubicBezTo>
                    <a:pt x="4371" y="2125"/>
                    <a:pt x="4520" y="2220"/>
                    <a:pt x="4655" y="2328"/>
                  </a:cubicBezTo>
                  <a:cubicBezTo>
                    <a:pt x="4777" y="2423"/>
                    <a:pt x="4885" y="2531"/>
                    <a:pt x="4980" y="2666"/>
                  </a:cubicBezTo>
                  <a:cubicBezTo>
                    <a:pt x="5007" y="2694"/>
                    <a:pt x="5034" y="2734"/>
                    <a:pt x="5061" y="2775"/>
                  </a:cubicBezTo>
                  <a:lnTo>
                    <a:pt x="5034" y="2815"/>
                  </a:lnTo>
                  <a:cubicBezTo>
                    <a:pt x="4899" y="2978"/>
                    <a:pt x="4763" y="3113"/>
                    <a:pt x="4601" y="3235"/>
                  </a:cubicBezTo>
                  <a:cubicBezTo>
                    <a:pt x="4411" y="3370"/>
                    <a:pt x="4208" y="3478"/>
                    <a:pt x="3992" y="3573"/>
                  </a:cubicBezTo>
                  <a:cubicBezTo>
                    <a:pt x="3721" y="3681"/>
                    <a:pt x="3424" y="3762"/>
                    <a:pt x="3112" y="3790"/>
                  </a:cubicBezTo>
                  <a:lnTo>
                    <a:pt x="3153" y="3790"/>
                  </a:lnTo>
                  <a:cubicBezTo>
                    <a:pt x="2991" y="3817"/>
                    <a:pt x="2842" y="3817"/>
                    <a:pt x="2679" y="3817"/>
                  </a:cubicBezTo>
                  <a:cubicBezTo>
                    <a:pt x="2531" y="3817"/>
                    <a:pt x="2382" y="3803"/>
                    <a:pt x="2233" y="3776"/>
                  </a:cubicBezTo>
                  <a:cubicBezTo>
                    <a:pt x="1989" y="3735"/>
                    <a:pt x="1746" y="3681"/>
                    <a:pt x="1529" y="3587"/>
                  </a:cubicBezTo>
                  <a:cubicBezTo>
                    <a:pt x="1394" y="3532"/>
                    <a:pt x="1286" y="3465"/>
                    <a:pt x="1164" y="3384"/>
                  </a:cubicBezTo>
                  <a:cubicBezTo>
                    <a:pt x="1191" y="3248"/>
                    <a:pt x="1232" y="3127"/>
                    <a:pt x="1286" y="3005"/>
                  </a:cubicBezTo>
                  <a:cubicBezTo>
                    <a:pt x="1340" y="2869"/>
                    <a:pt x="1421" y="2748"/>
                    <a:pt x="1516" y="2639"/>
                  </a:cubicBezTo>
                  <a:cubicBezTo>
                    <a:pt x="1610" y="2518"/>
                    <a:pt x="1719" y="2396"/>
                    <a:pt x="1854" y="2301"/>
                  </a:cubicBezTo>
                  <a:cubicBezTo>
                    <a:pt x="1989" y="2206"/>
                    <a:pt x="2152" y="2112"/>
                    <a:pt x="2328" y="2044"/>
                  </a:cubicBezTo>
                  <a:cubicBezTo>
                    <a:pt x="2629" y="1927"/>
                    <a:pt x="2944" y="1867"/>
                    <a:pt x="3263" y="1867"/>
                  </a:cubicBezTo>
                  <a:close/>
                  <a:moveTo>
                    <a:pt x="4506" y="1"/>
                  </a:moveTo>
                  <a:cubicBezTo>
                    <a:pt x="4398" y="1"/>
                    <a:pt x="4276" y="14"/>
                    <a:pt x="4168" y="41"/>
                  </a:cubicBezTo>
                  <a:cubicBezTo>
                    <a:pt x="3938" y="123"/>
                    <a:pt x="3721" y="231"/>
                    <a:pt x="3518" y="380"/>
                  </a:cubicBezTo>
                  <a:lnTo>
                    <a:pt x="3437" y="420"/>
                  </a:lnTo>
                  <a:cubicBezTo>
                    <a:pt x="3261" y="542"/>
                    <a:pt x="3072" y="650"/>
                    <a:pt x="2882" y="732"/>
                  </a:cubicBezTo>
                  <a:lnTo>
                    <a:pt x="2828" y="759"/>
                  </a:lnTo>
                  <a:cubicBezTo>
                    <a:pt x="2625" y="718"/>
                    <a:pt x="2422" y="664"/>
                    <a:pt x="2233" y="610"/>
                  </a:cubicBezTo>
                  <a:cubicBezTo>
                    <a:pt x="2043" y="556"/>
                    <a:pt x="1841" y="501"/>
                    <a:pt x="1638" y="461"/>
                  </a:cubicBezTo>
                  <a:cubicBezTo>
                    <a:pt x="1543" y="447"/>
                    <a:pt x="1448" y="434"/>
                    <a:pt x="1353" y="434"/>
                  </a:cubicBezTo>
                  <a:cubicBezTo>
                    <a:pt x="1245" y="434"/>
                    <a:pt x="1137" y="447"/>
                    <a:pt x="1042" y="474"/>
                  </a:cubicBezTo>
                  <a:cubicBezTo>
                    <a:pt x="826" y="515"/>
                    <a:pt x="636" y="623"/>
                    <a:pt x="474" y="772"/>
                  </a:cubicBezTo>
                  <a:cubicBezTo>
                    <a:pt x="339" y="907"/>
                    <a:pt x="217" y="1056"/>
                    <a:pt x="136" y="1246"/>
                  </a:cubicBezTo>
                  <a:cubicBezTo>
                    <a:pt x="54" y="1408"/>
                    <a:pt x="14" y="1584"/>
                    <a:pt x="14" y="1760"/>
                  </a:cubicBezTo>
                  <a:cubicBezTo>
                    <a:pt x="0" y="1936"/>
                    <a:pt x="27" y="2112"/>
                    <a:pt x="68" y="2288"/>
                  </a:cubicBezTo>
                  <a:cubicBezTo>
                    <a:pt x="122" y="2463"/>
                    <a:pt x="203" y="2639"/>
                    <a:pt x="298" y="2788"/>
                  </a:cubicBezTo>
                  <a:cubicBezTo>
                    <a:pt x="663" y="3424"/>
                    <a:pt x="1299" y="3871"/>
                    <a:pt x="2030" y="3993"/>
                  </a:cubicBezTo>
                  <a:cubicBezTo>
                    <a:pt x="2246" y="4033"/>
                    <a:pt x="2463" y="4060"/>
                    <a:pt x="2679" y="4060"/>
                  </a:cubicBezTo>
                  <a:cubicBezTo>
                    <a:pt x="2708" y="4061"/>
                    <a:pt x="2737" y="4061"/>
                    <a:pt x="2766" y="4061"/>
                  </a:cubicBezTo>
                  <a:cubicBezTo>
                    <a:pt x="3252" y="4061"/>
                    <a:pt x="3748" y="3953"/>
                    <a:pt x="4195" y="3749"/>
                  </a:cubicBezTo>
                  <a:cubicBezTo>
                    <a:pt x="4520" y="3614"/>
                    <a:pt x="4817" y="3397"/>
                    <a:pt x="5074" y="3140"/>
                  </a:cubicBezTo>
                  <a:cubicBezTo>
                    <a:pt x="5304" y="2896"/>
                    <a:pt x="5480" y="2612"/>
                    <a:pt x="5589" y="2301"/>
                  </a:cubicBezTo>
                  <a:cubicBezTo>
                    <a:pt x="5643" y="2152"/>
                    <a:pt x="5683" y="1990"/>
                    <a:pt x="5710" y="1841"/>
                  </a:cubicBezTo>
                  <a:cubicBezTo>
                    <a:pt x="5737" y="1679"/>
                    <a:pt x="5751" y="1516"/>
                    <a:pt x="5751" y="1354"/>
                  </a:cubicBezTo>
                  <a:cubicBezTo>
                    <a:pt x="5751" y="1043"/>
                    <a:pt x="5643" y="732"/>
                    <a:pt x="5467" y="474"/>
                  </a:cubicBezTo>
                  <a:cubicBezTo>
                    <a:pt x="5399" y="393"/>
                    <a:pt x="5332" y="312"/>
                    <a:pt x="5237" y="258"/>
                  </a:cubicBezTo>
                  <a:cubicBezTo>
                    <a:pt x="5142" y="177"/>
                    <a:pt x="5047" y="123"/>
                    <a:pt x="4939" y="82"/>
                  </a:cubicBezTo>
                  <a:cubicBezTo>
                    <a:pt x="4817" y="41"/>
                    <a:pt x="4682" y="14"/>
                    <a:pt x="4560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</p:grpSp>
      <p:grpSp>
        <p:nvGrpSpPr>
          <p:cNvPr id="162" name="Google Shape;1055;p37"/>
          <p:cNvGrpSpPr/>
          <p:nvPr/>
        </p:nvGrpSpPr>
        <p:grpSpPr>
          <a:xfrm>
            <a:off x="267597" y="235398"/>
            <a:ext cx="1829447" cy="1174945"/>
            <a:chOff x="816462" y="899275"/>
            <a:chExt cx="981285" cy="534397"/>
          </a:xfrm>
        </p:grpSpPr>
        <p:sp>
          <p:nvSpPr>
            <p:cNvPr id="163" name="Google Shape;1056;p37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64" name="Google Shape;1057;p37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</p:grpSp>
    </p:spTree>
    <p:extLst>
      <p:ext uri="{BB962C8B-B14F-4D97-AF65-F5344CB8AC3E}">
        <p14:creationId xmlns:p14="http://schemas.microsoft.com/office/powerpoint/2010/main" val="125006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2">
            <a:extLst>
              <a:ext uri="{FF2B5EF4-FFF2-40B4-BE49-F238E27FC236}">
                <a16:creationId xmlns:a16="http://schemas.microsoft.com/office/drawing/2014/main" id="{EC309DD6-B1E6-4D0E-87C1-19A1B7C03282}"/>
              </a:ext>
            </a:extLst>
          </p:cNvPr>
          <p:cNvSpPr txBox="1"/>
          <p:nvPr/>
        </p:nvSpPr>
        <p:spPr>
          <a:xfrm>
            <a:off x="1123406" y="194602"/>
            <a:ext cx="10469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Nhìn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Chọn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thích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zh-CN" altLang="en-US" sz="3200" b="1" dirty="0">
              <a:solidFill>
                <a:srgbClr val="0099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6177A8A-09ED-49A7-A10E-A2B153AF0FC4}"/>
              </a:ext>
            </a:extLst>
          </p:cNvPr>
          <p:cNvSpPr/>
          <p:nvPr/>
        </p:nvSpPr>
        <p:spPr>
          <a:xfrm>
            <a:off x="162925" y="135410"/>
            <a:ext cx="960481" cy="744971"/>
          </a:xfrm>
          <a:prstGeom prst="ellipse">
            <a:avLst/>
          </a:prstGeom>
          <a:solidFill>
            <a:srgbClr val="009F4F"/>
          </a:solidFill>
          <a:ln>
            <a:solidFill>
              <a:srgbClr val="009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11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78AE8A-178C-45D4-9581-DAC77924A167}"/>
              </a:ext>
            </a:extLst>
          </p:cNvPr>
          <p:cNvGrpSpPr/>
          <p:nvPr/>
        </p:nvGrpSpPr>
        <p:grpSpPr>
          <a:xfrm>
            <a:off x="1801510" y="1405768"/>
            <a:ext cx="3068765" cy="2371131"/>
            <a:chOff x="2024228" y="1575050"/>
            <a:chExt cx="3068765" cy="23711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A436A83-82C4-48CA-8FC0-3407A2B64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4868" t="59602" r="27759" b="16323"/>
            <a:stretch/>
          </p:blipFill>
          <p:spPr>
            <a:xfrm>
              <a:off x="2050856" y="1575050"/>
              <a:ext cx="3042137" cy="2371131"/>
            </a:xfrm>
            <a:prstGeom prst="roundRect">
              <a:avLst/>
            </a:prstGeom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A7D370B-F5E1-4FE0-9279-6C003AF07C84}"/>
                </a:ext>
              </a:extLst>
            </p:cNvPr>
            <p:cNvSpPr/>
            <p:nvPr/>
          </p:nvSpPr>
          <p:spPr>
            <a:xfrm>
              <a:off x="2024228" y="1575050"/>
              <a:ext cx="445436" cy="423602"/>
            </a:xfrm>
            <a:prstGeom prst="ellipse">
              <a:avLst/>
            </a:prstGeom>
            <a:solidFill>
              <a:srgbClr val="009F4F"/>
            </a:solidFill>
            <a:ln>
              <a:solidFill>
                <a:srgbClr val="009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2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6C0C6EA-B183-48B0-981B-57FC6E033B87}"/>
              </a:ext>
            </a:extLst>
          </p:cNvPr>
          <p:cNvGrpSpPr/>
          <p:nvPr/>
        </p:nvGrpSpPr>
        <p:grpSpPr>
          <a:xfrm>
            <a:off x="6540156" y="1271820"/>
            <a:ext cx="3255098" cy="2586036"/>
            <a:chOff x="6667637" y="1543741"/>
            <a:chExt cx="3255098" cy="258603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268784B-7574-4349-A65B-B71DE6313A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056" b="88056" l="55677" r="98750">
                          <a14:foregroundMark x1="95469" y1="50000" x2="95781" y2="62778"/>
                          <a14:foregroundMark x1="77708" y1="51944" x2="79219" y2="61019"/>
                          <a14:foregroundMark x1="58594" y1="39815" x2="57969" y2="80741"/>
                          <a14:foregroundMark x1="76823" y1="54722" x2="78802" y2="62315"/>
                        </a14:backgroundRemoval>
                      </a14:imgEffect>
                    </a14:imgLayer>
                  </a14:imgProps>
                </a:ext>
              </a:extLst>
            </a:blip>
            <a:srcRect l="56052" t="27895" r="2204" b="13149"/>
            <a:stretch/>
          </p:blipFill>
          <p:spPr>
            <a:xfrm rot="-60000">
              <a:off x="6667637" y="1543741"/>
              <a:ext cx="3255098" cy="2586036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CC30CB4-0E6A-4932-8587-CBD1FF7D4AB5}"/>
                </a:ext>
              </a:extLst>
            </p:cNvPr>
            <p:cNvSpPr/>
            <p:nvPr/>
          </p:nvSpPr>
          <p:spPr>
            <a:xfrm>
              <a:off x="6776982" y="1649481"/>
              <a:ext cx="445436" cy="423602"/>
            </a:xfrm>
            <a:prstGeom prst="ellipse">
              <a:avLst/>
            </a:prstGeom>
            <a:solidFill>
              <a:srgbClr val="009F4F"/>
            </a:solidFill>
            <a:ln>
              <a:solidFill>
                <a:srgbClr val="009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2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4887995-312E-4F4E-9C12-2CAACA86A694}"/>
              </a:ext>
            </a:extLst>
          </p:cNvPr>
          <p:cNvGrpSpPr/>
          <p:nvPr/>
        </p:nvGrpSpPr>
        <p:grpSpPr>
          <a:xfrm>
            <a:off x="1578792" y="4097384"/>
            <a:ext cx="3967892" cy="2217956"/>
            <a:chOff x="1578792" y="4097384"/>
            <a:chExt cx="3967892" cy="221795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0C2F795-301E-4E75-A35A-84D3AF85E9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605" t="3518" r="7708" b="11111"/>
            <a:stretch/>
          </p:blipFill>
          <p:spPr>
            <a:xfrm>
              <a:off x="1597167" y="4097384"/>
              <a:ext cx="3949517" cy="221795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C3CD894-8DAD-4A39-8470-034939248AE2}"/>
                </a:ext>
              </a:extLst>
            </p:cNvPr>
            <p:cNvSpPr/>
            <p:nvPr/>
          </p:nvSpPr>
          <p:spPr>
            <a:xfrm>
              <a:off x="1578792" y="4097384"/>
              <a:ext cx="445436" cy="423602"/>
            </a:xfrm>
            <a:prstGeom prst="ellipse">
              <a:avLst/>
            </a:prstGeom>
            <a:solidFill>
              <a:srgbClr val="009F4F"/>
            </a:solidFill>
            <a:ln>
              <a:solidFill>
                <a:srgbClr val="009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2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BF8A386-E03B-4E52-B7BB-1A2A3615965E}"/>
              </a:ext>
            </a:extLst>
          </p:cNvPr>
          <p:cNvGrpSpPr/>
          <p:nvPr/>
        </p:nvGrpSpPr>
        <p:grpSpPr>
          <a:xfrm>
            <a:off x="6317438" y="4125823"/>
            <a:ext cx="3952793" cy="2217957"/>
            <a:chOff x="6317438" y="4125823"/>
            <a:chExt cx="3952793" cy="221795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3FBBCD6-BCAF-4284-81B9-03B8BA0E27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1316" t="15996" r="22121" b="15335"/>
            <a:stretch/>
          </p:blipFill>
          <p:spPr>
            <a:xfrm>
              <a:off x="6320714" y="4125823"/>
              <a:ext cx="3949517" cy="2217957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02280D8-EBB9-4D21-81B0-514D322A89F5}"/>
                </a:ext>
              </a:extLst>
            </p:cNvPr>
            <p:cNvSpPr/>
            <p:nvPr/>
          </p:nvSpPr>
          <p:spPr>
            <a:xfrm>
              <a:off x="6317438" y="4137109"/>
              <a:ext cx="445436" cy="423602"/>
            </a:xfrm>
            <a:prstGeom prst="ellipse">
              <a:avLst/>
            </a:prstGeom>
            <a:solidFill>
              <a:srgbClr val="009F4F"/>
            </a:solidFill>
            <a:ln>
              <a:solidFill>
                <a:srgbClr val="009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2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725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3258;p74"/>
          <p:cNvGrpSpPr/>
          <p:nvPr/>
        </p:nvGrpSpPr>
        <p:grpSpPr>
          <a:xfrm>
            <a:off x="8092440" y="3322107"/>
            <a:ext cx="3820468" cy="3485970"/>
            <a:chOff x="4989854" y="1327782"/>
            <a:chExt cx="3115155" cy="2487918"/>
          </a:xfrm>
        </p:grpSpPr>
        <p:sp>
          <p:nvSpPr>
            <p:cNvPr id="3" name="Google Shape;13259;p74"/>
            <p:cNvSpPr/>
            <p:nvPr/>
          </p:nvSpPr>
          <p:spPr>
            <a:xfrm>
              <a:off x="5785315" y="3633900"/>
              <a:ext cx="1474800" cy="181800"/>
            </a:xfrm>
            <a:prstGeom prst="ellipse">
              <a:avLst/>
            </a:prstGeom>
            <a:solidFill>
              <a:schemeClr val="accent1">
                <a:alpha val="2933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" name="Google Shape;13260;p74"/>
            <p:cNvGrpSpPr/>
            <p:nvPr/>
          </p:nvGrpSpPr>
          <p:grpSpPr>
            <a:xfrm>
              <a:off x="4989854" y="1327782"/>
              <a:ext cx="3115155" cy="2402365"/>
              <a:chOff x="3665856" y="811626"/>
              <a:chExt cx="4758142" cy="3669413"/>
            </a:xfrm>
          </p:grpSpPr>
          <p:grpSp>
            <p:nvGrpSpPr>
              <p:cNvPr id="5" name="Google Shape;13261;p74"/>
              <p:cNvGrpSpPr/>
              <p:nvPr/>
            </p:nvGrpSpPr>
            <p:grpSpPr>
              <a:xfrm>
                <a:off x="3665856" y="811626"/>
                <a:ext cx="4758142" cy="3669413"/>
                <a:chOff x="518720" y="238160"/>
                <a:chExt cx="6524259" cy="5031418"/>
              </a:xfrm>
            </p:grpSpPr>
            <p:sp>
              <p:nvSpPr>
                <p:cNvPr id="7" name="Google Shape;13262;p74"/>
                <p:cNvSpPr/>
                <p:nvPr/>
              </p:nvSpPr>
              <p:spPr>
                <a:xfrm>
                  <a:off x="518728" y="4103508"/>
                  <a:ext cx="6524250" cy="596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70" h="22753" extrusionOk="0">
                      <a:moveTo>
                        <a:pt x="0" y="14846"/>
                      </a:moveTo>
                      <a:cubicBezTo>
                        <a:pt x="0" y="19169"/>
                        <a:pt x="4039" y="22753"/>
                        <a:pt x="8305" y="22753"/>
                      </a:cubicBezTo>
                      <a:lnTo>
                        <a:pt x="253120" y="22753"/>
                      </a:lnTo>
                      <a:cubicBezTo>
                        <a:pt x="257443" y="22696"/>
                        <a:pt x="260913" y="19169"/>
                        <a:pt x="260970" y="14846"/>
                      </a:cubicBezTo>
                      <a:lnTo>
                        <a:pt x="26097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" name="Google Shape;13263;p74"/>
                <p:cNvSpPr/>
                <p:nvPr/>
              </p:nvSpPr>
              <p:spPr>
                <a:xfrm>
                  <a:off x="518720" y="238160"/>
                  <a:ext cx="6524250" cy="389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70" h="155741" extrusionOk="0">
                      <a:moveTo>
                        <a:pt x="249594" y="9954"/>
                      </a:moveTo>
                      <a:lnTo>
                        <a:pt x="249594" y="144364"/>
                      </a:lnTo>
                      <a:lnTo>
                        <a:pt x="11376" y="144364"/>
                      </a:lnTo>
                      <a:lnTo>
                        <a:pt x="11376" y="9954"/>
                      </a:lnTo>
                      <a:close/>
                      <a:moveTo>
                        <a:pt x="8305" y="0"/>
                      </a:moveTo>
                      <a:cubicBezTo>
                        <a:pt x="4039" y="0"/>
                        <a:pt x="0" y="2844"/>
                        <a:pt x="0" y="7110"/>
                      </a:cubicBezTo>
                      <a:lnTo>
                        <a:pt x="0" y="155740"/>
                      </a:lnTo>
                      <a:lnTo>
                        <a:pt x="260970" y="155740"/>
                      </a:lnTo>
                      <a:lnTo>
                        <a:pt x="260970" y="7110"/>
                      </a:lnTo>
                      <a:cubicBezTo>
                        <a:pt x="260970" y="2844"/>
                        <a:pt x="257386" y="0"/>
                        <a:pt x="25312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" name="Google Shape;13264;p74"/>
                <p:cNvSpPr/>
                <p:nvPr/>
              </p:nvSpPr>
              <p:spPr>
                <a:xfrm>
                  <a:off x="2599894" y="4638366"/>
                  <a:ext cx="2362025" cy="631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81" h="29125" extrusionOk="0">
                      <a:moveTo>
                        <a:pt x="79805" y="18317"/>
                      </a:moveTo>
                      <a:cubicBezTo>
                        <a:pt x="74117" y="12515"/>
                        <a:pt x="73889" y="1"/>
                        <a:pt x="73889" y="1"/>
                      </a:cubicBezTo>
                      <a:lnTo>
                        <a:pt x="20592" y="1"/>
                      </a:lnTo>
                      <a:cubicBezTo>
                        <a:pt x="20592" y="1"/>
                        <a:pt x="20364" y="12515"/>
                        <a:pt x="14676" y="18317"/>
                      </a:cubicBezTo>
                      <a:cubicBezTo>
                        <a:pt x="8931" y="24175"/>
                        <a:pt x="1" y="29124"/>
                        <a:pt x="15529" y="29124"/>
                      </a:cubicBezTo>
                      <a:lnTo>
                        <a:pt x="78952" y="29124"/>
                      </a:lnTo>
                      <a:cubicBezTo>
                        <a:pt x="94480" y="29124"/>
                        <a:pt x="85493" y="24175"/>
                        <a:pt x="79805" y="183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" name="Google Shape;13265;p74"/>
              <p:cNvSpPr/>
              <p:nvPr/>
            </p:nvSpPr>
            <p:spPr>
              <a:xfrm>
                <a:off x="5947879" y="3739978"/>
                <a:ext cx="194076" cy="166189"/>
              </a:xfrm>
              <a:custGeom>
                <a:avLst/>
                <a:gdLst/>
                <a:ahLst/>
                <a:cxnLst/>
                <a:rect l="l" t="t" r="r" b="b"/>
                <a:pathLst>
                  <a:path w="10627" h="9100" extrusionOk="0">
                    <a:moveTo>
                      <a:pt x="6092" y="0"/>
                    </a:moveTo>
                    <a:cubicBezTo>
                      <a:pt x="2020" y="0"/>
                      <a:pt x="0" y="4900"/>
                      <a:pt x="2881" y="7747"/>
                    </a:cubicBezTo>
                    <a:cubicBezTo>
                      <a:pt x="3804" y="8681"/>
                      <a:pt x="4944" y="9100"/>
                      <a:pt x="6063" y="9100"/>
                    </a:cubicBezTo>
                    <a:cubicBezTo>
                      <a:pt x="8391" y="9100"/>
                      <a:pt x="10627" y="7286"/>
                      <a:pt x="10627" y="4536"/>
                    </a:cubicBezTo>
                    <a:cubicBezTo>
                      <a:pt x="10627" y="2020"/>
                      <a:pt x="8608" y="0"/>
                      <a:pt x="60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" name="Google Shape;13266;p74"/>
          <p:cNvSpPr txBox="1">
            <a:spLocks/>
          </p:cNvSpPr>
          <p:nvPr/>
        </p:nvSpPr>
        <p:spPr>
          <a:xfrm>
            <a:off x="3116436" y="1418131"/>
            <a:ext cx="6808315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 </a:t>
            </a:r>
            <a:r>
              <a:rPr lang="en-US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7891" y="3474720"/>
            <a:ext cx="3547857" cy="22830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429" r="100000">
                        <a14:foregroundMark x1="34571" y1="3831" x2="34857" y2="8429"/>
                        <a14:foregroundMark x1="34857" y1="9387" x2="33429" y2="37548"/>
                        <a14:foregroundMark x1="13571" y1="27203" x2="14571" y2="40613"/>
                        <a14:foregroundMark x1="19714" y1="41379" x2="22143" y2="46743"/>
                        <a14:foregroundMark x1="51571" y1="12452" x2="51143" y2="39272"/>
                        <a14:foregroundMark x1="65857" y1="9195" x2="67429" y2="45211"/>
                        <a14:foregroundMark x1="54571" y1="5939" x2="62000" y2="26820"/>
                        <a14:foregroundMark x1="71286" y1="58046" x2="70286" y2="87931"/>
                        <a14:foregroundMark x1="51000" y1="81609" x2="50000" y2="96552"/>
                        <a14:foregroundMark x1="17286" y1="85441" x2="18000" y2="86015"/>
                        <a14:foregroundMark x1="9000" y1="81992" x2="8857" y2="86973"/>
                        <a14:foregroundMark x1="13000" y1="63602" x2="13571" y2="72989"/>
                        <a14:foregroundMark x1="28714" y1="71456" x2="27571" y2="88314"/>
                        <a14:foregroundMark x1="32429" y1="91188" x2="34000" y2="90230"/>
                        <a14:foregroundMark x1="28000" y1="87548" x2="28143" y2="91571"/>
                        <a14:foregroundMark x1="46286" y1="87356" x2="49143" y2="75670"/>
                        <a14:foregroundMark x1="43143" y1="82375" x2="45714" y2="84674"/>
                        <a14:foregroundMark x1="56571" y1="81609" x2="54714" y2="86590"/>
                        <a14:foregroundMark x1="63714" y1="86782" x2="72286" y2="79119"/>
                        <a14:foregroundMark x1="65000" y1="59962" x2="64714" y2="65900"/>
                        <a14:foregroundMark x1="78143" y1="40038" x2="79000" y2="40613"/>
                        <a14:foregroundMark x1="5143" y1="28352" x2="1714" y2="360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8636" y="3002859"/>
            <a:ext cx="4431477" cy="3304616"/>
          </a:xfrm>
          <a:prstGeom prst="rect">
            <a:avLst/>
          </a:prstGeom>
        </p:spPr>
      </p:pic>
      <p:sp>
        <p:nvSpPr>
          <p:cNvPr id="13" name="Google Shape;13266;p74"/>
          <p:cNvSpPr txBox="1">
            <a:spLocks/>
          </p:cNvSpPr>
          <p:nvPr/>
        </p:nvSpPr>
        <p:spPr>
          <a:xfrm>
            <a:off x="1828636" y="597003"/>
            <a:ext cx="9836641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FF0000"/>
                </a:solidFill>
                <a:latin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Google Shape;1055;p37"/>
          <p:cNvGrpSpPr/>
          <p:nvPr/>
        </p:nvGrpSpPr>
        <p:grpSpPr>
          <a:xfrm>
            <a:off x="267597" y="235398"/>
            <a:ext cx="1829447" cy="1174945"/>
            <a:chOff x="816462" y="899275"/>
            <a:chExt cx="981285" cy="534397"/>
          </a:xfrm>
        </p:grpSpPr>
        <p:sp>
          <p:nvSpPr>
            <p:cNvPr id="15" name="Google Shape;1056;p37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6" name="Google Shape;1057;p37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</p:grpSp>
    </p:spTree>
    <p:extLst>
      <p:ext uri="{BB962C8B-B14F-4D97-AF65-F5344CB8AC3E}">
        <p14:creationId xmlns:p14="http://schemas.microsoft.com/office/powerpoint/2010/main" val="13612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266;p74"/>
          <p:cNvSpPr txBox="1">
            <a:spLocks/>
          </p:cNvSpPr>
          <p:nvPr/>
        </p:nvSpPr>
        <p:spPr>
          <a:xfrm>
            <a:off x="1488919" y="1763188"/>
            <a:ext cx="10703081" cy="391299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</a:t>
            </a:r>
            <a:r>
              <a:rPr lang="en-US" sz="5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5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5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685800" indent="-685800" algn="l">
              <a:buFontTx/>
              <a:buChar char="-"/>
            </a:pP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endParaRPr lang="en-US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85800" indent="-685800" algn="l">
              <a:buFontTx/>
              <a:buChar char="-"/>
            </a:pP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nháp</a:t>
            </a:r>
            <a:endParaRPr lang="en-US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85800" indent="-685800" algn="l">
              <a:buFontTx/>
              <a:buChar char="-"/>
            </a:pPr>
            <a:endParaRPr lang="en-US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oogle Shape;1055;p37"/>
          <p:cNvGrpSpPr/>
          <p:nvPr/>
        </p:nvGrpSpPr>
        <p:grpSpPr>
          <a:xfrm>
            <a:off x="267597" y="235398"/>
            <a:ext cx="1829447" cy="1174945"/>
            <a:chOff x="816462" y="899275"/>
            <a:chExt cx="981285" cy="534397"/>
          </a:xfrm>
        </p:grpSpPr>
        <p:sp>
          <p:nvSpPr>
            <p:cNvPr id="4" name="Google Shape;1056;p37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5" name="Google Shape;1057;p37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</p:grpSp>
    </p:spTree>
    <p:extLst>
      <p:ext uri="{BB962C8B-B14F-4D97-AF65-F5344CB8AC3E}">
        <p14:creationId xmlns:p14="http://schemas.microsoft.com/office/powerpoint/2010/main" val="413281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71;p8"/>
          <p:cNvPicPr preferRelativeResize="0"/>
          <p:nvPr/>
        </p:nvPicPr>
        <p:blipFill rotWithShape="1">
          <a:blip r:embed="rId4">
            <a:alphaModFix/>
          </a:blip>
          <a:srcRect l="57196" t="2218" r="644" b="31019"/>
          <a:stretch/>
        </p:blipFill>
        <p:spPr>
          <a:xfrm>
            <a:off x="2849880" y="1168658"/>
            <a:ext cx="8106878" cy="555298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5"/>
          <p:cNvSpPr/>
          <p:nvPr/>
        </p:nvSpPr>
        <p:spPr>
          <a:xfrm>
            <a:off x="2849880" y="1168658"/>
            <a:ext cx="887931" cy="858093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4390163" y="376990"/>
            <a:ext cx="44009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đỗ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</a:t>
            </a:r>
          </a:p>
        </p:txBody>
      </p:sp>
      <p:pic>
        <p:nvPicPr>
          <p:cNvPr id="8" name="Đồng hồ đếm ngược 10 giây _ 10 second countdow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67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66947" y="85816"/>
            <a:ext cx="1925053" cy="1082842"/>
          </a:xfrm>
          <a:prstGeom prst="rect">
            <a:avLst/>
          </a:prstGeom>
        </p:spPr>
      </p:pic>
      <p:grpSp>
        <p:nvGrpSpPr>
          <p:cNvPr id="9" name="Google Shape;1055;p37"/>
          <p:cNvGrpSpPr/>
          <p:nvPr/>
        </p:nvGrpSpPr>
        <p:grpSpPr>
          <a:xfrm>
            <a:off x="267597" y="235398"/>
            <a:ext cx="1829447" cy="1174945"/>
            <a:chOff x="816462" y="899275"/>
            <a:chExt cx="981285" cy="534397"/>
          </a:xfrm>
        </p:grpSpPr>
        <p:sp>
          <p:nvSpPr>
            <p:cNvPr id="10" name="Google Shape;1056;p37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1" name="Google Shape;1057;p37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</p:grpSp>
    </p:spTree>
    <p:extLst>
      <p:ext uri="{BB962C8B-B14F-4D97-AF65-F5344CB8AC3E}">
        <p14:creationId xmlns:p14="http://schemas.microsoft.com/office/powerpoint/2010/main" val="71122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1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229619" y="403025"/>
            <a:ext cx="44009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ham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40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Đồng hồ đếm ngược 10 giây _ 10 second countdow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67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22568" y="111850"/>
            <a:ext cx="1904593" cy="10713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857" y="1440790"/>
            <a:ext cx="10494143" cy="523272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697857" y="1440790"/>
            <a:ext cx="912942" cy="784249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grpSp>
        <p:nvGrpSpPr>
          <p:cNvPr id="6" name="Google Shape;1055;p37"/>
          <p:cNvGrpSpPr/>
          <p:nvPr/>
        </p:nvGrpSpPr>
        <p:grpSpPr>
          <a:xfrm>
            <a:off x="267597" y="235398"/>
            <a:ext cx="1829447" cy="1174945"/>
            <a:chOff x="816462" y="899275"/>
            <a:chExt cx="981285" cy="534397"/>
          </a:xfrm>
        </p:grpSpPr>
        <p:sp>
          <p:nvSpPr>
            <p:cNvPr id="11" name="Google Shape;1056;p37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2" name="Google Shape;1057;p37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</p:grpSp>
    </p:spTree>
    <p:extLst>
      <p:ext uri="{BB962C8B-B14F-4D97-AF65-F5344CB8AC3E}">
        <p14:creationId xmlns:p14="http://schemas.microsoft.com/office/powerpoint/2010/main" val="75268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1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1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539932" y="507298"/>
            <a:ext cx="59075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Bi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endParaRPr lang="en-US" sz="40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Đồng hồ đếm ngược 10 giây _ 10 second countdow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67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67097" y="216124"/>
            <a:ext cx="1776107" cy="9990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1D84C4-9AED-6149-B9BC-E0AEF29A41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09" t="2250" r="53665" b="60511"/>
          <a:stretch/>
        </p:blipFill>
        <p:spPr>
          <a:xfrm>
            <a:off x="1875068" y="1528114"/>
            <a:ext cx="9782678" cy="512331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875068" y="1365221"/>
            <a:ext cx="912942" cy="784249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grpSp>
        <p:nvGrpSpPr>
          <p:cNvPr id="9" name="Google Shape;1055;p37"/>
          <p:cNvGrpSpPr/>
          <p:nvPr/>
        </p:nvGrpSpPr>
        <p:grpSpPr>
          <a:xfrm>
            <a:off x="267597" y="235398"/>
            <a:ext cx="1829447" cy="1174945"/>
            <a:chOff x="816462" y="899275"/>
            <a:chExt cx="981285" cy="534397"/>
          </a:xfrm>
        </p:grpSpPr>
        <p:sp>
          <p:nvSpPr>
            <p:cNvPr id="11" name="Google Shape;1056;p37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2" name="Google Shape;1057;p37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</p:grpSp>
    </p:spTree>
    <p:extLst>
      <p:ext uri="{BB962C8B-B14F-4D97-AF65-F5344CB8AC3E}">
        <p14:creationId xmlns:p14="http://schemas.microsoft.com/office/powerpoint/2010/main" val="199705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1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1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1086</TotalTime>
  <Words>322</Words>
  <Application>Microsoft Office PowerPoint</Application>
  <PresentationFormat>Widescreen</PresentationFormat>
  <Paragraphs>71</Paragraphs>
  <Slides>16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16</vt:i4>
      </vt:variant>
    </vt:vector>
  </HeadingPairs>
  <TitlesOfParts>
    <vt:vector size="36" baseType="lpstr">
      <vt:lpstr>Arial</vt:lpstr>
      <vt:lpstr>Arial-Rounded</vt:lpstr>
      <vt:lpstr>Calibri</vt:lpstr>
      <vt:lpstr>Calibri Light</vt:lpstr>
      <vt:lpstr>Cambria</vt:lpstr>
      <vt:lpstr>HP001 4 hàng</vt:lpstr>
      <vt:lpstr>HP001 4H</vt:lpstr>
      <vt:lpstr>Pangolin</vt:lpstr>
      <vt:lpstr>黑体</vt:lpstr>
      <vt:lpstr>Times New Roman</vt:lpstr>
      <vt:lpstr>思源黑体 CN Bold</vt:lpstr>
      <vt:lpstr>Office Theme</vt:lpstr>
      <vt:lpstr>1_Office Theme</vt:lpstr>
      <vt:lpstr>2_Office Theme</vt:lpstr>
      <vt:lpstr>1_Office 主题​​</vt:lpstr>
      <vt:lpstr>3_Office Theme</vt:lpstr>
      <vt:lpstr>4_Office Theme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Tống Thị Phương Liên (VSC-KTiH-MB)</dc:creator>
  <cp:lastModifiedBy>DL210723</cp:lastModifiedBy>
  <cp:revision>66</cp:revision>
  <dcterms:created xsi:type="dcterms:W3CDTF">2021-10-02T02:42:22Z</dcterms:created>
  <dcterms:modified xsi:type="dcterms:W3CDTF">2023-10-31T04:58:41Z</dcterms:modified>
</cp:coreProperties>
</file>