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</p:sldMasterIdLst>
  <p:notesMasterIdLst>
    <p:notesMasterId r:id="rId12"/>
  </p:notesMasterIdLst>
  <p:sldIdLst>
    <p:sldId id="257" r:id="rId4"/>
    <p:sldId id="442" r:id="rId5"/>
    <p:sldId id="371" r:id="rId6"/>
    <p:sldId id="370" r:id="rId7"/>
    <p:sldId id="369" r:id="rId8"/>
    <p:sldId id="361" r:id="rId9"/>
    <p:sldId id="366" r:id="rId10"/>
    <p:sldId id="3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9794C-F421-4397-BC71-4FDC4BC3B1BE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909D4-80D8-40C2-B605-C6A92F01C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24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77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279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627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263669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929482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709237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56578210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314941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51F90C-6016-44EB-A808-D33C407AC92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6244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7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24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01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88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28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514056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05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7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05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56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7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442400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9886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5084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6749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52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885416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96891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601235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388338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500126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764495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378618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44549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4982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2023/10/31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EDD37F-316C-4176-AABE-C7BFD7ADEBA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73576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721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4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3053404" y="1630532"/>
            <a:ext cx="6560598" cy="2721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tập: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3400" b="1" ker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 đoạn văn kể về hoạt động em tham gia cùng các bạn.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219450" y="826444"/>
            <a:ext cx="5753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YÊU CẦU CẦN ĐẠT: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D4ACC1-F4CC-6D91-C1D6-FB246758D71B}"/>
              </a:ext>
            </a:extLst>
          </p:cNvPr>
          <p:cNvSpPr txBox="1"/>
          <p:nvPr/>
        </p:nvSpPr>
        <p:spPr>
          <a:xfrm>
            <a:off x="1761710" y="2090172"/>
            <a:ext cx="84292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Nói và viết được các từ chỉ tình cảm, từ chỉ tính cách, hoạt động về bạn bè.</a:t>
            </a:r>
          </a:p>
          <a:p>
            <a:pPr algn="just">
              <a:defRPr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Viết được một đoạn văn ngắn kể về hoạt động em tham gia cùng các bạn.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22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20210409090849_wm_shs-tieng-viet-2-tap-1">
            <a:extLst>
              <a:ext uri="{FF2B5EF4-FFF2-40B4-BE49-F238E27FC236}">
                <a16:creationId xmlns:a16="http://schemas.microsoft.com/office/drawing/2014/main" id="{BDC12D66-982F-4FEB-84F2-AB27BD031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582999" y="283210"/>
            <a:ext cx="696191" cy="64008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0C53233-06D1-4453-989B-7154FE2D51C9}"/>
              </a:ext>
            </a:extLst>
          </p:cNvPr>
          <p:cNvSpPr txBox="1"/>
          <p:nvPr/>
        </p:nvSpPr>
        <p:spPr>
          <a:xfrm>
            <a:off x="2433288" y="567752"/>
            <a:ext cx="71368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26EDACF-DAAC-4D06-8CBC-2A9B74CF6D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rcRect l="1678" r="3013"/>
          <a:stretch/>
        </p:blipFill>
        <p:spPr>
          <a:xfrm>
            <a:off x="1361509" y="1553333"/>
            <a:ext cx="2461487" cy="268279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EA284D6-5FBB-4ACD-A575-81829477C13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9820" y="1362252"/>
            <a:ext cx="2607644" cy="29467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E5D5505-185E-4513-852D-ECAC01D9E81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9083" y="1429305"/>
            <a:ext cx="2507487" cy="28797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AD5469C-714E-4D72-9EFB-1DE390C81E1D}"/>
              </a:ext>
            </a:extLst>
          </p:cNvPr>
          <p:cNvSpPr txBox="1"/>
          <p:nvPr/>
        </p:nvSpPr>
        <p:spPr>
          <a:xfrm>
            <a:off x="1171852" y="4114610"/>
            <a:ext cx="2831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bạn tung tăng đến trường.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EFCE6EC-891D-4963-AA01-F4C82414C3B3}"/>
              </a:ext>
            </a:extLst>
          </p:cNvPr>
          <p:cNvSpPr txBox="1"/>
          <p:nvPr/>
        </p:nvSpPr>
        <p:spPr>
          <a:xfrm>
            <a:off x="4277549" y="4266624"/>
            <a:ext cx="2898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 bạn nhỏ đang trao đổi bài.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62B66E6-1A16-4BC6-99EA-C87F2652BF8A}"/>
              </a:ext>
            </a:extLst>
          </p:cNvPr>
          <p:cNvSpPr txBox="1"/>
          <p:nvPr/>
        </p:nvSpPr>
        <p:spPr>
          <a:xfrm>
            <a:off x="7176100" y="4330053"/>
            <a:ext cx="3059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đá cầu trong giờ ra chơi.</a:t>
            </a:r>
          </a:p>
        </p:txBody>
      </p:sp>
    </p:spTree>
    <p:extLst>
      <p:ext uri="{BB962C8B-B14F-4D97-AF65-F5344CB8AC3E}">
        <p14:creationId xmlns:p14="http://schemas.microsoft.com/office/powerpoint/2010/main" val="128983153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F02852-3074-45FD-9ABA-B5A42B4E1D9F}"/>
              </a:ext>
            </a:extLst>
          </p:cNvPr>
          <p:cNvSpPr txBox="1"/>
          <p:nvPr/>
        </p:nvSpPr>
        <p:spPr>
          <a:xfrm>
            <a:off x="2052068" y="637792"/>
            <a:ext cx="8342815" cy="1073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Viết 3 - 4 câu kể về hoạt động em tham gia cùng các bạn.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BAE5E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1ED0437-E5C8-4E02-BFC5-45631CAF7A0E}"/>
              </a:ext>
            </a:extLst>
          </p:cNvPr>
          <p:cNvGrpSpPr/>
          <p:nvPr/>
        </p:nvGrpSpPr>
        <p:grpSpPr>
          <a:xfrm>
            <a:off x="1988598" y="1707143"/>
            <a:ext cx="8280423" cy="4513066"/>
            <a:chOff x="768927" y="1641595"/>
            <a:chExt cx="5340928" cy="251169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278A9C-6606-4404-B8D1-DFA84F62BAAE}"/>
                </a:ext>
              </a:extLst>
            </p:cNvPr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12" name="Rectangle 14">
                <a:extLst>
                  <a:ext uri="{FF2B5EF4-FFF2-40B4-BE49-F238E27FC236}">
                    <a16:creationId xmlns:a16="http://schemas.microsoft.com/office/drawing/2014/main" id="{7CB7D01E-BEB6-461C-8432-22BFA28DC2C5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grpSp>
            <p:nvGrpSpPr>
              <p:cNvPr id="13" name="Google Shape;1251;p47">
                <a:extLst>
                  <a:ext uri="{FF2B5EF4-FFF2-40B4-BE49-F238E27FC236}">
                    <a16:creationId xmlns:a16="http://schemas.microsoft.com/office/drawing/2014/main" id="{B049267A-077C-43FC-B9F6-88FBB8BFCC44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15" name="Google Shape;1252;p47">
                  <a:extLst>
                    <a:ext uri="{FF2B5EF4-FFF2-40B4-BE49-F238E27FC236}">
                      <a16:creationId xmlns:a16="http://schemas.microsoft.com/office/drawing/2014/main" id="{FD616AF8-DFE6-41E3-9194-040E4E732398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6" name="Google Shape;1253;p47">
                  <a:extLst>
                    <a:ext uri="{FF2B5EF4-FFF2-40B4-BE49-F238E27FC236}">
                      <a16:creationId xmlns:a16="http://schemas.microsoft.com/office/drawing/2014/main" id="{7BD6B99C-77BD-4F9D-BEAE-916D55F9E053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7" name="Google Shape;1254;p47">
                  <a:extLst>
                    <a:ext uri="{FF2B5EF4-FFF2-40B4-BE49-F238E27FC236}">
                      <a16:creationId xmlns:a16="http://schemas.microsoft.com/office/drawing/2014/main" id="{6CCF6AA7-F5DC-42A0-9B42-B61DF7FF13A1}"/>
                    </a:ext>
                  </a:extLst>
                </p:cNvPr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rPr>
                    <a:t>   </a:t>
                  </a: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8" name="Google Shape;1255;p47">
                  <a:extLst>
                    <a:ext uri="{FF2B5EF4-FFF2-40B4-BE49-F238E27FC236}">
                      <a16:creationId xmlns:a16="http://schemas.microsoft.com/office/drawing/2014/main" id="{5CD4D2DB-0448-47F2-9EFC-4505F94F7EF3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1" name="Google Shape;1256;p47">
                  <a:extLst>
                    <a:ext uri="{FF2B5EF4-FFF2-40B4-BE49-F238E27FC236}">
                      <a16:creationId xmlns:a16="http://schemas.microsoft.com/office/drawing/2014/main" id="{C9072F23-1846-431B-A907-94B2A3DAF546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2" name="Google Shape;1257;p47">
                  <a:extLst>
                    <a:ext uri="{FF2B5EF4-FFF2-40B4-BE49-F238E27FC236}">
                      <a16:creationId xmlns:a16="http://schemas.microsoft.com/office/drawing/2014/main" id="{8AA00227-19D9-4B70-A96C-6A265B3E51B7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3" name="Google Shape;1258;p47">
                  <a:extLst>
                    <a:ext uri="{FF2B5EF4-FFF2-40B4-BE49-F238E27FC236}">
                      <a16:creationId xmlns:a16="http://schemas.microsoft.com/office/drawing/2014/main" id="{BD0A48FE-918F-48BF-95A4-8A0876600FDE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4" name="Google Shape;1259;p47">
                  <a:extLst>
                    <a:ext uri="{FF2B5EF4-FFF2-40B4-BE49-F238E27FC236}">
                      <a16:creationId xmlns:a16="http://schemas.microsoft.com/office/drawing/2014/main" id="{A0D97FD1-FD0D-4D5E-8458-E6708B194227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5" name="Google Shape;1260;p47">
                  <a:extLst>
                    <a:ext uri="{FF2B5EF4-FFF2-40B4-BE49-F238E27FC236}">
                      <a16:creationId xmlns:a16="http://schemas.microsoft.com/office/drawing/2014/main" id="{4051AE68-956C-4001-9C56-EE9CC738502F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6" name="Google Shape;1261;p47">
                  <a:extLst>
                    <a:ext uri="{FF2B5EF4-FFF2-40B4-BE49-F238E27FC236}">
                      <a16:creationId xmlns:a16="http://schemas.microsoft.com/office/drawing/2014/main" id="{0EDFD660-17A5-4B2D-BF49-EC2B362C1F3C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14" name="Rectangle 14">
                <a:extLst>
                  <a:ext uri="{FF2B5EF4-FFF2-40B4-BE49-F238E27FC236}">
                    <a16:creationId xmlns:a16="http://schemas.microsoft.com/office/drawing/2014/main" id="{B88DF3F1-2BB3-432E-9981-41084BD0720C}"/>
                  </a:ext>
                </a:extLst>
              </p:cNvPr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05E4E2-5934-4996-969A-3A40AF93D95F}"/>
                </a:ext>
              </a:extLst>
            </p:cNvPr>
            <p:cNvSpPr txBox="1"/>
            <p:nvPr/>
          </p:nvSpPr>
          <p:spPr>
            <a:xfrm>
              <a:off x="3042838" y="1727227"/>
              <a:ext cx="1129909" cy="376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Gợi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ý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49C0C32-5994-4615-84DB-6B03E9F92A20}"/>
              </a:ext>
            </a:extLst>
          </p:cNvPr>
          <p:cNvSpPr txBox="1"/>
          <p:nvPr/>
        </p:nvSpPr>
        <p:spPr>
          <a:xfrm>
            <a:off x="2522330" y="2790347"/>
            <a:ext cx="7317335" cy="3125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lnSpc>
                <a:spcPts val="4000"/>
              </a:lnSpc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Hoạt động em tham gia là gì? (học tập/ vui chơi…)</a:t>
            </a:r>
          </a:p>
          <a:p>
            <a:pPr lvl="0" defTabSz="1219170">
              <a:lnSpc>
                <a:spcPts val="4000"/>
              </a:lnSpc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Hoạt động diễn ra ở đâu? Có những ai cùng tham gia?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defTabSz="1219170">
              <a:lnSpc>
                <a:spcPts val="4000"/>
              </a:lnSpc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Em và các bạn cùng tham gia việc gì?</a:t>
            </a:r>
          </a:p>
          <a:p>
            <a:pPr lvl="0" defTabSz="1219170">
              <a:lnSpc>
                <a:spcPts val="4000"/>
              </a:lnSpc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Em cảm thấy thế nào khi tham gia?</a:t>
            </a:r>
          </a:p>
        </p:txBody>
      </p:sp>
      <p:grpSp>
        <p:nvGrpSpPr>
          <p:cNvPr id="28" name="Google Shape;1029;p42">
            <a:extLst>
              <a:ext uri="{FF2B5EF4-FFF2-40B4-BE49-F238E27FC236}">
                <a16:creationId xmlns:a16="http://schemas.microsoft.com/office/drawing/2014/main" id="{51CA20DD-C4F6-452C-941A-C30EDD282F23}"/>
              </a:ext>
            </a:extLst>
          </p:cNvPr>
          <p:cNvGrpSpPr/>
          <p:nvPr/>
        </p:nvGrpSpPr>
        <p:grpSpPr>
          <a:xfrm rot="20594821">
            <a:off x="8586667" y="5070848"/>
            <a:ext cx="1566687" cy="1197813"/>
            <a:chOff x="7570574" y="3912596"/>
            <a:chExt cx="1175015" cy="898360"/>
          </a:xfrm>
        </p:grpSpPr>
        <p:grpSp>
          <p:nvGrpSpPr>
            <p:cNvPr id="29" name="Google Shape;1030;p42">
              <a:extLst>
                <a:ext uri="{FF2B5EF4-FFF2-40B4-BE49-F238E27FC236}">
                  <a16:creationId xmlns:a16="http://schemas.microsoft.com/office/drawing/2014/main" id="{813068FE-422E-4410-BDB3-AAF488745F17}"/>
                </a:ext>
              </a:extLst>
            </p:cNvPr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31" name="Google Shape;1031;p42">
                <a:extLst>
                  <a:ext uri="{FF2B5EF4-FFF2-40B4-BE49-F238E27FC236}">
                    <a16:creationId xmlns:a16="http://schemas.microsoft.com/office/drawing/2014/main" id="{02EE0E79-D253-4AD7-B423-CD57FC5B316E}"/>
                  </a:ext>
                </a:extLst>
              </p:cNvPr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2" name="Google Shape;1032;p42">
                <a:extLst>
                  <a:ext uri="{FF2B5EF4-FFF2-40B4-BE49-F238E27FC236}">
                    <a16:creationId xmlns:a16="http://schemas.microsoft.com/office/drawing/2014/main" id="{68980127-650B-4B2C-B5F6-14D4F30F5249}"/>
                  </a:ext>
                </a:extLst>
              </p:cNvPr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3" name="Google Shape;1033;p42">
                <a:extLst>
                  <a:ext uri="{FF2B5EF4-FFF2-40B4-BE49-F238E27FC236}">
                    <a16:creationId xmlns:a16="http://schemas.microsoft.com/office/drawing/2014/main" id="{945B6485-EDCB-421A-BDF2-0E5E07E3E721}"/>
                  </a:ext>
                </a:extLst>
              </p:cNvPr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4" name="Google Shape;1034;p42">
                <a:extLst>
                  <a:ext uri="{FF2B5EF4-FFF2-40B4-BE49-F238E27FC236}">
                    <a16:creationId xmlns:a16="http://schemas.microsoft.com/office/drawing/2014/main" id="{4ED8CE6B-7C61-4F4D-8FED-219DA85C5D76}"/>
                  </a:ext>
                </a:extLst>
              </p:cNvPr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5" name="Google Shape;1035;p42">
                <a:extLst>
                  <a:ext uri="{FF2B5EF4-FFF2-40B4-BE49-F238E27FC236}">
                    <a16:creationId xmlns:a16="http://schemas.microsoft.com/office/drawing/2014/main" id="{CCCDDC36-864F-4E0A-8B0D-EB8DE19BD5CB}"/>
                  </a:ext>
                </a:extLst>
              </p:cNvPr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6" name="Google Shape;1036;p42">
                <a:extLst>
                  <a:ext uri="{FF2B5EF4-FFF2-40B4-BE49-F238E27FC236}">
                    <a16:creationId xmlns:a16="http://schemas.microsoft.com/office/drawing/2014/main" id="{4D4BE9BD-A147-4F2B-84DF-EFEF9BC6C7CD}"/>
                  </a:ext>
                </a:extLst>
              </p:cNvPr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7" name="Google Shape;1037;p42">
                <a:extLst>
                  <a:ext uri="{FF2B5EF4-FFF2-40B4-BE49-F238E27FC236}">
                    <a16:creationId xmlns:a16="http://schemas.microsoft.com/office/drawing/2014/main" id="{32305980-6426-4EC2-A2CC-161CEF71FB78}"/>
                  </a:ext>
                </a:extLst>
              </p:cNvPr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8" name="Google Shape;1038;p42">
                <a:extLst>
                  <a:ext uri="{FF2B5EF4-FFF2-40B4-BE49-F238E27FC236}">
                    <a16:creationId xmlns:a16="http://schemas.microsoft.com/office/drawing/2014/main" id="{5714E5FA-A5E5-42D7-978A-923C9CAA3512}"/>
                  </a:ext>
                </a:extLst>
              </p:cNvPr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9" name="Google Shape;1039;p42">
                <a:extLst>
                  <a:ext uri="{FF2B5EF4-FFF2-40B4-BE49-F238E27FC236}">
                    <a16:creationId xmlns:a16="http://schemas.microsoft.com/office/drawing/2014/main" id="{8CCC42D4-A95D-4A01-A7CB-6723385548C1}"/>
                  </a:ext>
                </a:extLst>
              </p:cNvPr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0" name="Google Shape;1040;p42">
                <a:extLst>
                  <a:ext uri="{FF2B5EF4-FFF2-40B4-BE49-F238E27FC236}">
                    <a16:creationId xmlns:a16="http://schemas.microsoft.com/office/drawing/2014/main" id="{04366C08-0DB6-4886-BA87-7A1393689738}"/>
                  </a:ext>
                </a:extLst>
              </p:cNvPr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1" name="Google Shape;1041;p42">
                <a:extLst>
                  <a:ext uri="{FF2B5EF4-FFF2-40B4-BE49-F238E27FC236}">
                    <a16:creationId xmlns:a16="http://schemas.microsoft.com/office/drawing/2014/main" id="{F9B6D770-5CD3-4E18-AA46-0FFA7BCBE4A4}"/>
                  </a:ext>
                </a:extLst>
              </p:cNvPr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2" name="Google Shape;1042;p42">
                <a:extLst>
                  <a:ext uri="{FF2B5EF4-FFF2-40B4-BE49-F238E27FC236}">
                    <a16:creationId xmlns:a16="http://schemas.microsoft.com/office/drawing/2014/main" id="{1A306956-A5B9-4AC4-A965-43EC793A453B}"/>
                  </a:ext>
                </a:extLst>
              </p:cNvPr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3" name="Google Shape;1043;p42">
                <a:extLst>
                  <a:ext uri="{FF2B5EF4-FFF2-40B4-BE49-F238E27FC236}">
                    <a16:creationId xmlns:a16="http://schemas.microsoft.com/office/drawing/2014/main" id="{09FEBDAC-413A-4A8A-87A1-DBDACFD31973}"/>
                  </a:ext>
                </a:extLst>
              </p:cNvPr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4" name="Google Shape;1044;p42">
                <a:extLst>
                  <a:ext uri="{FF2B5EF4-FFF2-40B4-BE49-F238E27FC236}">
                    <a16:creationId xmlns:a16="http://schemas.microsoft.com/office/drawing/2014/main" id="{60FDA571-5DDA-4F99-84C4-05589B0043B0}"/>
                  </a:ext>
                </a:extLst>
              </p:cNvPr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5" name="Google Shape;1045;p42">
                <a:extLst>
                  <a:ext uri="{FF2B5EF4-FFF2-40B4-BE49-F238E27FC236}">
                    <a16:creationId xmlns:a16="http://schemas.microsoft.com/office/drawing/2014/main" id="{852A400F-4A7F-4141-863E-6F1893F49ACA}"/>
                  </a:ext>
                </a:extLst>
              </p:cNvPr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6" name="Google Shape;1046;p42">
                <a:extLst>
                  <a:ext uri="{FF2B5EF4-FFF2-40B4-BE49-F238E27FC236}">
                    <a16:creationId xmlns:a16="http://schemas.microsoft.com/office/drawing/2014/main" id="{E2364011-D9CB-4604-AFDC-493D1F42AE38}"/>
                  </a:ext>
                </a:extLst>
              </p:cNvPr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7" name="Google Shape;1047;p42">
                <a:extLst>
                  <a:ext uri="{FF2B5EF4-FFF2-40B4-BE49-F238E27FC236}">
                    <a16:creationId xmlns:a16="http://schemas.microsoft.com/office/drawing/2014/main" id="{10877BFA-78ED-4698-A828-9330EC519281}"/>
                  </a:ext>
                </a:extLst>
              </p:cNvPr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8" name="Google Shape;1048;p42">
                <a:extLst>
                  <a:ext uri="{FF2B5EF4-FFF2-40B4-BE49-F238E27FC236}">
                    <a16:creationId xmlns:a16="http://schemas.microsoft.com/office/drawing/2014/main" id="{1B69F052-3D99-41C8-B50B-067AACED1685}"/>
                  </a:ext>
                </a:extLst>
              </p:cNvPr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9" name="Google Shape;1049;p42">
                <a:extLst>
                  <a:ext uri="{FF2B5EF4-FFF2-40B4-BE49-F238E27FC236}">
                    <a16:creationId xmlns:a16="http://schemas.microsoft.com/office/drawing/2014/main" id="{08DEB285-DE48-40F2-9817-5001D23981ED}"/>
                  </a:ext>
                </a:extLst>
              </p:cNvPr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50" name="Google Shape;1050;p42">
                <a:extLst>
                  <a:ext uri="{FF2B5EF4-FFF2-40B4-BE49-F238E27FC236}">
                    <a16:creationId xmlns:a16="http://schemas.microsoft.com/office/drawing/2014/main" id="{DAE38684-3710-4C08-A2C7-8A4BA6822E80}"/>
                  </a:ext>
                </a:extLst>
              </p:cNvPr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51" name="Google Shape;1051;p42">
                <a:extLst>
                  <a:ext uri="{FF2B5EF4-FFF2-40B4-BE49-F238E27FC236}">
                    <a16:creationId xmlns:a16="http://schemas.microsoft.com/office/drawing/2014/main" id="{AEDF9D78-2B0D-485C-84F0-56700B6738E1}"/>
                  </a:ext>
                </a:extLst>
              </p:cNvPr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30" name="Google Shape;1052;p42">
              <a:extLst>
                <a:ext uri="{FF2B5EF4-FFF2-40B4-BE49-F238E27FC236}">
                  <a16:creationId xmlns:a16="http://schemas.microsoft.com/office/drawing/2014/main" id="{E32EB7E9-8BE3-4B0C-8551-674061F1B69B}"/>
                </a:ext>
              </a:extLst>
            </p:cNvPr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938508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46557" y="2573560"/>
            <a:ext cx="5168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Thảo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luận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nhóm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1" name="PA_图片 7">
            <a:extLst>
              <a:ext uri="{FF2B5EF4-FFF2-40B4-BE49-F238E27FC236}">
                <a16:creationId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2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7D473A-CAC1-452C-B8EE-28C52EBB35FF}"/>
              </a:ext>
            </a:extLst>
          </p:cNvPr>
          <p:cNvSpPr txBox="1"/>
          <p:nvPr/>
        </p:nvSpPr>
        <p:spPr>
          <a:xfrm>
            <a:off x="946951" y="1473693"/>
            <a:ext cx="102980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đã tham gia hoạt động đá cầu cùng các bạn vào giờ giải lao ở sân trường. Chúng em gồm 4 đến 5 bạn chơi thành 1 vòng tròn với nhau. Mỗi bạn sẽ lần lượt chuyển cầu qua cho nhau, nếu ai làm rớt cầu sẽ bị rời khỏi vòng tròn. Bạn nào còn ở lại đến cuối cùng sẽ là người chiến thắng. Em cảm thấy rất vui và thoải mái khi tham gia trò chơi này cùng các bạn.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370147"/>
      </p:ext>
    </p:extLst>
  </p:cSld>
  <p:clrMapOvr>
    <a:masterClrMapping/>
  </p:clrMapOvr>
  <p:transition spd="slow" advClick="0" advTm="1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428" y="4940624"/>
            <a:ext cx="1170434" cy="11704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266" y="-588034"/>
            <a:ext cx="9373468" cy="753419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A913DDC-DB95-48F5-95E3-922B290A1989}"/>
              </a:ext>
            </a:extLst>
          </p:cNvPr>
          <p:cNvSpPr txBox="1"/>
          <p:nvPr/>
        </p:nvSpPr>
        <p:spPr>
          <a:xfrm>
            <a:off x="3146589" y="2610118"/>
            <a:ext cx="6831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Vận</a:t>
            </a:r>
            <a:r>
              <a:rPr kumimoji="0" lang="en-US" altLang="zh-CN" sz="7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dụng,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trải nghiệm: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468" y="3179063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408" y="544071"/>
            <a:ext cx="1170434" cy="117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815701" y="1982450"/>
            <a:ext cx="65605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hướng: </a:t>
            </a:r>
            <a:r>
              <a:rPr 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đọc một bài thơ về tình 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182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285</Words>
  <Application>Microsoft Office PowerPoint</Application>
  <PresentationFormat>Widescreen</PresentationFormat>
  <Paragraphs>25</Paragraphs>
  <Slides>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等线</vt:lpstr>
      <vt:lpstr>等线 Light</vt:lpstr>
      <vt:lpstr>微软雅黑</vt:lpstr>
      <vt:lpstr>Arial</vt:lpstr>
      <vt:lpstr>Arial-Rounded</vt:lpstr>
      <vt:lpstr>Calibri</vt:lpstr>
      <vt:lpstr>Quicksand Medium</vt:lpstr>
      <vt:lpstr>Times New Roman</vt:lpstr>
      <vt:lpstr>千图网拥有20W+精美PPT模板 更多PPT模板下载至：www.58pic.com/office/ppt​​</vt:lpstr>
      <vt:lpstr>第一PPT，www.1ppt.com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</cp:lastModifiedBy>
  <cp:revision>3</cp:revision>
  <dcterms:created xsi:type="dcterms:W3CDTF">2021-07-30T03:54:44Z</dcterms:created>
  <dcterms:modified xsi:type="dcterms:W3CDTF">2023-10-31T03:21:05Z</dcterms:modified>
</cp:coreProperties>
</file>