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0"/>
  </p:notesMasterIdLst>
  <p:sldIdLst>
    <p:sldId id="257" r:id="rId6"/>
    <p:sldId id="258" r:id="rId7"/>
    <p:sldId id="259" r:id="rId8"/>
    <p:sldId id="260" r:id="rId9"/>
    <p:sldId id="261" r:id="rId10"/>
    <p:sldId id="262" r:id="rId11"/>
    <p:sldId id="384" r:id="rId12"/>
    <p:sldId id="263" r:id="rId13"/>
    <p:sldId id="264" r:id="rId14"/>
    <p:sldId id="265" r:id="rId15"/>
    <p:sldId id="283" r:id="rId16"/>
    <p:sldId id="287" r:id="rId17"/>
    <p:sldId id="288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C6AB2-3D3A-4A56-9658-FB699900220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8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32660" y="5570728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Quyển vở nặng hơn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5125" y="5589016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Quyển bóng đá nặng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94019" y="1536192"/>
            <a:ext cx="6546861" cy="41011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0880" y="868047"/>
            <a:ext cx="3973916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1kg?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822" y="459428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51778" y="2810985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38029" y="3458917"/>
            <a:ext cx="69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677" y="368975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685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3085499" y="1179080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4267471" y="3382130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>
          <a:xfrm flipV="1">
            <a:off x="4657716" y="2350164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77803" y="1857256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2kg</a:t>
            </a:r>
          </a:p>
        </p:txBody>
      </p:sp>
      <p:sp>
        <p:nvSpPr>
          <p:cNvPr id="10" name="Oval 9"/>
          <p:cNvSpPr/>
          <p:nvPr/>
        </p:nvSpPr>
        <p:spPr>
          <a:xfrm>
            <a:off x="7546955" y="3779497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6611368" y="3085065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9636" y="259215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– 2 = 3 (kg)</a:t>
            </a:r>
          </a:p>
          <a:p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40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35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+ 28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+ 9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825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106903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1358" y="2354199"/>
            <a:ext cx="6930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</a:t>
            </a: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C58FAAB2-31D7-4FE4-9550-B1D7D01ACC61}"/>
              </a:ext>
            </a:extLst>
          </p:cNvPr>
          <p:cNvSpPr/>
          <p:nvPr/>
        </p:nvSpPr>
        <p:spPr>
          <a:xfrm>
            <a:off x="551329" y="1543048"/>
            <a:ext cx="2835154" cy="2505829"/>
          </a:xfrm>
          <a:prstGeom prst="wave">
            <a:avLst>
              <a:gd name="adj1" fmla="val 12500"/>
              <a:gd name="adj2" fmla="val -142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组合 43"/>
          <p:cNvGrpSpPr/>
          <p:nvPr/>
        </p:nvGrpSpPr>
        <p:grpSpPr>
          <a:xfrm>
            <a:off x="4137501" y="1267150"/>
            <a:ext cx="390526" cy="27589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6580" tIns="33290" rIns="66580" bIns="33290" numCol="1" anchor="t" anchorCtr="0" compatLnSpc="1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761609" y="2449757"/>
            <a:ext cx="390526" cy="27589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6580" tIns="33290" rIns="66580" bIns="33290" numCol="1" anchor="t" anchorCtr="0" compatLnSpc="1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761609" y="3706737"/>
            <a:ext cx="390526" cy="27589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6580" tIns="33290" rIns="66580" bIns="33290" numCol="1" anchor="t" anchorCtr="0" compatLnSpc="1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721518" y="4963713"/>
            <a:ext cx="390526" cy="27589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6580" tIns="33290" rIns="66580" bIns="33290" numCol="1" anchor="t" anchorCtr="0" compatLnSpc="1"/>
            <a:lstStyle/>
            <a:p>
              <a:pPr marL="0" marR="0" lvl="0" indent="0" algn="just" defTabSz="116681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68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9" y="128249"/>
            <a:ext cx="1885522" cy="136644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07" y="642062"/>
            <a:ext cx="1131852" cy="82159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20" y="892774"/>
            <a:ext cx="1213174" cy="92977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40" y="128249"/>
            <a:ext cx="750438" cy="121886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5FD431D-4B15-446B-9142-D53B047FD468}"/>
              </a:ext>
            </a:extLst>
          </p:cNvPr>
          <p:cNvSpPr txBox="1"/>
          <p:nvPr/>
        </p:nvSpPr>
        <p:spPr>
          <a:xfrm>
            <a:off x="1016930652" y="3976030"/>
            <a:ext cx="609834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1400" b="1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E24297-6369-4894-A8B7-8406769532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33902" r="286" b="34890"/>
          <a:stretch/>
        </p:blipFill>
        <p:spPr>
          <a:xfrm>
            <a:off x="2961056" y="3238771"/>
            <a:ext cx="9108210" cy="28009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8EBB2F-54DF-4EFB-AE8E-30F5FBFAC8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" t="62612" r="596" b="6180"/>
          <a:stretch/>
        </p:blipFill>
        <p:spPr>
          <a:xfrm>
            <a:off x="2833614" y="400288"/>
            <a:ext cx="9235652" cy="26200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89AFE8-23C1-4154-8819-600539CAD7C7}"/>
              </a:ext>
            </a:extLst>
          </p:cNvPr>
          <p:cNvSpPr txBox="1"/>
          <p:nvPr/>
        </p:nvSpPr>
        <p:spPr>
          <a:xfrm>
            <a:off x="4111860" y="3982636"/>
            <a:ext cx="71227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24C8AF-F581-46C1-A1F6-A5FF9329C188}"/>
              </a:ext>
            </a:extLst>
          </p:cNvPr>
          <p:cNvSpPr txBox="1"/>
          <p:nvPr/>
        </p:nvSpPr>
        <p:spPr>
          <a:xfrm>
            <a:off x="4055643" y="1156493"/>
            <a:ext cx="6967281" cy="1232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D66D7B-56EF-4A6E-9E0D-3A2F253401CF}"/>
              </a:ext>
            </a:extLst>
          </p:cNvPr>
          <p:cNvSpPr txBox="1"/>
          <p:nvPr/>
        </p:nvSpPr>
        <p:spPr>
          <a:xfrm>
            <a:off x="422129" y="2019221"/>
            <a:ext cx="3091797" cy="1595218"/>
          </a:xfrm>
          <a:prstGeom prst="rect">
            <a:avLst/>
          </a:prstGeom>
          <a:noFill/>
        </p:spPr>
        <p:txBody>
          <a:bodyPr wrap="square" lIns="116748" tIns="58375" rIns="116748" bIns="58375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99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đạt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221</Words>
  <Application>Microsoft Office PowerPoint</Application>
  <PresentationFormat>Widescreen</PresentationFormat>
  <Paragraphs>51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1_Office Theme</vt:lpstr>
      <vt:lpstr>2_Office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MY PC</cp:lastModifiedBy>
  <cp:revision>8</cp:revision>
  <dcterms:created xsi:type="dcterms:W3CDTF">2021-05-10T04:55:00Z</dcterms:created>
  <dcterms:modified xsi:type="dcterms:W3CDTF">2023-10-31T01:18:59Z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