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05" r:id="rId6"/>
  </p:sldMasterIdLst>
  <p:notesMasterIdLst>
    <p:notesMasterId r:id="rId22"/>
  </p:notesMasterIdLst>
  <p:sldIdLst>
    <p:sldId id="257" r:id="rId7"/>
    <p:sldId id="280" r:id="rId8"/>
    <p:sldId id="281" r:id="rId9"/>
    <p:sldId id="282" r:id="rId10"/>
    <p:sldId id="283" r:id="rId11"/>
    <p:sldId id="284" r:id="rId12"/>
    <p:sldId id="261" r:id="rId13"/>
    <p:sldId id="262" r:id="rId14"/>
    <p:sldId id="442" r:id="rId15"/>
    <p:sldId id="263" r:id="rId16"/>
    <p:sldId id="264" r:id="rId17"/>
    <p:sldId id="265" r:id="rId18"/>
    <p:sldId id="266" r:id="rId19"/>
    <p:sldId id="36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749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4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8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51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84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3597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009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3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3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6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7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60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4063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8FEAC5EF-2E0A-4D12-B77D-F4DA97223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id="{4C7156FC-9025-4A6D-810A-9EE4D069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044AB57A-9C34-4A35-A143-F187DA67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266" y="-588034"/>
            <a:ext cx="9373468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3146589" y="2610118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Vận dụng,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trải nghiệm: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hai chữ 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với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2 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 số</a:t>
            </a:r>
            <a:r>
              <a:rPr lang="en-US" sz="60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826444"/>
            <a:ext cx="575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YÊU CẦU CẦN ĐẠT: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4ACC1-F4CC-6D91-C1D6-FB246758D71B}"/>
              </a:ext>
            </a:extLst>
          </p:cNvPr>
          <p:cNvSpPr txBox="1"/>
          <p:nvPr/>
        </p:nvSpPr>
        <p:spPr>
          <a:xfrm>
            <a:off x="1761710" y="2090172"/>
            <a:ext cx="84292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kiến thức đã học vào thực hiện các bài tập tính toán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một số tình huống gắn với thực tế.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227</Words>
  <Application>Microsoft Office PowerPoint</Application>
  <PresentationFormat>Widescreen</PresentationFormat>
  <Paragraphs>84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Calibri Light</vt:lpstr>
      <vt:lpstr>ITC Avant Garde Std Bk</vt:lpstr>
      <vt:lpstr>Quicksand Medium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包图主题2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Nguyễn Thảo</dc:creator>
  <cp:lastModifiedBy>ad</cp:lastModifiedBy>
  <cp:revision>5</cp:revision>
  <dcterms:created xsi:type="dcterms:W3CDTF">2021-05-14T05:01:00Z</dcterms:created>
  <dcterms:modified xsi:type="dcterms:W3CDTF">2023-10-31T03:34:07Z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