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4" r:id="rId1"/>
    <p:sldMasterId id="2147483788" r:id="rId2"/>
    <p:sldMasterId id="2147483802" r:id="rId3"/>
    <p:sldMasterId id="2147483816" r:id="rId4"/>
    <p:sldMasterId id="2147483828" r:id="rId5"/>
    <p:sldMasterId id="2147483867" r:id="rId6"/>
    <p:sldMasterId id="2147483879" r:id="rId7"/>
    <p:sldMasterId id="2147483907" r:id="rId8"/>
  </p:sldMasterIdLst>
  <p:notesMasterIdLst>
    <p:notesMasterId r:id="rId36"/>
  </p:notesMasterIdLst>
  <p:sldIdLst>
    <p:sldId id="569" r:id="rId9"/>
    <p:sldId id="300" r:id="rId10"/>
    <p:sldId id="576" r:id="rId11"/>
    <p:sldId id="339" r:id="rId12"/>
    <p:sldId id="577" r:id="rId13"/>
    <p:sldId id="578" r:id="rId14"/>
    <p:sldId id="580" r:id="rId15"/>
    <p:sldId id="581" r:id="rId16"/>
    <p:sldId id="579" r:id="rId17"/>
    <p:sldId id="583" r:id="rId18"/>
    <p:sldId id="259" r:id="rId19"/>
    <p:sldId id="333" r:id="rId20"/>
    <p:sldId id="562" r:id="rId21"/>
    <p:sldId id="284" r:id="rId22"/>
    <p:sldId id="565" r:id="rId23"/>
    <p:sldId id="271" r:id="rId24"/>
    <p:sldId id="574" r:id="rId25"/>
    <p:sldId id="543" r:id="rId26"/>
    <p:sldId id="555" r:id="rId27"/>
    <p:sldId id="340" r:id="rId28"/>
    <p:sldId id="575" r:id="rId29"/>
    <p:sldId id="350" r:id="rId30"/>
    <p:sldId id="281" r:id="rId31"/>
    <p:sldId id="269" r:id="rId32"/>
    <p:sldId id="287" r:id="rId33"/>
    <p:sldId id="584" r:id="rId34"/>
    <p:sldId id="57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Nguyen" initials="PN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722"/>
    <a:srgbClr val="F72745"/>
    <a:srgbClr val="D60093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02T16:17:55.837" idx="1">
    <p:pos x="8077" y="225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7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02038A8-BD6B-41FA-A6FE-75C459B920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EE9A499-3558-4500-AC89-152D13DE5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CC804BA-40E7-4FBF-BED7-2F9B1D60C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9BBEC-AF79-4AEA-A009-282FD6BE91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27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4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6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76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47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4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695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2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6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46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26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5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0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1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6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22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66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179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3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91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68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7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0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5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8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33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53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65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7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4095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990958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6392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25148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77575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2206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54924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0570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9402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13753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432216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44716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07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21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23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64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58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9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5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89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75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46546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60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35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413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622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003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28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88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814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381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6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5151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41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7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107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20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010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55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085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9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279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1421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10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9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0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90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155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48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23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749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90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68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5FD0-8EFB-43BA-9947-9949A53B8E3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53B2-9931-497F-94D8-1B90BD912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12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8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46546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180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76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725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405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3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7572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8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7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555DC-DB59-438D-B55A-36E26D316A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1CBEC-4DA8-4B79-99D0-37DDF6BCF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1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3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05" r:id="rId14"/>
    <p:sldLayoutId id="2147483787" r:id="rId15"/>
    <p:sldLayoutId id="2147483773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audio" Target="../media/audio1.bin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gi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89.xml"/><Relationship Id="rId4" Type="http://schemas.openxmlformats.org/officeDocument/2006/relationships/audio" Target="../media/media2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89.xml"/><Relationship Id="rId4" Type="http://schemas.openxmlformats.org/officeDocument/2006/relationships/audio" Target="../media/media2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4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0">
            <a:extLst>
              <a:ext uri="{FF2B5EF4-FFF2-40B4-BE49-F238E27FC236}">
                <a16:creationId xmlns:a16="http://schemas.microsoft.com/office/drawing/2014/main" id="{F781D2D2-06DB-4EFD-A7E2-58F3400A7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72390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3" name="Text Box 22">
            <a:extLst>
              <a:ext uri="{FF2B5EF4-FFF2-40B4-BE49-F238E27FC236}">
                <a16:creationId xmlns:a16="http://schemas.microsoft.com/office/drawing/2014/main" id="{CC552256-142F-4F53-A6F1-2151DB17E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7391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4" name="Text Box 23">
            <a:extLst>
              <a:ext uri="{FF2B5EF4-FFF2-40B4-BE49-F238E27FC236}">
                <a16:creationId xmlns:a16="http://schemas.microsoft.com/office/drawing/2014/main" id="{03DF44BF-AD14-43DF-B5E0-1A1653706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76962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6" name="Text Box 26">
            <a:extLst>
              <a:ext uri="{FF2B5EF4-FFF2-40B4-BE49-F238E27FC236}">
                <a16:creationId xmlns:a16="http://schemas.microsoft.com/office/drawing/2014/main" id="{C152F5DD-0A25-48EF-A70E-D7FB84091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76962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7" name="Text Box 27">
            <a:extLst>
              <a:ext uri="{FF2B5EF4-FFF2-40B4-BE49-F238E27FC236}">
                <a16:creationId xmlns:a16="http://schemas.microsoft.com/office/drawing/2014/main" id="{43FCDD41-C51C-48C9-8539-78A0197E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7467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8" name="Text Box 28">
            <a:extLst>
              <a:ext uri="{FF2B5EF4-FFF2-40B4-BE49-F238E27FC236}">
                <a16:creationId xmlns:a16="http://schemas.microsoft.com/office/drawing/2014/main" id="{06797D08-8055-4D6E-A73E-A0E2FCCE6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7467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9" name="Text Box 30">
            <a:extLst>
              <a:ext uri="{FF2B5EF4-FFF2-40B4-BE49-F238E27FC236}">
                <a16:creationId xmlns:a16="http://schemas.microsoft.com/office/drawing/2014/main" id="{4EA22632-EF89-4403-BF65-94806B75C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7467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0" name="Text Box 31">
            <a:extLst>
              <a:ext uri="{FF2B5EF4-FFF2-40B4-BE49-F238E27FC236}">
                <a16:creationId xmlns:a16="http://schemas.microsoft.com/office/drawing/2014/main" id="{D08ADC9C-664B-4C0A-BCA4-7684D62E8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74676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1" name="Text Box 33">
            <a:extLst>
              <a:ext uri="{FF2B5EF4-FFF2-40B4-BE49-F238E27FC236}">
                <a16:creationId xmlns:a16="http://schemas.microsoft.com/office/drawing/2014/main" id="{F20E3262-DD8F-4D4A-BC23-966040A21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76962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2" name="Text Box 34">
            <a:extLst>
              <a:ext uri="{FF2B5EF4-FFF2-40B4-BE49-F238E27FC236}">
                <a16:creationId xmlns:a16="http://schemas.microsoft.com/office/drawing/2014/main" id="{40E87F40-3188-421E-9750-3FCE9C6B9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543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3" name="Text Box 36">
            <a:extLst>
              <a:ext uri="{FF2B5EF4-FFF2-40B4-BE49-F238E27FC236}">
                <a16:creationId xmlns:a16="http://schemas.microsoft.com/office/drawing/2014/main" id="{F5845007-AE10-4548-92AC-6D1F1BF1E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74676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4" name="Text Box 38">
            <a:extLst>
              <a:ext uri="{FF2B5EF4-FFF2-40B4-BE49-F238E27FC236}">
                <a16:creationId xmlns:a16="http://schemas.microsoft.com/office/drawing/2014/main" id="{7317015D-1B35-4203-A948-16796D3E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73152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5" name="Text Box 39">
            <a:extLst>
              <a:ext uri="{FF2B5EF4-FFF2-40B4-BE49-F238E27FC236}">
                <a16:creationId xmlns:a16="http://schemas.microsoft.com/office/drawing/2014/main" id="{7DF848FC-2204-4618-AD37-917CB6982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7696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6" name="Text Box 40">
            <a:extLst>
              <a:ext uri="{FF2B5EF4-FFF2-40B4-BE49-F238E27FC236}">
                <a16:creationId xmlns:a16="http://schemas.microsoft.com/office/drawing/2014/main" id="{A36377C5-67A8-43D7-BB6D-D749959BF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772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7" name="Text Box 42">
            <a:extLst>
              <a:ext uri="{FF2B5EF4-FFF2-40B4-BE49-F238E27FC236}">
                <a16:creationId xmlns:a16="http://schemas.microsoft.com/office/drawing/2014/main" id="{60A4DDD9-62F7-44E1-BFD8-7A127995A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7239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6" y="7727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LONG BI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39515"/>
            <a:ext cx="12194146" cy="26435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CÁC THẦY CÔ GIÁO VỀ DỰ GIỜ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TỰ NHIÊN VÀ XÃ HỘI LỚP 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693" y="4484523"/>
            <a:ext cx="2608636" cy="2130385"/>
          </a:xfrm>
          <a:prstGeom prst="rect">
            <a:avLst/>
          </a:prstGeom>
        </p:spPr>
      </p:pic>
      <p:pic>
        <p:nvPicPr>
          <p:cNvPr id="33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94" y="2908779"/>
            <a:ext cx="2914573" cy="37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19">
            <a:extLst>
              <a:ext uri="{FF2B5EF4-FFF2-40B4-BE49-F238E27FC236}">
                <a16:creationId xmlns:a16="http://schemas.microsoft.com/office/drawing/2014/main" id="{F6E05D10-EC9C-4825-9D3F-8E4EC10D8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2208200"/>
            <a:ext cx="3877733" cy="464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9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42268-FD6F-49F1-A765-950FB3BFD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2" y="1516273"/>
            <a:ext cx="6012291" cy="2652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1E5AE-C634-44F5-874D-A9E1AE3BE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5" y="1515040"/>
            <a:ext cx="6164684" cy="2644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D9AC1-A4C2-4A04-B84A-6AF9542C9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" y="4159043"/>
            <a:ext cx="6012291" cy="269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B6DD0-5D93-4186-9342-1516B0E49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5" y="4168876"/>
            <a:ext cx="6164684" cy="2680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6395-8674-4D38-AC70-4B4612AA5A67}"/>
              </a:ext>
            </a:extLst>
          </p:cNvPr>
          <p:cNvSpPr txBox="1"/>
          <p:nvPr/>
        </p:nvSpPr>
        <p:spPr>
          <a:xfrm>
            <a:off x="523784" y="109908"/>
            <a:ext cx="113545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19E1C0B-9EB1-43D6-82C8-05A7EC95AD99}"/>
              </a:ext>
            </a:extLst>
          </p:cNvPr>
          <p:cNvSpPr/>
          <p:nvPr/>
        </p:nvSpPr>
        <p:spPr>
          <a:xfrm>
            <a:off x="5406381" y="3608627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0E46E47-18B9-4965-91A9-397A4E0E1820}"/>
              </a:ext>
            </a:extLst>
          </p:cNvPr>
          <p:cNvSpPr/>
          <p:nvPr/>
        </p:nvSpPr>
        <p:spPr>
          <a:xfrm>
            <a:off x="11603114" y="3608628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CA21B93-7D21-42EB-91A8-FB904A66895B}"/>
              </a:ext>
            </a:extLst>
          </p:cNvPr>
          <p:cNvSpPr/>
          <p:nvPr/>
        </p:nvSpPr>
        <p:spPr>
          <a:xfrm>
            <a:off x="5456819" y="6298822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C853C2E-BD66-40CF-ACAF-8A63F8661CF3}"/>
              </a:ext>
            </a:extLst>
          </p:cNvPr>
          <p:cNvSpPr/>
          <p:nvPr/>
        </p:nvSpPr>
        <p:spPr>
          <a:xfrm>
            <a:off x="11621503" y="6298821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751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31" y="173089"/>
            <a:ext cx="849467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114520" y="146576"/>
            <a:ext cx="10883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con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?</a:t>
            </a:r>
            <a:endParaRPr lang="vi-VN" sz="3200" b="1" dirty="0"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A1955-F0CE-4AD8-90CF-8F76D4DDF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847" y="1316502"/>
            <a:ext cx="9242221" cy="4462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6546" y="-350930"/>
            <a:ext cx="89835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6" y="41485"/>
            <a:ext cx="11995355" cy="67526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985" y="0"/>
            <a:ext cx="1081549" cy="10618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Content Placeholder 4" descr="neutral_button-021-582x437_zmxx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24225" y="1920081"/>
            <a:ext cx="5543550" cy="4162425"/>
          </a:xfrm>
          <a:prstGeom prst="rect">
            <a:avLst/>
          </a:prstGeom>
        </p:spPr>
      </p:pic>
      <p:pic>
        <p:nvPicPr>
          <p:cNvPr id="8" name="Nhac hieu thua cu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6419" y="5769267"/>
            <a:ext cx="355844" cy="3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" y="-46058"/>
            <a:ext cx="6012291" cy="5741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79" y="0"/>
            <a:ext cx="5727032" cy="5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433582" y="1120727"/>
            <a:ext cx="5943600" cy="4641273"/>
          </a:xfrm>
          <a:prstGeom prst="rect">
            <a:avLst/>
          </a:prstGeom>
        </p:spPr>
      </p:pic>
      <p:pic>
        <p:nvPicPr>
          <p:cNvPr id="7" name="Content Placeholder 8" descr="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735411" y="1240972"/>
            <a:ext cx="1698171" cy="1715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8275" y="5784274"/>
            <a:ext cx="5878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Các bạn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+mj-lt"/>
              </a:rPr>
              <a:t>đang thu dọn ghế,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sân trường 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s 2"/>
          <p:cNvSpPr/>
          <p:nvPr/>
        </p:nvSpPr>
        <p:spPr>
          <a:xfrm>
            <a:off x="1956260" y="184150"/>
            <a:ext cx="8406941" cy="88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6260" y="405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5" grpId="0" bldLvl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44" y="91388"/>
            <a:ext cx="6079096" cy="668227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0A39B3C-C68C-4375-B17C-E6789AC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2" y="91388"/>
            <a:ext cx="6012291" cy="67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91" y="1143000"/>
            <a:ext cx="6019800" cy="4648200"/>
          </a:xfrm>
          <a:prstGeom prst="rect">
            <a:avLst/>
          </a:prstGeom>
        </p:spPr>
      </p:pic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465" y="3034759"/>
            <a:ext cx="1860505" cy="1883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579120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Các bạn chăm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hoa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s 2"/>
          <p:cNvSpPr/>
          <p:nvPr/>
        </p:nvSpPr>
        <p:spPr>
          <a:xfrm>
            <a:off x="1956260" y="107950"/>
            <a:ext cx="8406941" cy="88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1037" y="2239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2" y="368491"/>
            <a:ext cx="6012291" cy="584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16" y="368491"/>
            <a:ext cx="6164684" cy="59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975F6F5-80D3-49F3-A567-0A8BCC2C93B3}"/>
              </a:ext>
            </a:extLst>
          </p:cNvPr>
          <p:cNvSpPr/>
          <p:nvPr/>
        </p:nvSpPr>
        <p:spPr>
          <a:xfrm>
            <a:off x="994044" y="5117183"/>
            <a:ext cx="7953106" cy="1232342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lau cửa lớp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A2CAC6-1A96-4CC0-83BE-164B5EBE9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88" y="931653"/>
            <a:ext cx="7840131" cy="41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31470707-F1B7-470A-964E-78FF0102AAD2}"/>
              </a:ext>
            </a:extLst>
          </p:cNvPr>
          <p:cNvSpPr/>
          <p:nvPr/>
        </p:nvSpPr>
        <p:spPr>
          <a:xfrm>
            <a:off x="383822" y="5113867"/>
            <a:ext cx="8319911" cy="165946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89DCA24-FF03-4DBE-B377-1640F638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00"/>
            <a:ext cx="8534400" cy="43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22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460" y="137936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29669" y="508275"/>
            <a:ext cx="5316458" cy="2035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9" name="图片 72709" descr="PPT素材-10">
            <a:extLst>
              <a:ext uri="{FF2B5EF4-FFF2-40B4-BE49-F238E27FC236}">
                <a16:creationId xmlns:a16="http://schemas.microsoft.com/office/drawing/2014/main" id="{DD3E84B9-2FC8-455B-95EE-BF5C619D9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91" y="-82456"/>
            <a:ext cx="10656130" cy="64321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4E848F-EB56-4522-A394-4B01F469575B}"/>
              </a:ext>
            </a:extLst>
          </p:cNvPr>
          <p:cNvSpPr txBox="1"/>
          <p:nvPr/>
        </p:nvSpPr>
        <p:spPr>
          <a:xfrm rot="489716">
            <a:off x="6527515" y="1521917"/>
            <a:ext cx="42097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57F2A0-BE48-464C-BD50-EA99F83E5F16}"/>
              </a:ext>
            </a:extLst>
          </p:cNvPr>
          <p:cNvSpPr txBox="1"/>
          <p:nvPr/>
        </p:nvSpPr>
        <p:spPr>
          <a:xfrm rot="21210344">
            <a:off x="1941544" y="3029085"/>
            <a:ext cx="34689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3092" descr="PPT素材-13">
            <a:extLst>
              <a:ext uri="{FF2B5EF4-FFF2-40B4-BE49-F238E27FC236}">
                <a16:creationId xmlns:a16="http://schemas.microsoft.com/office/drawing/2014/main" id="{12899A3D-A87B-4926-9D99-FD440619D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238" y="2866524"/>
            <a:ext cx="4459875" cy="4248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9095" y="3043002"/>
            <a:ext cx="10493114" cy="923429"/>
            <a:chOff x="7019" y="6228"/>
            <a:chExt cx="6358" cy="786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6228"/>
              <a:ext cx="6260" cy="786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字魂59号-创粗黑" panose="00000500000000000000" pitchFamily="2" charset="-122"/>
                </a:rPr>
                <a:t>HOẠT ĐỘNG THỰC HÀNH</a:t>
              </a:r>
              <a:endPara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3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-16571" y="2839662"/>
          <a:ext cx="12192000" cy="3012451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0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/>
                    </a:p>
                  </a:txBody>
                  <a:tcPr>
                    <a:solidFill>
                      <a:srgbClr val="FC37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Không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/>
                    </a:p>
                  </a:txBody>
                  <a:tcPr>
                    <a:solidFill>
                      <a:srgbClr val="FC37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237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18" y="0"/>
            <a:ext cx="10327519" cy="1518036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0" y="1253642"/>
            <a:ext cx="1209969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chemeClr val="bg1"/>
                </a:solidFill>
              </a:rPr>
              <a:t>Thảo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luận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và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chỉ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ra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những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việc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nên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làm</a:t>
            </a:r>
            <a:r>
              <a:rPr lang="en-US" sz="3600" b="1" kern="0" dirty="0">
                <a:solidFill>
                  <a:schemeClr val="bg1"/>
                </a:solidFill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</a:rPr>
              <a:t>không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nên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làm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để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giữ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vệ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sinh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khi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tham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gia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một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số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hoạt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động</a:t>
            </a:r>
            <a:r>
              <a:rPr lang="en-US" sz="3600" b="1" kern="0" dirty="0">
                <a:solidFill>
                  <a:schemeClr val="bg1"/>
                </a:solidFill>
              </a:rPr>
              <a:t> ở </a:t>
            </a:r>
            <a:r>
              <a:rPr lang="en-US" sz="3600" b="1" kern="0" dirty="0" err="1">
                <a:solidFill>
                  <a:schemeClr val="bg1"/>
                </a:solidFill>
              </a:rPr>
              <a:t>trường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em</a:t>
            </a:r>
            <a:r>
              <a:rPr lang="en-US" sz="3600" b="1" kern="0" dirty="0">
                <a:solidFill>
                  <a:schemeClr val="bg1"/>
                </a:solidFill>
              </a:rPr>
              <a:t>.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3235"/>
            <a:ext cx="5747657" cy="335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7657" y="3503235"/>
            <a:ext cx="6444343" cy="335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6553" y="3503235"/>
            <a:ext cx="6066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192421-7455-4959-9AB1-4D664AA2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89" y="0"/>
            <a:ext cx="10327519" cy="1518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5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ipe/>
      </p:transition>
    </mc:Choice>
    <mc:Fallback xmlns="">
      <p:transition spd="slow" advClick="0" advTm="3713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715530"/>
              </p:ext>
            </p:extLst>
          </p:nvPr>
        </p:nvGraphicFramePr>
        <p:xfrm>
          <a:off x="-16571" y="2839662"/>
          <a:ext cx="12192000" cy="3012451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0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/>
                    </a:p>
                  </a:txBody>
                  <a:tcPr>
                    <a:solidFill>
                      <a:srgbClr val="FC37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Không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/>
                    </a:p>
                  </a:txBody>
                  <a:tcPr>
                    <a:solidFill>
                      <a:srgbClr val="FC37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237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18" y="0"/>
            <a:ext cx="10327519" cy="1518036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0" y="1253642"/>
            <a:ext cx="1209969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chemeClr val="bg1"/>
                </a:solidFill>
              </a:rPr>
              <a:t>Thảo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luận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và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chỉ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ra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những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việc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nên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làm</a:t>
            </a:r>
            <a:r>
              <a:rPr lang="en-US" sz="3600" b="1" kern="0" dirty="0">
                <a:solidFill>
                  <a:schemeClr val="bg1"/>
                </a:solidFill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</a:rPr>
              <a:t>không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nên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làm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để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giữ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vệ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sinh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khi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tham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gia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một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số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hoạt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động</a:t>
            </a:r>
            <a:r>
              <a:rPr lang="en-US" sz="3600" b="1" kern="0" dirty="0">
                <a:solidFill>
                  <a:schemeClr val="bg1"/>
                </a:solidFill>
              </a:rPr>
              <a:t> ở </a:t>
            </a:r>
            <a:r>
              <a:rPr lang="en-US" sz="3600" b="1" kern="0" dirty="0" err="1">
                <a:solidFill>
                  <a:schemeClr val="bg1"/>
                </a:solidFill>
              </a:rPr>
              <a:t>trường</a:t>
            </a:r>
            <a:r>
              <a:rPr lang="en-US" sz="3600" b="1" kern="0" dirty="0">
                <a:solidFill>
                  <a:schemeClr val="bg1"/>
                </a:solidFill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</a:rPr>
              <a:t>em</a:t>
            </a:r>
            <a:r>
              <a:rPr lang="en-US" sz="3600" b="1" kern="0" dirty="0">
                <a:solidFill>
                  <a:schemeClr val="bg1"/>
                </a:solidFill>
              </a:rPr>
              <a:t>.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3235"/>
            <a:ext cx="5747657" cy="335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7657" y="3503235"/>
            <a:ext cx="6444343" cy="335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6553" y="3503235"/>
            <a:ext cx="60667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bừa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phấn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bồn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36205" y="3503235"/>
            <a:ext cx="55114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Lau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chùi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bừa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trường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192421-7455-4959-9AB1-4D664AA2F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89" y="0"/>
            <a:ext cx="10327519" cy="1518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1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ipe/>
      </p:transition>
    </mc:Choice>
    <mc:Fallback xmlns="">
      <p:transition spd="slow" advClick="0" advTm="3713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8BCE1-9BBB-41FC-90CD-7E31FE38D147}"/>
              </a:ext>
            </a:extLst>
          </p:cNvPr>
          <p:cNvSpPr txBox="1"/>
          <p:nvPr/>
        </p:nvSpPr>
        <p:spPr>
          <a:xfrm>
            <a:off x="2179688" y="888119"/>
            <a:ext cx="906624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Chia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sẻ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thân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tham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trường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8EACA-A2F2-4B96-A928-C1F8ED06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78" y="2541955"/>
            <a:ext cx="10136854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2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E3977F-7D4A-45AE-A01B-9C8227E8FBCB}"/>
              </a:ext>
            </a:extLst>
          </p:cNvPr>
          <p:cNvGrpSpPr/>
          <p:nvPr/>
        </p:nvGrpSpPr>
        <p:grpSpPr>
          <a:xfrm>
            <a:off x="0" y="736846"/>
            <a:ext cx="12192000" cy="4884415"/>
            <a:chOff x="407576" y="1147175"/>
            <a:chExt cx="10983021" cy="438531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67375B0-3E7A-447B-8CF2-0D9B3D35878C}"/>
                </a:ext>
              </a:extLst>
            </p:cNvPr>
            <p:cNvSpPr/>
            <p:nvPr/>
          </p:nvSpPr>
          <p:spPr>
            <a:xfrm>
              <a:off x="1066800" y="1147175"/>
              <a:ext cx="10058400" cy="4206970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EED01F6-7D65-47E9-A26D-3019E7CC8060}"/>
                </a:ext>
              </a:extLst>
            </p:cNvPr>
            <p:cNvSpPr/>
            <p:nvPr/>
          </p:nvSpPr>
          <p:spPr>
            <a:xfrm>
              <a:off x="1332197" y="1325515"/>
              <a:ext cx="10058400" cy="420697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798E9B-7C2F-4FDE-9101-A8204B446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5FF"/>
                </a:clrFrom>
                <a:clrTo>
                  <a:srgbClr val="FEF5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453" l="0" r="98990">
                          <a14:foregroundMark x1="42424" y1="93396" x2="42424" y2="93396"/>
                          <a14:foregroundMark x1="58586" y1="93396" x2="58586" y2="93396"/>
                          <a14:foregroundMark x1="88889" y1="66038" x2="88889" y2="66038"/>
                          <a14:foregroundMark x1="92929" y1="54717" x2="92929" y2="54717"/>
                          <a14:foregroundMark x1="91919" y1="65094" x2="91919" y2="65094"/>
                          <a14:foregroundMark x1="93939" y1="31132" x2="93939" y2="31132"/>
                          <a14:foregroundMark x1="59596" y1="14151" x2="59596" y2="14151"/>
                          <a14:foregroundMark x1="60606" y1="11321" x2="60606" y2="11321"/>
                          <a14:foregroundMark x1="66667" y1="11321" x2="66667" y2="17925"/>
                          <a14:foregroundMark x1="26263" y1="48113" x2="0" y2="47170"/>
                          <a14:foregroundMark x1="0" y1="47170" x2="0" y2="47170"/>
                          <a14:foregroundMark x1="29293" y1="35849" x2="6061" y2="23585"/>
                          <a14:foregroundMark x1="6061" y1="23585" x2="0" y2="17925"/>
                          <a14:foregroundMark x1="30303" y1="30189" x2="30303" y2="3774"/>
                          <a14:foregroundMark x1="30303" y1="3774" x2="27273" y2="943"/>
                          <a14:foregroundMark x1="12121" y1="62264" x2="6061" y2="63208"/>
                          <a14:foregroundMark x1="18182" y1="76415" x2="17172" y2="80189"/>
                          <a14:foregroundMark x1="85859" y1="65094" x2="98990" y2="66981"/>
                          <a14:foregroundMark x1="83838" y1="77358" x2="92929" y2="80189"/>
                          <a14:foregroundMark x1="92929" y1="54717" x2="97980" y2="52830"/>
                          <a14:foregroundMark x1="88889" y1="47170" x2="97980" y2="48113"/>
                          <a14:foregroundMark x1="89899" y1="41509" x2="95960" y2="42453"/>
                          <a14:foregroundMark x1="13131" y1="29245" x2="29293" y2="30189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576" y="1859562"/>
              <a:ext cx="2079051" cy="2226055"/>
            </a:xfrm>
            <a:prstGeom prst="roundRect">
              <a:avLst>
                <a:gd name="adj" fmla="val 35715"/>
              </a:avLst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01A423-3311-4028-8899-032196ED0D90}"/>
              </a:ext>
            </a:extLst>
          </p:cNvPr>
          <p:cNvSpPr txBox="1"/>
          <p:nvPr/>
        </p:nvSpPr>
        <p:spPr>
          <a:xfrm>
            <a:off x="2469354" y="1598200"/>
            <a:ext cx="8032050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x-none" sz="4000" b="1" dirty="0">
              <a:ln>
                <a:solidFill>
                  <a:srgbClr val="3D871F"/>
                </a:solidFill>
              </a:ln>
              <a:solidFill>
                <a:srgbClr val="3D87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Chuyên Đề Đạo Đức Lớp 1 Cấp Thành Phố Ca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460" y="137936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29669" y="508275"/>
            <a:ext cx="5316458" cy="2035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9" name="图片 72709" descr="PPT素材-10">
            <a:extLst>
              <a:ext uri="{FF2B5EF4-FFF2-40B4-BE49-F238E27FC236}">
                <a16:creationId xmlns:a16="http://schemas.microsoft.com/office/drawing/2014/main" id="{DD3E84B9-2FC8-455B-95EE-BF5C619D9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91" y="-82456"/>
            <a:ext cx="10656130" cy="64321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4E848F-EB56-4522-A394-4B01F469575B}"/>
              </a:ext>
            </a:extLst>
          </p:cNvPr>
          <p:cNvSpPr txBox="1"/>
          <p:nvPr/>
        </p:nvSpPr>
        <p:spPr>
          <a:xfrm rot="489716">
            <a:off x="6527515" y="1521917"/>
            <a:ext cx="42097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57F2A0-BE48-464C-BD50-EA99F83E5F16}"/>
              </a:ext>
            </a:extLst>
          </p:cNvPr>
          <p:cNvSpPr txBox="1"/>
          <p:nvPr/>
        </p:nvSpPr>
        <p:spPr>
          <a:xfrm rot="21210344">
            <a:off x="1941544" y="3029085"/>
            <a:ext cx="34689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3092" descr="PPT素材-13">
            <a:extLst>
              <a:ext uri="{FF2B5EF4-FFF2-40B4-BE49-F238E27FC236}">
                <a16:creationId xmlns:a16="http://schemas.microsoft.com/office/drawing/2014/main" id="{12899A3D-A87B-4926-9D99-FD440619D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238" y="2866524"/>
            <a:ext cx="4459875" cy="4248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725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08484"/>
            <a:ext cx="12192000" cy="6278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itchFamily="18" charset="0"/>
                <a:ea typeface="+mn-ea"/>
                <a:cs typeface="+mn-cs"/>
              </a:rPr>
              <a:t>TRÂN TRỌNG CẢM ƠN QUÝ THẦY CÔ GIÁO VÀ CÁC CON 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627290"/>
            <a:ext cx="1219200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khỏe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5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0E264C-9B90-4762-BC05-93B52D59DF20}"/>
              </a:ext>
            </a:extLst>
          </p:cNvPr>
          <p:cNvSpPr/>
          <p:nvPr/>
        </p:nvSpPr>
        <p:spPr>
          <a:xfrm>
            <a:off x="328474" y="132080"/>
            <a:ext cx="11789545" cy="1291986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1F9013-D92B-49CC-858D-F18BC97A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74" y="1673150"/>
            <a:ext cx="6665928" cy="4818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B310E-D81A-47CF-AC68-A81483643A2B}"/>
              </a:ext>
            </a:extLst>
          </p:cNvPr>
          <p:cNvSpPr txBox="1"/>
          <p:nvPr/>
        </p:nvSpPr>
        <p:spPr>
          <a:xfrm>
            <a:off x="7646902" y="1673150"/>
            <a:ext cx="399172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9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B16DE4-41E4-4CAC-AE4A-87845AF6A771}"/>
              </a:ext>
            </a:extLst>
          </p:cNvPr>
          <p:cNvSpPr txBox="1"/>
          <p:nvPr/>
        </p:nvSpPr>
        <p:spPr>
          <a:xfrm>
            <a:off x="2933329" y="2651750"/>
            <a:ext cx="7036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31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42268-FD6F-49F1-A765-950FB3BFD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2" y="1516273"/>
            <a:ext cx="6012291" cy="2652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1E5AE-C634-44F5-874D-A9E1AE3BE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5" y="1515040"/>
            <a:ext cx="6164684" cy="2644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D9AC1-A4C2-4A04-B84A-6AF9542C9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" y="4159043"/>
            <a:ext cx="6012291" cy="269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B6DD0-5D93-4186-9342-1516B0E49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5" y="4168876"/>
            <a:ext cx="6164684" cy="2680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6395-8674-4D38-AC70-4B4612AA5A67}"/>
              </a:ext>
            </a:extLst>
          </p:cNvPr>
          <p:cNvSpPr txBox="1"/>
          <p:nvPr/>
        </p:nvSpPr>
        <p:spPr>
          <a:xfrm>
            <a:off x="523784" y="109908"/>
            <a:ext cx="113545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19E1C0B-9EB1-43D6-82C8-05A7EC95AD99}"/>
              </a:ext>
            </a:extLst>
          </p:cNvPr>
          <p:cNvSpPr/>
          <p:nvPr/>
        </p:nvSpPr>
        <p:spPr>
          <a:xfrm>
            <a:off x="5406381" y="3608627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0E46E47-18B9-4965-91A9-397A4E0E1820}"/>
              </a:ext>
            </a:extLst>
          </p:cNvPr>
          <p:cNvSpPr/>
          <p:nvPr/>
        </p:nvSpPr>
        <p:spPr>
          <a:xfrm>
            <a:off x="11603114" y="3608628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CA21B93-7D21-42EB-91A8-FB904A66895B}"/>
              </a:ext>
            </a:extLst>
          </p:cNvPr>
          <p:cNvSpPr/>
          <p:nvPr/>
        </p:nvSpPr>
        <p:spPr>
          <a:xfrm>
            <a:off x="5456819" y="6298822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C853C2E-BD66-40CF-ACAF-8A63F8661CF3}"/>
              </a:ext>
            </a:extLst>
          </p:cNvPr>
          <p:cNvSpPr/>
          <p:nvPr/>
        </p:nvSpPr>
        <p:spPr>
          <a:xfrm>
            <a:off x="11621503" y="6298821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03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51776-A10F-43AD-806C-FFCAD3E01E81}"/>
              </a:ext>
            </a:extLst>
          </p:cNvPr>
          <p:cNvSpPr txBox="1"/>
          <p:nvPr/>
        </p:nvSpPr>
        <p:spPr>
          <a:xfrm>
            <a:off x="523784" y="109908"/>
            <a:ext cx="113545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5D0FE-87B9-4351-8E7D-81DDC76F0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0" y="1400864"/>
            <a:ext cx="11816179" cy="5276207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89C856A-B880-42A8-BBAE-28C9F7521686}"/>
              </a:ext>
            </a:extLst>
          </p:cNvPr>
          <p:cNvSpPr/>
          <p:nvPr/>
        </p:nvSpPr>
        <p:spPr>
          <a:xfrm>
            <a:off x="5650637" y="6278839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20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1E5AE-C634-44F5-874D-A9E1AE3BE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1515040"/>
            <a:ext cx="11745157" cy="516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6395-8674-4D38-AC70-4B4612AA5A67}"/>
              </a:ext>
            </a:extLst>
          </p:cNvPr>
          <p:cNvSpPr txBox="1"/>
          <p:nvPr/>
        </p:nvSpPr>
        <p:spPr>
          <a:xfrm>
            <a:off x="523784" y="109908"/>
            <a:ext cx="113545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0E46E47-18B9-4965-91A9-397A4E0E1820}"/>
              </a:ext>
            </a:extLst>
          </p:cNvPr>
          <p:cNvSpPr/>
          <p:nvPr/>
        </p:nvSpPr>
        <p:spPr>
          <a:xfrm>
            <a:off x="5122415" y="6400800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195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ED9AC1-A4C2-4A04-B84A-6AF9542C9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" y="1343905"/>
            <a:ext cx="11505460" cy="5238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6395-8674-4D38-AC70-4B4612AA5A67}"/>
              </a:ext>
            </a:extLst>
          </p:cNvPr>
          <p:cNvSpPr txBox="1"/>
          <p:nvPr/>
        </p:nvSpPr>
        <p:spPr>
          <a:xfrm>
            <a:off x="523784" y="109908"/>
            <a:ext cx="113545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CA21B93-7D21-42EB-91A8-FB904A66895B}"/>
              </a:ext>
            </a:extLst>
          </p:cNvPr>
          <p:cNvSpPr/>
          <p:nvPr/>
        </p:nvSpPr>
        <p:spPr>
          <a:xfrm>
            <a:off x="5820792" y="6307585"/>
            <a:ext cx="550416" cy="55041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57BB4F-1FF7-4ED8-994C-875BB608B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94" y="690922"/>
            <a:ext cx="5782323" cy="661492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11EBC2A-ECA6-4EFF-AE75-C818F2AD8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66" y="679294"/>
            <a:ext cx="5782323" cy="66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C2960B-6CF4-433C-9C24-AAE6AC660F39}"/>
              </a:ext>
            </a:extLst>
          </p:cNvPr>
          <p:cNvSpPr txBox="1"/>
          <p:nvPr/>
        </p:nvSpPr>
        <p:spPr>
          <a:xfrm>
            <a:off x="523784" y="109908"/>
            <a:ext cx="113545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557B2-EA98-4C08-83DB-FD2F7C2529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" y="1411550"/>
            <a:ext cx="11257519" cy="5162479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3C56766-3708-411C-A377-6864ACFF134B}"/>
              </a:ext>
            </a:extLst>
          </p:cNvPr>
          <p:cNvSpPr/>
          <p:nvPr/>
        </p:nvSpPr>
        <p:spPr>
          <a:xfrm>
            <a:off x="5732266" y="6249462"/>
            <a:ext cx="727467" cy="64913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74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"/>
  <p:tag name="ISPRING_SLIDE_INDENT_LEVEL" val="0"/>
  <p:tag name="ISPRING_PLAYER_LAYOUT_TYPE" val="Full"/>
  <p:tag name="ISPRING_PRESENTER_ID" val="{867C76F4-F328-4C85-B62D-81E667BC1150}"/>
  <p:tag name="GENSWF_SLIDE_UID" val="{C34C4DDB-46E2-4C6D-A931-A973E6DFA2B6}:2007577140"/>
  <p:tag name="GENSWF_ADVANCE_TIME" val="62.386"/>
  <p:tag name="TIMING" val="|1.527|15.012|13.797|1.389"/>
  <p:tag name="ISPRING_SLIDE_ID_2" val="{D44E4988-7AAF-45BF-946D-FAAC95E26B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699</Words>
  <Application>Microsoft Office PowerPoint</Application>
  <PresentationFormat>Widescreen</PresentationFormat>
  <Paragraphs>86</Paragraphs>
  <Slides>27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Microsoft YaHei</vt:lpstr>
      <vt:lpstr>宋体</vt:lpstr>
      <vt:lpstr>.VnTime</vt:lpstr>
      <vt:lpstr>Arial</vt:lpstr>
      <vt:lpstr>AvantGarde</vt:lpstr>
      <vt:lpstr>Baskerville Old Face</vt:lpstr>
      <vt:lpstr>Calibri</vt:lpstr>
      <vt:lpstr>Calibri Light</vt:lpstr>
      <vt:lpstr>等线</vt:lpstr>
      <vt:lpstr>SVN-Gretoon</vt:lpstr>
      <vt:lpstr>Tahoma</vt:lpstr>
      <vt:lpstr>Times New Roman</vt:lpstr>
      <vt:lpstr>字魂59号-创粗黑</vt:lpstr>
      <vt:lpstr>方正粗圆_GBK</vt:lpstr>
      <vt:lpstr>6_Office Theme</vt:lpstr>
      <vt:lpstr>4_Office Theme</vt:lpstr>
      <vt:lpstr>5_Office Theme</vt:lpstr>
      <vt:lpstr>7_Office Theme</vt:lpstr>
      <vt:lpstr>8_Office Theme</vt:lpstr>
      <vt:lpstr>10_Office Theme</vt:lpstr>
      <vt:lpstr>17_Office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Huy Dung</dc:creator>
  <cp:lastModifiedBy>DL210723</cp:lastModifiedBy>
  <cp:revision>160</cp:revision>
  <dcterms:created xsi:type="dcterms:W3CDTF">2021-05-26T04:27:49Z</dcterms:created>
  <dcterms:modified xsi:type="dcterms:W3CDTF">2023-10-31T04:39:05Z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