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2" r:id="rId2"/>
    <p:sldMasterId id="2147483754" r:id="rId3"/>
  </p:sldMasterIdLst>
  <p:notesMasterIdLst>
    <p:notesMasterId r:id="rId10"/>
  </p:notesMasterIdLst>
  <p:sldIdLst>
    <p:sldId id="510" r:id="rId4"/>
    <p:sldId id="384" r:id="rId5"/>
    <p:sldId id="511" r:id="rId6"/>
    <p:sldId id="512" r:id="rId7"/>
    <p:sldId id="54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8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C6AB2-3D3A-4A56-9658-FB699900220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1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22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5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1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3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9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4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8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7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1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2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6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0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4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40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4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5.gif"/><Relationship Id="rId18" Type="http://schemas.microsoft.com/office/2007/relationships/hdphoto" Target="../media/hdphoto7.wdp"/><Relationship Id="rId26" Type="http://schemas.openxmlformats.org/officeDocument/2006/relationships/image" Target="../media/image33.png"/><Relationship Id="rId3" Type="http://schemas.microsoft.com/office/2007/relationships/hdphoto" Target="../media/hdphoto1.wdp"/><Relationship Id="rId21" Type="http://schemas.openxmlformats.org/officeDocument/2006/relationships/image" Target="../media/image30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28.png"/><Relationship Id="rId25" Type="http://schemas.openxmlformats.org/officeDocument/2006/relationships/image" Target="../media/image32.gif"/><Relationship Id="rId2" Type="http://schemas.openxmlformats.org/officeDocument/2006/relationships/image" Target="../media/image19.png"/><Relationship Id="rId16" Type="http://schemas.openxmlformats.org/officeDocument/2006/relationships/image" Target="../media/image27.gif"/><Relationship Id="rId20" Type="http://schemas.microsoft.com/office/2007/relationships/hdphoto" Target="../media/hdphoto8.wdp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24" Type="http://schemas.microsoft.com/office/2007/relationships/hdphoto" Target="../media/hdphoto10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openxmlformats.org/officeDocument/2006/relationships/image" Target="../media/image31.png"/><Relationship Id="rId28" Type="http://schemas.openxmlformats.org/officeDocument/2006/relationships/image" Target="../media/image34.png"/><Relationship Id="rId10" Type="http://schemas.microsoft.com/office/2007/relationships/hdphoto" Target="../media/hdphoto4.wdp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Relationship Id="rId22" Type="http://schemas.microsoft.com/office/2007/relationships/hdphoto" Target="../media/hdphoto9.wdp"/><Relationship Id="rId27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7 + 8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C58FAAB2-31D7-4FE4-9550-B1D7D01ACC61}"/>
              </a:ext>
            </a:extLst>
          </p:cNvPr>
          <p:cNvSpPr/>
          <p:nvPr/>
        </p:nvSpPr>
        <p:spPr>
          <a:xfrm>
            <a:off x="551329" y="1543048"/>
            <a:ext cx="2835154" cy="2505829"/>
          </a:xfrm>
          <a:prstGeom prst="wave">
            <a:avLst>
              <a:gd name="adj1" fmla="val 12500"/>
              <a:gd name="adj2" fmla="val -1423"/>
            </a:avLst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组合 43"/>
          <p:cNvGrpSpPr/>
          <p:nvPr/>
        </p:nvGrpSpPr>
        <p:grpSpPr>
          <a:xfrm>
            <a:off x="4137501" y="1267150"/>
            <a:ext cx="390526" cy="27589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6580" tIns="33290" rIns="66580" bIns="33290" numCol="1" anchor="t" anchorCtr="0" compatLnSpc="1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761609" y="2449757"/>
            <a:ext cx="390526" cy="27589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6580" tIns="33290" rIns="66580" bIns="33290" numCol="1" anchor="t" anchorCtr="0" compatLnSpc="1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761609" y="3706737"/>
            <a:ext cx="390526" cy="27589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6580" tIns="33290" rIns="66580" bIns="33290" numCol="1" anchor="t" anchorCtr="0" compatLnSpc="1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721518" y="4963713"/>
            <a:ext cx="390526" cy="27589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6580" tIns="33290" rIns="66580" bIns="33290" numCol="1" anchor="t" anchorCtr="0" compatLnSpc="1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9" y="128249"/>
            <a:ext cx="1885522" cy="136644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7" y="642062"/>
            <a:ext cx="1131852" cy="82159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20" y="892774"/>
            <a:ext cx="1213174" cy="92977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140" y="128249"/>
            <a:ext cx="750438" cy="121886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5FD431D-4B15-446B-9142-D53B047FD468}"/>
              </a:ext>
            </a:extLst>
          </p:cNvPr>
          <p:cNvSpPr txBox="1"/>
          <p:nvPr/>
        </p:nvSpPr>
        <p:spPr>
          <a:xfrm>
            <a:off x="1016930652" y="3976030"/>
            <a:ext cx="609834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1400" b="1" i="0" u="none" strike="sng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E24297-6369-4894-A8B7-8406769532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" t="33902" r="286" b="34890"/>
          <a:stretch/>
        </p:blipFill>
        <p:spPr>
          <a:xfrm>
            <a:off x="2961056" y="3238771"/>
            <a:ext cx="9108210" cy="28009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8EBB2F-54DF-4EFB-AE8E-30F5FBFAC8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" t="62612" r="596" b="6180"/>
          <a:stretch/>
        </p:blipFill>
        <p:spPr>
          <a:xfrm>
            <a:off x="2833614" y="400288"/>
            <a:ext cx="9235652" cy="262003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989AFE8-23C1-4154-8819-600539CAD7C7}"/>
              </a:ext>
            </a:extLst>
          </p:cNvPr>
          <p:cNvSpPr txBox="1"/>
          <p:nvPr/>
        </p:nvSpPr>
        <p:spPr>
          <a:xfrm>
            <a:off x="4111861" y="4196092"/>
            <a:ext cx="712275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 lại một câu chuyện em thích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24C8AF-F581-46C1-A1F6-A5FF9329C188}"/>
              </a:ext>
            </a:extLst>
          </p:cNvPr>
          <p:cNvSpPr txBox="1"/>
          <p:nvPr/>
        </p:nvSpPr>
        <p:spPr>
          <a:xfrm>
            <a:off x="4031520" y="1223524"/>
            <a:ext cx="69672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HS nhìn tranh và nói được tên câu chuyện kể lại một câu chuyện em thích 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D66D7B-56EF-4A6E-9E0D-3A2F253401CF}"/>
              </a:ext>
            </a:extLst>
          </p:cNvPr>
          <p:cNvSpPr txBox="1"/>
          <p:nvPr/>
        </p:nvSpPr>
        <p:spPr>
          <a:xfrm>
            <a:off x="422129" y="2019221"/>
            <a:ext cx="3091797" cy="1595218"/>
          </a:xfrm>
          <a:prstGeom prst="rect">
            <a:avLst/>
          </a:prstGeom>
          <a:noFill/>
        </p:spPr>
        <p:txBody>
          <a:bodyPr wrap="square" lIns="116748" tIns="58375" rIns="116748" bIns="58375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99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cầu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đạt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5587A-F2AD-4798-99B2-A771F8B0BC7D}"/>
              </a:ext>
            </a:extLst>
          </p:cNvPr>
          <p:cNvSpPr/>
          <p:nvPr/>
        </p:nvSpPr>
        <p:spPr>
          <a:xfrm>
            <a:off x="182880" y="148590"/>
            <a:ext cx="10847070" cy="720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F0339-8DE1-47E5-94F7-50DF6B6C3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90" y="977265"/>
            <a:ext cx="8839200" cy="3194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BF78A-3673-4F69-9925-1133C48EC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" y="4171950"/>
            <a:ext cx="8572500" cy="253746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8C26768C-AF93-43BB-933B-70E5F066AEA0}"/>
              </a:ext>
            </a:extLst>
          </p:cNvPr>
          <p:cNvSpPr/>
          <p:nvPr/>
        </p:nvSpPr>
        <p:spPr>
          <a:xfrm>
            <a:off x="182880" y="1725930"/>
            <a:ext cx="2057400" cy="11087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E0D61B5-BC2A-45DE-97DF-7CE3F4F34A72}"/>
              </a:ext>
            </a:extLst>
          </p:cNvPr>
          <p:cNvSpPr/>
          <p:nvPr/>
        </p:nvSpPr>
        <p:spPr>
          <a:xfrm>
            <a:off x="9704070" y="977265"/>
            <a:ext cx="2541270" cy="1597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B54892A-5A61-4AA9-A9EC-363AA68C4C96}"/>
              </a:ext>
            </a:extLst>
          </p:cNvPr>
          <p:cNvSpPr/>
          <p:nvPr/>
        </p:nvSpPr>
        <p:spPr>
          <a:xfrm>
            <a:off x="-217170" y="4431983"/>
            <a:ext cx="2541270" cy="1597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5144C74-117D-4AD3-B932-C930EAC117A3}"/>
              </a:ext>
            </a:extLst>
          </p:cNvPr>
          <p:cNvSpPr/>
          <p:nvPr/>
        </p:nvSpPr>
        <p:spPr>
          <a:xfrm>
            <a:off x="9646920" y="3911917"/>
            <a:ext cx="2541270" cy="18345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09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3DAD2-E97E-47D0-8E31-294B2C0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20" y="1840230"/>
            <a:ext cx="942975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308312-BD4A-4C53-A8E5-79126E05DDDA}"/>
              </a:ext>
            </a:extLst>
          </p:cNvPr>
          <p:cNvSpPr/>
          <p:nvPr/>
        </p:nvSpPr>
        <p:spPr>
          <a:xfrm>
            <a:off x="8071884" y="211020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125</Words>
  <Application>Microsoft Office PowerPoint</Application>
  <PresentationFormat>Widescreen</PresentationFormat>
  <Paragraphs>20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4_Office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14</cp:revision>
  <dcterms:created xsi:type="dcterms:W3CDTF">2021-05-24T13:36:31Z</dcterms:created>
  <dcterms:modified xsi:type="dcterms:W3CDTF">2023-10-31T01:33:12Z</dcterms:modified>
</cp:coreProperties>
</file>