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0" r:id="rId2"/>
  </p:sldMasterIdLst>
  <p:notesMasterIdLst>
    <p:notesMasterId r:id="rId8"/>
  </p:notesMasterIdLst>
  <p:sldIdLst>
    <p:sldId id="506" r:id="rId3"/>
    <p:sldId id="384" r:id="rId4"/>
    <p:sldId id="507" r:id="rId5"/>
    <p:sldId id="508" r:id="rId6"/>
    <p:sldId id="5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8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C6AB2-3D3A-4A56-9658-FB699900220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1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91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4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C58FAAB2-31D7-4FE4-9550-B1D7D01ACC61}"/>
              </a:ext>
            </a:extLst>
          </p:cNvPr>
          <p:cNvSpPr/>
          <p:nvPr/>
        </p:nvSpPr>
        <p:spPr>
          <a:xfrm>
            <a:off x="551329" y="1543048"/>
            <a:ext cx="2835154" cy="2505829"/>
          </a:xfrm>
          <a:prstGeom prst="wave">
            <a:avLst>
              <a:gd name="adj1" fmla="val 12500"/>
              <a:gd name="adj2" fmla="val -1423"/>
            </a:avLst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组合 43"/>
          <p:cNvGrpSpPr/>
          <p:nvPr/>
        </p:nvGrpSpPr>
        <p:grpSpPr>
          <a:xfrm>
            <a:off x="4137501" y="1267150"/>
            <a:ext cx="390526" cy="27589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6580" tIns="33290" rIns="66580" bIns="33290" numCol="1" anchor="t" anchorCtr="0" compatLnSpc="1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761609" y="2449757"/>
            <a:ext cx="390526" cy="27589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6580" tIns="33290" rIns="66580" bIns="33290" numCol="1" anchor="t" anchorCtr="0" compatLnSpc="1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761609" y="3706737"/>
            <a:ext cx="390526" cy="27589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6580" tIns="33290" rIns="66580" bIns="33290" numCol="1" anchor="t" anchorCtr="0" compatLnSpc="1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721518" y="4963713"/>
            <a:ext cx="390526" cy="27589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6580" tIns="33290" rIns="66580" bIns="33290" numCol="1" anchor="t" anchorCtr="0" compatLnSpc="1"/>
            <a:lstStyle/>
            <a:p>
              <a:pPr marL="0" marR="0" lvl="0" indent="0" algn="just" defTabSz="116681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68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9" y="128249"/>
            <a:ext cx="1885522" cy="136644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7" y="642062"/>
            <a:ext cx="1131852" cy="82159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20" y="892774"/>
            <a:ext cx="1213174" cy="92977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140" y="128249"/>
            <a:ext cx="750438" cy="121886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5FD431D-4B15-446B-9142-D53B047FD468}"/>
              </a:ext>
            </a:extLst>
          </p:cNvPr>
          <p:cNvSpPr txBox="1"/>
          <p:nvPr/>
        </p:nvSpPr>
        <p:spPr>
          <a:xfrm>
            <a:off x="1016930652" y="3976030"/>
            <a:ext cx="609834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sng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1800" b="1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1400" b="1" i="0" u="none" strike="sng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E24297-6369-4894-A8B7-8406769532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" t="33902" r="286" b="34890"/>
          <a:stretch/>
        </p:blipFill>
        <p:spPr>
          <a:xfrm>
            <a:off x="2961056" y="3238771"/>
            <a:ext cx="9108210" cy="28009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8EBB2F-54DF-4EFB-AE8E-30F5FBFAC8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" t="62612" r="596" b="6180"/>
          <a:stretch/>
        </p:blipFill>
        <p:spPr>
          <a:xfrm>
            <a:off x="2833614" y="400288"/>
            <a:ext cx="9235652" cy="262003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989AFE8-23C1-4154-8819-600539CAD7C7}"/>
              </a:ext>
            </a:extLst>
          </p:cNvPr>
          <p:cNvSpPr txBox="1"/>
          <p:nvPr/>
        </p:nvSpPr>
        <p:spPr>
          <a:xfrm>
            <a:off x="4111860" y="3982636"/>
            <a:ext cx="71227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24C8AF-F581-46C1-A1F6-A5FF9329C188}"/>
              </a:ext>
            </a:extLst>
          </p:cNvPr>
          <p:cNvSpPr txBox="1"/>
          <p:nvPr/>
        </p:nvSpPr>
        <p:spPr>
          <a:xfrm>
            <a:off x="4055643" y="1015289"/>
            <a:ext cx="6967281" cy="149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D66D7B-56EF-4A6E-9E0D-3A2F253401CF}"/>
              </a:ext>
            </a:extLst>
          </p:cNvPr>
          <p:cNvSpPr txBox="1"/>
          <p:nvPr/>
        </p:nvSpPr>
        <p:spPr>
          <a:xfrm>
            <a:off x="422129" y="2019221"/>
            <a:ext cx="3091797" cy="1595218"/>
          </a:xfrm>
          <a:prstGeom prst="rect">
            <a:avLst/>
          </a:prstGeom>
          <a:noFill/>
        </p:spPr>
        <p:txBody>
          <a:bodyPr wrap="square" lIns="116748" tIns="58375" rIns="116748" bIns="58375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99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cầu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đạt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D079F-E0D0-422B-ADA1-8399F1FBE9F9}"/>
              </a:ext>
            </a:extLst>
          </p:cNvPr>
          <p:cNvSpPr/>
          <p:nvPr/>
        </p:nvSpPr>
        <p:spPr>
          <a:xfrm>
            <a:off x="457200" y="148590"/>
            <a:ext cx="784098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60478-2F36-4DDD-ACB9-74D2DF996329}"/>
              </a:ext>
            </a:extLst>
          </p:cNvPr>
          <p:cNvSpPr txBox="1"/>
          <p:nvPr/>
        </p:nvSpPr>
        <p:spPr>
          <a:xfrm>
            <a:off x="845820" y="1245870"/>
            <a:ext cx="9018270" cy="330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519D8-79AD-4987-BA9C-E3114AFD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29" y="1620456"/>
            <a:ext cx="9236597" cy="32331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93001D-F7DB-45FE-AB3F-A35D26519BC1}"/>
              </a:ext>
            </a:extLst>
          </p:cNvPr>
          <p:cNvCxnSpPr/>
          <p:nvPr/>
        </p:nvCxnSpPr>
        <p:spPr>
          <a:xfrm>
            <a:off x="6624084" y="2934586"/>
            <a:ext cx="903767" cy="1477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BB9D60-AD24-4EE4-861B-7166067F7929}"/>
              </a:ext>
            </a:extLst>
          </p:cNvPr>
          <p:cNvCxnSpPr/>
          <p:nvPr/>
        </p:nvCxnSpPr>
        <p:spPr>
          <a:xfrm flipV="1">
            <a:off x="6624084" y="3540642"/>
            <a:ext cx="903767" cy="132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5368A9-034C-43EB-BDC4-33EC7B766832}"/>
              </a:ext>
            </a:extLst>
          </p:cNvPr>
          <p:cNvCxnSpPr/>
          <p:nvPr/>
        </p:nvCxnSpPr>
        <p:spPr>
          <a:xfrm flipV="1">
            <a:off x="6624084" y="2934586"/>
            <a:ext cx="903767" cy="1477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Content Placeholder 20" descr="logo">
            <a:extLst>
              <a:ext uri="{FF2B5EF4-FFF2-40B4-BE49-F238E27FC236}">
                <a16:creationId xmlns:a16="http://schemas.microsoft.com/office/drawing/2014/main" id="{2D7EC422-73FD-4638-A691-133E7C152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920" y="-17332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D04AA4-5815-42B6-8990-76BCD546EB75}"/>
              </a:ext>
            </a:extLst>
          </p:cNvPr>
          <p:cNvSpPr/>
          <p:nvPr/>
        </p:nvSpPr>
        <p:spPr>
          <a:xfrm>
            <a:off x="457200" y="148590"/>
            <a:ext cx="9418320" cy="720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E7895-4AFA-4BA7-99EB-CE9AB2993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1295400"/>
            <a:ext cx="8343900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2B04B-B287-42FC-BF84-87252416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95" y="3276600"/>
            <a:ext cx="8658225" cy="213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33D7E-50E3-4C16-A934-1442EBF56F1F}"/>
              </a:ext>
            </a:extLst>
          </p:cNvPr>
          <p:cNvSpPr/>
          <p:nvPr/>
        </p:nvSpPr>
        <p:spPr>
          <a:xfrm>
            <a:off x="9406890" y="2434590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5849A-8D4A-4D4A-ACA9-C097B40CD1DE}"/>
              </a:ext>
            </a:extLst>
          </p:cNvPr>
          <p:cNvSpPr/>
          <p:nvPr/>
        </p:nvSpPr>
        <p:spPr>
          <a:xfrm>
            <a:off x="5755005" y="2893695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AF39B-B702-4920-A04E-6047BB234DD5}"/>
              </a:ext>
            </a:extLst>
          </p:cNvPr>
          <p:cNvSpPr/>
          <p:nvPr/>
        </p:nvSpPr>
        <p:spPr>
          <a:xfrm>
            <a:off x="3926205" y="3459480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7AABB-8C73-4410-99D4-033FD52434E8}"/>
              </a:ext>
            </a:extLst>
          </p:cNvPr>
          <p:cNvSpPr/>
          <p:nvPr/>
        </p:nvSpPr>
        <p:spPr>
          <a:xfrm>
            <a:off x="9515475" y="3905251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136</Words>
  <Application>Microsoft Office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4_Office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14</cp:revision>
  <dcterms:created xsi:type="dcterms:W3CDTF">2021-05-24T13:36:31Z</dcterms:created>
  <dcterms:modified xsi:type="dcterms:W3CDTF">2023-10-31T01:29:31Z</dcterms:modified>
</cp:coreProperties>
</file>