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98" r:id="rId4"/>
  </p:sldMasterIdLst>
  <p:notesMasterIdLst>
    <p:notesMasterId r:id="rId24"/>
  </p:notesMasterIdLst>
  <p:sldIdLst>
    <p:sldId id="262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73" r:id="rId13"/>
    <p:sldId id="321" r:id="rId14"/>
    <p:sldId id="274" r:id="rId15"/>
    <p:sldId id="275" r:id="rId16"/>
    <p:sldId id="278" r:id="rId17"/>
    <p:sldId id="276" r:id="rId18"/>
    <p:sldId id="279" r:id="rId19"/>
    <p:sldId id="293" r:id="rId20"/>
    <p:sldId id="294" r:id="rId21"/>
    <p:sldId id="32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34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</a:t>
            </a:r>
            <a:r>
              <a:rPr lang="en-US">
                <a:sym typeface="+mn-ea"/>
              </a:rPr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21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2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77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63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10" Type="http://schemas.microsoft.com/office/2007/relationships/hdphoto" Target="../media/hdphoto10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10" Type="http://schemas.microsoft.com/office/2007/relationships/hdphoto" Target="../media/hdphoto10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12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gif"/><Relationship Id="rId11" Type="http://schemas.openxmlformats.org/officeDocument/2006/relationships/image" Target="../media/image17.png"/><Relationship Id="rId5" Type="http://schemas.openxmlformats.org/officeDocument/2006/relationships/image" Target="../media/image23.gif"/><Relationship Id="rId1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image" Target="../media/image22.gif"/><Relationship Id="rId9" Type="http://schemas.microsoft.com/office/2007/relationships/hdphoto" Target="../media/hdphoto4.wdp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 9: Giữ vệ sinh trường học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7DD87F2-E893-4A1B-A28B-27D2DAD77677}"/>
              </a:ext>
            </a:extLst>
          </p:cNvPr>
          <p:cNvGrpSpPr/>
          <p:nvPr/>
        </p:nvGrpSpPr>
        <p:grpSpPr>
          <a:xfrm>
            <a:off x="-102302" y="5726725"/>
            <a:ext cx="12294303" cy="1517081"/>
            <a:chOff x="-102302" y="5726723"/>
            <a:chExt cx="12294302" cy="15170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32E675-E676-45E8-84C0-75428F084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>
              <a:off x="0" y="6460136"/>
              <a:ext cx="12192000" cy="397864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DC8928-E538-49BA-954D-7AABF032B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49205"/>
            <a:stretch/>
          </p:blipFill>
          <p:spPr>
            <a:xfrm rot="3299304">
              <a:off x="-166032" y="5790453"/>
              <a:ext cx="1517081" cy="1389621"/>
            </a:xfrm>
            <a:prstGeom prst="rect">
              <a:avLst/>
            </a:prstGeom>
          </p:spPr>
        </p:pic>
        <p:pic>
          <p:nvPicPr>
            <p:cNvPr id="6" name="图片 7">
              <a:extLst>
                <a:ext uri="{FF2B5EF4-FFF2-40B4-BE49-F238E27FC236}">
                  <a16:creationId xmlns:a16="http://schemas.microsoft.com/office/drawing/2014/main" id="{9D546607-4C78-4B62-A009-4169E75D4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72843"/>
            <a:stretch/>
          </p:blipFill>
          <p:spPr>
            <a:xfrm flipH="1">
              <a:off x="7132132" y="6022518"/>
              <a:ext cx="1699938" cy="832494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3C3A4903-840E-406C-90CB-197A2CE9D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893" r="85748"/>
            <a:stretch/>
          </p:blipFill>
          <p:spPr>
            <a:xfrm rot="17758331">
              <a:off x="11244476" y="5792447"/>
              <a:ext cx="859187" cy="73369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23ACCC-4B89-4A7B-A8A7-69FE42CD444D}"/>
              </a:ext>
            </a:extLst>
          </p:cNvPr>
          <p:cNvGrpSpPr/>
          <p:nvPr/>
        </p:nvGrpSpPr>
        <p:grpSpPr>
          <a:xfrm>
            <a:off x="0" y="-1"/>
            <a:ext cx="12333835" cy="1454069"/>
            <a:chOff x="0" y="-1"/>
            <a:chExt cx="12333834" cy="14540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2A5402-B61A-459C-80C6-F133D1014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 rot="10800000">
              <a:off x="0" y="0"/>
              <a:ext cx="12192000" cy="397864"/>
            </a:xfrm>
            <a:prstGeom prst="rect">
              <a:avLst/>
            </a:prstGeom>
          </p:spPr>
        </p:pic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2EDFEA16-7C1A-4593-B8BA-15768C291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t="-5528" r="62396" b="71295"/>
            <a:stretch/>
          </p:blipFill>
          <p:spPr>
            <a:xfrm rot="10800000">
              <a:off x="9978442" y="-1"/>
              <a:ext cx="2355392" cy="1454069"/>
            </a:xfrm>
            <a:prstGeom prst="rect">
              <a:avLst/>
            </a:prstGeom>
          </p:spPr>
        </p:pic>
      </p:grpSp>
      <p:sp>
        <p:nvSpPr>
          <p:cNvPr id="11" name="文本框 22">
            <a:extLst>
              <a:ext uri="{FF2B5EF4-FFF2-40B4-BE49-F238E27FC236}">
                <a16:creationId xmlns:a16="http://schemas.microsoft.com/office/drawing/2014/main" id="{B56ED462-3CF4-4537-B797-9C3CBCE9FBD8}"/>
              </a:ext>
            </a:extLst>
          </p:cNvPr>
          <p:cNvSpPr txBox="1"/>
          <p:nvPr/>
        </p:nvSpPr>
        <p:spPr>
          <a:xfrm>
            <a:off x="4021092" y="248252"/>
            <a:ext cx="4810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33250E-394A-43E4-BC5A-FE2EDF2A3496}"/>
              </a:ext>
            </a:extLst>
          </p:cNvPr>
          <p:cNvGrpSpPr/>
          <p:nvPr/>
        </p:nvGrpSpPr>
        <p:grpSpPr>
          <a:xfrm>
            <a:off x="279958" y="1171615"/>
            <a:ext cx="12177023" cy="1376748"/>
            <a:chOff x="263110" y="810540"/>
            <a:chExt cx="12177023" cy="137674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89AF87-50F6-4272-84C9-91FDC37F04DD}"/>
                </a:ext>
              </a:extLst>
            </p:cNvPr>
            <p:cNvGrpSpPr/>
            <p:nvPr/>
          </p:nvGrpSpPr>
          <p:grpSpPr>
            <a:xfrm>
              <a:off x="263110" y="810540"/>
              <a:ext cx="1631306" cy="1376748"/>
              <a:chOff x="1326142" y="875879"/>
              <a:chExt cx="1631306" cy="1376748"/>
            </a:xfrm>
          </p:grpSpPr>
          <p:pic>
            <p:nvPicPr>
              <p:cNvPr id="10" name="图片 7">
                <a:extLst>
                  <a:ext uri="{FF2B5EF4-FFF2-40B4-BE49-F238E27FC236}">
                    <a16:creationId xmlns:a16="http://schemas.microsoft.com/office/drawing/2014/main" id="{8FEF3121-719E-4A23-A755-E64D62DF3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1326142" y="875879"/>
                <a:ext cx="1631306" cy="137674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5D00A0E-245D-409A-87AB-B869748900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3" t="32423" r="79841" b="43971"/>
              <a:stretch/>
            </p:blipFill>
            <p:spPr>
              <a:xfrm>
                <a:off x="2087690" y="1518911"/>
                <a:ext cx="453492" cy="700781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B0BE70-EC05-46AE-ADE9-B3CFEB2FA9AC}"/>
                </a:ext>
              </a:extLst>
            </p:cNvPr>
            <p:cNvSpPr txBox="1"/>
            <p:nvPr/>
          </p:nvSpPr>
          <p:spPr>
            <a:xfrm>
              <a:off x="1743354" y="990069"/>
              <a:ext cx="10696779" cy="579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EDB119-C50B-4496-9295-B4B6346F2FA6}"/>
              </a:ext>
            </a:extLst>
          </p:cNvPr>
          <p:cNvGrpSpPr/>
          <p:nvPr/>
        </p:nvGrpSpPr>
        <p:grpSpPr>
          <a:xfrm>
            <a:off x="132108" y="4626542"/>
            <a:ext cx="11785525" cy="1376748"/>
            <a:chOff x="270266" y="3439486"/>
            <a:chExt cx="11351120" cy="137674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1F062D-4ABB-4345-8377-F6CA3666B233}"/>
                </a:ext>
              </a:extLst>
            </p:cNvPr>
            <p:cNvGrpSpPr/>
            <p:nvPr/>
          </p:nvGrpSpPr>
          <p:grpSpPr>
            <a:xfrm>
              <a:off x="270266" y="3439486"/>
              <a:ext cx="1631306" cy="1376748"/>
              <a:chOff x="959507" y="4676471"/>
              <a:chExt cx="1631306" cy="137674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3F909A9-C7E9-47A6-A65E-AF9BB8A4E2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60" t="34263" r="42765" b="44382"/>
              <a:stretch/>
            </p:blipFill>
            <p:spPr>
              <a:xfrm>
                <a:off x="1775160" y="5394419"/>
                <a:ext cx="531057" cy="641635"/>
              </a:xfrm>
              <a:prstGeom prst="rect">
                <a:avLst/>
              </a:prstGeom>
            </p:spPr>
          </p:pic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id="{E77987B4-2564-4DC1-ACFC-EA91D16A95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959507" y="4676471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94EECD-5373-4521-A7AD-726F3DD47365}"/>
                </a:ext>
              </a:extLst>
            </p:cNvPr>
            <p:cNvSpPr txBox="1"/>
            <p:nvPr/>
          </p:nvSpPr>
          <p:spPr>
            <a:xfrm>
              <a:off x="1829867" y="3667221"/>
              <a:ext cx="9791519" cy="579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E13F30-8EFA-41FE-9DAA-2AAEE35BA2DB}"/>
              </a:ext>
            </a:extLst>
          </p:cNvPr>
          <p:cNvGrpSpPr/>
          <p:nvPr/>
        </p:nvGrpSpPr>
        <p:grpSpPr>
          <a:xfrm>
            <a:off x="0" y="2900291"/>
            <a:ext cx="11814629" cy="1376748"/>
            <a:chOff x="1840692" y="2123349"/>
            <a:chExt cx="9697982" cy="137674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974CF38-2C79-467D-932A-800B2977187D}"/>
                </a:ext>
              </a:extLst>
            </p:cNvPr>
            <p:cNvGrpSpPr/>
            <p:nvPr/>
          </p:nvGrpSpPr>
          <p:grpSpPr>
            <a:xfrm>
              <a:off x="1840692" y="2123349"/>
              <a:ext cx="1631306" cy="1376748"/>
              <a:chOff x="1093468" y="2250622"/>
              <a:chExt cx="1631306" cy="137674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699113A-344F-43BA-84D0-A7E95E4073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9" t="34401" r="61577" b="43465"/>
              <a:stretch/>
            </p:blipFill>
            <p:spPr>
              <a:xfrm>
                <a:off x="1926516" y="2972198"/>
                <a:ext cx="496651" cy="647946"/>
              </a:xfrm>
              <a:prstGeom prst="rect">
                <a:avLst/>
              </a:prstGeom>
            </p:spPr>
          </p:pic>
          <p:pic>
            <p:nvPicPr>
              <p:cNvPr id="17" name="图片 7">
                <a:extLst>
                  <a:ext uri="{FF2B5EF4-FFF2-40B4-BE49-F238E27FC236}">
                    <a16:creationId xmlns:a16="http://schemas.microsoft.com/office/drawing/2014/main" id="{8E091019-F1BB-4B31-935F-4F9A83D97A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1093468" y="2250622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DC73C4-A5F8-4E3F-8883-179D7FCF988E}"/>
                </a:ext>
              </a:extLst>
            </p:cNvPr>
            <p:cNvSpPr txBox="1"/>
            <p:nvPr/>
          </p:nvSpPr>
          <p:spPr>
            <a:xfrm>
              <a:off x="3262996" y="2319253"/>
              <a:ext cx="8275678" cy="579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C1C2A00-176D-F15B-6B03-985DD30D99AC}"/>
              </a:ext>
            </a:extLst>
          </p:cNvPr>
          <p:cNvSpPr txBox="1"/>
          <p:nvPr/>
        </p:nvSpPr>
        <p:spPr>
          <a:xfrm>
            <a:off x="1732733" y="1645595"/>
            <a:ext cx="7634081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976A7B-227C-B34B-41BD-E125BA5CDE1E}"/>
              </a:ext>
            </a:extLst>
          </p:cNvPr>
          <p:cNvSpPr txBox="1"/>
          <p:nvPr/>
        </p:nvSpPr>
        <p:spPr>
          <a:xfrm>
            <a:off x="1760200" y="3568949"/>
            <a:ext cx="7476397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D5B8DD-5F4A-F94A-4BED-41862C773C84}"/>
              </a:ext>
            </a:extLst>
          </p:cNvPr>
          <p:cNvSpPr txBox="1"/>
          <p:nvPr/>
        </p:nvSpPr>
        <p:spPr>
          <a:xfrm>
            <a:off x="1974444" y="4361674"/>
            <a:ext cx="7262155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067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thói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quen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89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587375" y="304165"/>
            <a:ext cx="10488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Cùng tham gia một buổi vệ sinh ở sân trường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11985" y="1299845"/>
            <a:ext cx="8307070" cy="47110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airplane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92735" y="132080"/>
            <a:ext cx="239268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Phân công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416300" y="231775"/>
            <a:ext cx="7049135" cy="17665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Tổ 1, 2: Quét sân trường</a:t>
            </a:r>
          </a:p>
          <a:p>
            <a:pPr algn="ctr"/>
            <a:r>
              <a:rPr lang="en-US" sz="4000"/>
              <a:t>Tổ 3,4: Chăm sóc cây và bồn hoa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42260" y="2513330"/>
            <a:ext cx="7703820" cy="4030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split orient="vert" dir="in"/>
      </p:transition>
    </mc:Choice>
    <mc:Fallback xmlns="">
      <p:transition spd="slow" advClick="0" advTm="3713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2" grpId="0" bldLvl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58340" y="1014095"/>
            <a:ext cx="8478520" cy="50412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1605" y="40640"/>
            <a:ext cx="1896745" cy="7912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Tổng kết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5265" y="143510"/>
            <a:ext cx="9525000" cy="2887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105" y="3208020"/>
            <a:ext cx="6073140" cy="3649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24025" y="506730"/>
            <a:ext cx="9228455" cy="4808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7DD87F2-E893-4A1B-A28B-27D2DAD77677}"/>
              </a:ext>
            </a:extLst>
          </p:cNvPr>
          <p:cNvGrpSpPr/>
          <p:nvPr/>
        </p:nvGrpSpPr>
        <p:grpSpPr>
          <a:xfrm>
            <a:off x="-102302" y="5726725"/>
            <a:ext cx="12294303" cy="1517081"/>
            <a:chOff x="-102302" y="5726723"/>
            <a:chExt cx="12294302" cy="15170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32E675-E676-45E8-84C0-75428F084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>
              <a:off x="0" y="6460136"/>
              <a:ext cx="12192000" cy="397864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DC8928-E538-49BA-954D-7AABF032B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49205"/>
            <a:stretch/>
          </p:blipFill>
          <p:spPr>
            <a:xfrm rot="3299304">
              <a:off x="-166032" y="5790453"/>
              <a:ext cx="1517081" cy="1389621"/>
            </a:xfrm>
            <a:prstGeom prst="rect">
              <a:avLst/>
            </a:prstGeom>
          </p:spPr>
        </p:pic>
        <p:pic>
          <p:nvPicPr>
            <p:cNvPr id="6" name="图片 7">
              <a:extLst>
                <a:ext uri="{FF2B5EF4-FFF2-40B4-BE49-F238E27FC236}">
                  <a16:creationId xmlns:a16="http://schemas.microsoft.com/office/drawing/2014/main" id="{9D546607-4C78-4B62-A009-4169E75D4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72843"/>
            <a:stretch/>
          </p:blipFill>
          <p:spPr>
            <a:xfrm flipH="1">
              <a:off x="7132132" y="6022518"/>
              <a:ext cx="1699938" cy="832494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3C3A4903-840E-406C-90CB-197A2CE9D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893" r="85748"/>
            <a:stretch/>
          </p:blipFill>
          <p:spPr>
            <a:xfrm rot="17758331">
              <a:off x="11244476" y="5792447"/>
              <a:ext cx="859187" cy="73369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23ACCC-4B89-4A7B-A8A7-69FE42CD444D}"/>
              </a:ext>
            </a:extLst>
          </p:cNvPr>
          <p:cNvGrpSpPr/>
          <p:nvPr/>
        </p:nvGrpSpPr>
        <p:grpSpPr>
          <a:xfrm>
            <a:off x="0" y="-1"/>
            <a:ext cx="12333835" cy="1454069"/>
            <a:chOff x="0" y="-1"/>
            <a:chExt cx="12333834" cy="14540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2A5402-B61A-459C-80C6-F133D1014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 rot="10800000">
              <a:off x="0" y="0"/>
              <a:ext cx="12192000" cy="397864"/>
            </a:xfrm>
            <a:prstGeom prst="rect">
              <a:avLst/>
            </a:prstGeom>
          </p:spPr>
        </p:pic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2EDFEA16-7C1A-4593-B8BA-15768C291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t="-5528" r="62396" b="71295"/>
            <a:stretch/>
          </p:blipFill>
          <p:spPr>
            <a:xfrm rot="10800000">
              <a:off x="9978442" y="-1"/>
              <a:ext cx="2355392" cy="1454069"/>
            </a:xfrm>
            <a:prstGeom prst="rect">
              <a:avLst/>
            </a:prstGeom>
          </p:spPr>
        </p:pic>
      </p:grpSp>
      <p:sp>
        <p:nvSpPr>
          <p:cNvPr id="11" name="文本框 22">
            <a:extLst>
              <a:ext uri="{FF2B5EF4-FFF2-40B4-BE49-F238E27FC236}">
                <a16:creationId xmlns:a16="http://schemas.microsoft.com/office/drawing/2014/main" id="{B56ED462-3CF4-4537-B797-9C3CBCE9FBD8}"/>
              </a:ext>
            </a:extLst>
          </p:cNvPr>
          <p:cNvSpPr txBox="1"/>
          <p:nvPr/>
        </p:nvSpPr>
        <p:spPr>
          <a:xfrm>
            <a:off x="4021092" y="248252"/>
            <a:ext cx="4810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33250E-394A-43E4-BC5A-FE2EDF2A3496}"/>
              </a:ext>
            </a:extLst>
          </p:cNvPr>
          <p:cNvGrpSpPr/>
          <p:nvPr/>
        </p:nvGrpSpPr>
        <p:grpSpPr>
          <a:xfrm>
            <a:off x="279958" y="1171615"/>
            <a:ext cx="12177023" cy="1376748"/>
            <a:chOff x="263110" y="810540"/>
            <a:chExt cx="12177023" cy="137674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89AF87-50F6-4272-84C9-91FDC37F04DD}"/>
                </a:ext>
              </a:extLst>
            </p:cNvPr>
            <p:cNvGrpSpPr/>
            <p:nvPr/>
          </p:nvGrpSpPr>
          <p:grpSpPr>
            <a:xfrm>
              <a:off x="263110" y="810540"/>
              <a:ext cx="1631306" cy="1376748"/>
              <a:chOff x="1326142" y="875879"/>
              <a:chExt cx="1631306" cy="1376748"/>
            </a:xfrm>
          </p:grpSpPr>
          <p:pic>
            <p:nvPicPr>
              <p:cNvPr id="10" name="图片 7">
                <a:extLst>
                  <a:ext uri="{FF2B5EF4-FFF2-40B4-BE49-F238E27FC236}">
                    <a16:creationId xmlns:a16="http://schemas.microsoft.com/office/drawing/2014/main" id="{8FEF3121-719E-4A23-A755-E64D62DF3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1326142" y="875879"/>
                <a:ext cx="1631306" cy="137674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5D00A0E-245D-409A-87AB-B869748900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3" t="32423" r="79841" b="43971"/>
              <a:stretch/>
            </p:blipFill>
            <p:spPr>
              <a:xfrm>
                <a:off x="2087690" y="1518911"/>
                <a:ext cx="453492" cy="700781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B0BE70-EC05-46AE-ADE9-B3CFEB2FA9AC}"/>
                </a:ext>
              </a:extLst>
            </p:cNvPr>
            <p:cNvSpPr txBox="1"/>
            <p:nvPr/>
          </p:nvSpPr>
          <p:spPr>
            <a:xfrm>
              <a:off x="1743354" y="990069"/>
              <a:ext cx="10696779" cy="579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EDB119-C50B-4496-9295-B4B6346F2FA6}"/>
              </a:ext>
            </a:extLst>
          </p:cNvPr>
          <p:cNvGrpSpPr/>
          <p:nvPr/>
        </p:nvGrpSpPr>
        <p:grpSpPr>
          <a:xfrm>
            <a:off x="132108" y="4626542"/>
            <a:ext cx="11785525" cy="1376748"/>
            <a:chOff x="270266" y="3439486"/>
            <a:chExt cx="11351120" cy="137674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1F062D-4ABB-4345-8377-F6CA3666B233}"/>
                </a:ext>
              </a:extLst>
            </p:cNvPr>
            <p:cNvGrpSpPr/>
            <p:nvPr/>
          </p:nvGrpSpPr>
          <p:grpSpPr>
            <a:xfrm>
              <a:off x="270266" y="3439486"/>
              <a:ext cx="1631306" cy="1376748"/>
              <a:chOff x="959507" y="4676471"/>
              <a:chExt cx="1631306" cy="137674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3F909A9-C7E9-47A6-A65E-AF9BB8A4E2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60" t="34263" r="42765" b="44382"/>
              <a:stretch/>
            </p:blipFill>
            <p:spPr>
              <a:xfrm>
                <a:off x="1775160" y="5394419"/>
                <a:ext cx="531057" cy="641635"/>
              </a:xfrm>
              <a:prstGeom prst="rect">
                <a:avLst/>
              </a:prstGeom>
            </p:spPr>
          </p:pic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id="{E77987B4-2564-4DC1-ACFC-EA91D16A95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959507" y="4676471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94EECD-5373-4521-A7AD-726F3DD47365}"/>
                </a:ext>
              </a:extLst>
            </p:cNvPr>
            <p:cNvSpPr txBox="1"/>
            <p:nvPr/>
          </p:nvSpPr>
          <p:spPr>
            <a:xfrm>
              <a:off x="1829867" y="3667221"/>
              <a:ext cx="9791519" cy="579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E13F30-8EFA-41FE-9DAA-2AAEE35BA2DB}"/>
              </a:ext>
            </a:extLst>
          </p:cNvPr>
          <p:cNvGrpSpPr/>
          <p:nvPr/>
        </p:nvGrpSpPr>
        <p:grpSpPr>
          <a:xfrm>
            <a:off x="0" y="2900291"/>
            <a:ext cx="11814629" cy="1376748"/>
            <a:chOff x="1840692" y="2123349"/>
            <a:chExt cx="9697982" cy="137674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974CF38-2C79-467D-932A-800B2977187D}"/>
                </a:ext>
              </a:extLst>
            </p:cNvPr>
            <p:cNvGrpSpPr/>
            <p:nvPr/>
          </p:nvGrpSpPr>
          <p:grpSpPr>
            <a:xfrm>
              <a:off x="1840692" y="2123349"/>
              <a:ext cx="1631306" cy="1376748"/>
              <a:chOff x="1093468" y="2250622"/>
              <a:chExt cx="1631306" cy="137674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699113A-344F-43BA-84D0-A7E95E4073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9" t="34401" r="61577" b="43465"/>
              <a:stretch/>
            </p:blipFill>
            <p:spPr>
              <a:xfrm>
                <a:off x="1926516" y="2972198"/>
                <a:ext cx="496651" cy="647946"/>
              </a:xfrm>
              <a:prstGeom prst="rect">
                <a:avLst/>
              </a:prstGeom>
            </p:spPr>
          </p:pic>
          <p:pic>
            <p:nvPicPr>
              <p:cNvPr id="17" name="图片 7">
                <a:extLst>
                  <a:ext uri="{FF2B5EF4-FFF2-40B4-BE49-F238E27FC236}">
                    <a16:creationId xmlns:a16="http://schemas.microsoft.com/office/drawing/2014/main" id="{8E091019-F1BB-4B31-935F-4F9A83D97A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1093468" y="2250622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DC73C4-A5F8-4E3F-8883-179D7FCF988E}"/>
                </a:ext>
              </a:extLst>
            </p:cNvPr>
            <p:cNvSpPr txBox="1"/>
            <p:nvPr/>
          </p:nvSpPr>
          <p:spPr>
            <a:xfrm>
              <a:off x="3262996" y="2319253"/>
              <a:ext cx="8275678" cy="579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C1C2A00-176D-F15B-6B03-985DD30D99AC}"/>
              </a:ext>
            </a:extLst>
          </p:cNvPr>
          <p:cNvSpPr txBox="1"/>
          <p:nvPr/>
        </p:nvSpPr>
        <p:spPr>
          <a:xfrm>
            <a:off x="1732733" y="1645595"/>
            <a:ext cx="7634081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976A7B-227C-B34B-41BD-E125BA5CDE1E}"/>
              </a:ext>
            </a:extLst>
          </p:cNvPr>
          <p:cNvSpPr txBox="1"/>
          <p:nvPr/>
        </p:nvSpPr>
        <p:spPr>
          <a:xfrm>
            <a:off x="1760200" y="3568949"/>
            <a:ext cx="7476397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D5B8DD-5F4A-F94A-4BED-41862C773C84}"/>
              </a:ext>
            </a:extLst>
          </p:cNvPr>
          <p:cNvSpPr txBox="1"/>
          <p:nvPr/>
        </p:nvSpPr>
        <p:spPr>
          <a:xfrm>
            <a:off x="1974444" y="4361674"/>
            <a:ext cx="7262155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067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thói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quen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57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38" y="-1"/>
            <a:ext cx="4549962" cy="489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-67220"/>
            <a:ext cx="5238749" cy="5030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5257800"/>
            <a:ext cx="11468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457" y="51237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00453" y="5062699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6279" y="522772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643743" y="59904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5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7278701" y="1349553"/>
            <a:ext cx="292597" cy="10533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54730" y="723010"/>
            <a:ext cx="1303137" cy="13031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3497594" y="2588488"/>
            <a:ext cx="409605" cy="7114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0503370" y="2351793"/>
            <a:ext cx="626354" cy="962025"/>
          </a:xfrm>
          <a:prstGeom prst="rect">
            <a:avLst/>
          </a:prstGeom>
        </p:spPr>
      </p:pic>
      <p:sp>
        <p:nvSpPr>
          <p:cNvPr id="39" name="8-Point Star 38">
            <a:hlinkClick r:id="" action="ppaction://noaction"/>
          </p:cNvPr>
          <p:cNvSpPr/>
          <p:nvPr/>
        </p:nvSpPr>
        <p:spPr>
          <a:xfrm>
            <a:off x="1150326" y="22040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40" name="8-Point Star 39">
            <a:hlinkClick r:id="" action="ppaction://noaction"/>
          </p:cNvPr>
          <p:cNvSpPr/>
          <p:nvPr/>
        </p:nvSpPr>
        <p:spPr>
          <a:xfrm>
            <a:off x="3340322" y="172623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41" name="8-Point Star 40">
            <a:hlinkClick r:id="" action="ppaction://noaction"/>
          </p:cNvPr>
          <p:cNvSpPr/>
          <p:nvPr/>
        </p:nvSpPr>
        <p:spPr>
          <a:xfrm>
            <a:off x="6958062" y="105388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42" name="8-Point Star 41">
            <a:hlinkClick r:id="" action="ppaction://noaction"/>
          </p:cNvPr>
          <p:cNvSpPr/>
          <p:nvPr/>
        </p:nvSpPr>
        <p:spPr>
          <a:xfrm>
            <a:off x="10388005" y="158148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9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172064" y="847139"/>
            <a:ext cx="584786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33CC"/>
                </a:solidFill>
              </a:rPr>
              <a:t>Miếng vải nhỏ có hai quai,</a:t>
            </a:r>
          </a:p>
          <a:p>
            <a:pPr algn="ctr"/>
            <a:r>
              <a:rPr lang="en-US" sz="3600" dirty="0">
                <a:solidFill>
                  <a:srgbClr val="0033CC"/>
                </a:solidFill>
              </a:rPr>
              <a:t>Khi đi đường bụi đeo ngay cho mình - Là gì?</a:t>
            </a: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</a:rPr>
              <a:t>Khẩu trang/băng khẩu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8" name="Picture 2" descr="C:\Users\ADMIN\Desktop\Phan Thi Do Uyen\Giai cuu dai duong\Picture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172064" y="1305609"/>
            <a:ext cx="584786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</a:rPr>
              <a:t>Nghịch nước ở nhà vệ sinh là hành vi an toàn hay không an toàn?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  <a:sym typeface="+mn-ea"/>
              </a:rPr>
              <a:t>Không an toàn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8" name="Picture 2" descr="C:\Users\ADMIN\Desktop\Phan Thi Do Uyen\Giai cuu dai duong\Picture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172064" y="1305609"/>
            <a:ext cx="584786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33CC"/>
                </a:solidFill>
              </a:rPr>
              <a:t>Vứt rác ra sân trường là việc nên làm hay không nên làm?</a:t>
            </a: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33CC"/>
                </a:solidFill>
                <a:sym typeface="+mn-ea"/>
              </a:rPr>
              <a:t>Không nên làm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8" name="Picture 2" descr="C:\Users\ADMIN\Desktop\Phan Thi Do Uyen\Giai cuu dai duong\Picture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172064" y="1305609"/>
            <a:ext cx="584786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</a:rPr>
              <a:t>Tự ý vào bể bơi là hành động nên làm hay không nên làm?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</a:rPr>
              <a:t>Không nên làm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8" name="Picture 2" descr="C:\Users\ADMIN\Desktop\Phan Thi Do Uyen\Giai cuu dai duong\Picture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386</Words>
  <Application>Microsoft Office PowerPoint</Application>
  <PresentationFormat>Widescreen</PresentationFormat>
  <Paragraphs>50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Microsoft YaHei</vt:lpstr>
      <vt:lpstr>Arial</vt:lpstr>
      <vt:lpstr>Arial Rounded MT Bold</vt:lpstr>
      <vt:lpstr>Calibri</vt:lpstr>
      <vt:lpstr>Calibri Light</vt:lpstr>
      <vt:lpstr>Times New Roman</vt:lpstr>
      <vt:lpstr>字魂59号-创粗黑</vt:lpstr>
      <vt:lpstr>2_Office Theme</vt:lpstr>
      <vt:lpstr>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Admin</cp:lastModifiedBy>
  <cp:revision>6</cp:revision>
  <dcterms:created xsi:type="dcterms:W3CDTF">2021-06-03T08:15:20Z</dcterms:created>
  <dcterms:modified xsi:type="dcterms:W3CDTF">2023-10-30T14:50:43Z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