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  <p:sldMasterId id="2147483734" r:id="rId2"/>
    <p:sldMasterId id="2147483736" r:id="rId3"/>
    <p:sldMasterId id="2147483748" r:id="rId4"/>
  </p:sldMasterIdLst>
  <p:notesMasterIdLst>
    <p:notesMasterId r:id="rId12"/>
  </p:notesMasterIdLst>
  <p:sldIdLst>
    <p:sldId id="278" r:id="rId5"/>
    <p:sldId id="296" r:id="rId6"/>
    <p:sldId id="280" r:id="rId7"/>
    <p:sldId id="281" r:id="rId8"/>
    <p:sldId id="282" r:id="rId9"/>
    <p:sldId id="283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được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 Thảo  - 0965-407-598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9206-D2D6-4057-92D4-39C87A03E66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2830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2E9E1-D97D-4C90-BB96-FA1ED58B786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607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9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9" y="2906717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779EE-1E16-4CC5-A459-C716090F6017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5009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5" y="1600205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5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11C9F-D64E-4824-A709-CF61DE4E0BD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996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7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80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80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318BD-B3C6-4D4B-B871-C29490A2E55A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4791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AFC4-799C-4CDE-B92B-8C262F06CF3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239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29073-8FFE-4F18-B513-07581FC6638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Arial"/>
                <a:sym typeface="Arial"/>
              </a:rPr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0520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35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8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FCF6-76BD-4495-B08F-4C059D2BA31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7303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80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7577C-F53D-4BB9-9408-EB84DEB3CD80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244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58058-BD14-4845-947D-4A9B79A00D09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598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CB469-C949-4E3F-B0CB-0C15DA7B7F92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291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66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5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73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id="{47218D7E-F50E-4B12-81EA-616379FB9847}"/>
              </a:ext>
            </a:extLst>
          </p:cNvPr>
          <p:cNvSpPr/>
          <p:nvPr/>
        </p:nvSpPr>
        <p:spPr>
          <a:xfrm rot="5400000">
            <a:off x="6003907" y="3053542"/>
            <a:ext cx="1503015" cy="723732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任意多边形 11">
            <a:extLst>
              <a:ext uri="{FF2B5EF4-FFF2-40B4-BE49-F238E27FC236}">
                <a16:creationId xmlns:a16="http://schemas.microsoft.com/office/drawing/2014/main" id="{FACB640B-2DD0-4D0D-A3B0-10DF6324FAE4}"/>
              </a:ext>
            </a:extLst>
          </p:cNvPr>
          <p:cNvSpPr/>
          <p:nvPr/>
        </p:nvSpPr>
        <p:spPr>
          <a:xfrm rot="-2700000">
            <a:off x="4465972" y="2874199"/>
            <a:ext cx="1060205" cy="1074489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7" name="任意多边形 12">
            <a:extLst>
              <a:ext uri="{FF2B5EF4-FFF2-40B4-BE49-F238E27FC236}">
                <a16:creationId xmlns:a16="http://schemas.microsoft.com/office/drawing/2014/main" id="{0B983D7F-D13C-41EE-AA2E-067A2A0B4AE2}"/>
              </a:ext>
            </a:extLst>
          </p:cNvPr>
          <p:cNvSpPr/>
          <p:nvPr/>
        </p:nvSpPr>
        <p:spPr>
          <a:xfrm rot="-2700000" flipV="1">
            <a:off x="5292871" y="3699505"/>
            <a:ext cx="1058618" cy="1074489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8" name="任意多边形 22">
            <a:extLst>
              <a:ext uri="{FF2B5EF4-FFF2-40B4-BE49-F238E27FC236}">
                <a16:creationId xmlns:a16="http://schemas.microsoft.com/office/drawing/2014/main" id="{E4B4587B-1578-4EB9-9A68-B4BD959AD565}"/>
              </a:ext>
            </a:extLst>
          </p:cNvPr>
          <p:cNvSpPr/>
          <p:nvPr/>
        </p:nvSpPr>
        <p:spPr>
          <a:xfrm rot="2700000">
            <a:off x="5272238" y="2044129"/>
            <a:ext cx="1060205" cy="107448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9526BE9C-B5A9-41E0-874F-7A114799BA45}"/>
              </a:ext>
            </a:extLst>
          </p:cNvPr>
          <p:cNvSpPr/>
          <p:nvPr/>
        </p:nvSpPr>
        <p:spPr>
          <a:xfrm>
            <a:off x="5651564" y="1702892"/>
            <a:ext cx="352343" cy="292032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FA834659-6E30-4024-9F06-B39F281AAB03}"/>
              </a:ext>
            </a:extLst>
          </p:cNvPr>
          <p:cNvGrpSpPr/>
          <p:nvPr/>
        </p:nvGrpSpPr>
        <p:grpSpPr>
          <a:xfrm>
            <a:off x="7281549" y="3169405"/>
            <a:ext cx="225373" cy="563433"/>
            <a:chOff x="0" y="0"/>
            <a:chExt cx="224872" cy="564609"/>
          </a:xfrm>
          <a:solidFill>
            <a:srgbClr val="E68393"/>
          </a:solidFill>
        </p:grpSpPr>
        <p:sp>
          <p:nvSpPr>
            <p:cNvPr id="11" name="椭圆 15">
              <a:extLst>
                <a:ext uri="{FF2B5EF4-FFF2-40B4-BE49-F238E27FC236}">
                  <a16:creationId xmlns:a16="http://schemas.microsoft.com/office/drawing/2014/main" id="{59C89496-35DD-4F08-A079-E88FDAB2F591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Arial"/>
                <a:sym typeface="宋体" pitchFamily="2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2242FAD3-75A1-4B18-AA6F-B7919C19072D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Arial"/>
                <a:sym typeface="宋体" pitchFamily="2" charset="-122"/>
              </a:endParaRPr>
            </a:p>
          </p:txBody>
        </p:sp>
      </p:grpSp>
      <p:grpSp>
        <p:nvGrpSpPr>
          <p:cNvPr id="13" name="组合 18">
            <a:extLst>
              <a:ext uri="{FF2B5EF4-FFF2-40B4-BE49-F238E27FC236}">
                <a16:creationId xmlns:a16="http://schemas.microsoft.com/office/drawing/2014/main" id="{006A1B42-E65A-4C45-B8EA-AF8C225DCB5E}"/>
              </a:ext>
            </a:extLst>
          </p:cNvPr>
          <p:cNvGrpSpPr/>
          <p:nvPr/>
        </p:nvGrpSpPr>
        <p:grpSpPr>
          <a:xfrm>
            <a:off x="3973965" y="3256695"/>
            <a:ext cx="439635" cy="311078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id="{DB48658C-B1EB-4E2B-9A6E-6C54CEF3FB92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5" name="组合 21">
                <a:extLst>
                  <a:ext uri="{FF2B5EF4-FFF2-40B4-BE49-F238E27FC236}">
                    <a16:creationId xmlns:a16="http://schemas.microsoft.com/office/drawing/2014/main" id="{7681211B-301D-4FBD-BDB9-5017473F2D9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9" name="矩形 25">
                  <a:extLst>
                    <a:ext uri="{FF2B5EF4-FFF2-40B4-BE49-F238E27FC236}">
                      <a16:creationId xmlns:a16="http://schemas.microsoft.com/office/drawing/2014/main" id="{F6640E26-0844-4AED-AD5F-DBDB10DE8C92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marL="0" marR="0" lvl="0" indent="0" algn="ctr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宋体" pitchFamily="2" charset="-122"/>
                    <a:ea typeface="宋体" pitchFamily="2" charset="-122"/>
                    <a:cs typeface="Arial"/>
                    <a:sym typeface="宋体" pitchFamily="2" charset="-122"/>
                  </a:endParaRPr>
                </a:p>
              </p:txBody>
            </p:sp>
            <p:sp>
              <p:nvSpPr>
                <p:cNvPr id="20" name="矩形 26">
                  <a:extLst>
                    <a:ext uri="{FF2B5EF4-FFF2-40B4-BE49-F238E27FC236}">
                      <a16:creationId xmlns:a16="http://schemas.microsoft.com/office/drawing/2014/main" id="{395AC094-952B-4028-9EDD-CF2F512F63FF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marL="0" marR="0" lvl="0" indent="0" algn="ctr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宋体" pitchFamily="2" charset="-122"/>
                    <a:ea typeface="宋体" pitchFamily="2" charset="-122"/>
                    <a:cs typeface="Arial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等腰三角形 22">
                <a:extLst>
                  <a:ext uri="{FF2B5EF4-FFF2-40B4-BE49-F238E27FC236}">
                    <a16:creationId xmlns:a16="http://schemas.microsoft.com/office/drawing/2014/main" id="{F86AC693-B559-4C45-8DFB-D227EEB22704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  <a:cs typeface="Arial"/>
                  <a:sym typeface="宋体" pitchFamily="2" charset="-122"/>
                </a:endParaRPr>
              </a:p>
            </p:txBody>
          </p:sp>
          <p:sp>
            <p:nvSpPr>
              <p:cNvPr id="17" name="矩形 23">
                <a:extLst>
                  <a:ext uri="{FF2B5EF4-FFF2-40B4-BE49-F238E27FC236}">
                    <a16:creationId xmlns:a16="http://schemas.microsoft.com/office/drawing/2014/main" id="{4E57F774-9B74-4410-A291-5475D8DB3774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  <a:cs typeface="Arial"/>
                  <a:sym typeface="宋体" pitchFamily="2" charset="-122"/>
                </a:endParaRPr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:a16="http://schemas.microsoft.com/office/drawing/2014/main" id="{4ED5A510-FD14-4CCB-8ED8-63CD148D2F17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  <a:cs typeface="Arial"/>
                  <a:sym typeface="宋体" pitchFamily="2" charset="-122"/>
                </a:endParaRPr>
              </a:p>
            </p:txBody>
          </p:sp>
        </p:grpSp>
      </p:grpSp>
      <p:grpSp>
        <p:nvGrpSpPr>
          <p:cNvPr id="21" name="组合 27">
            <a:extLst>
              <a:ext uri="{FF2B5EF4-FFF2-40B4-BE49-F238E27FC236}">
                <a16:creationId xmlns:a16="http://schemas.microsoft.com/office/drawing/2014/main" id="{C9E50703-02D8-4A88-A5F1-B600C821C2D6}"/>
              </a:ext>
            </a:extLst>
          </p:cNvPr>
          <p:cNvGrpSpPr/>
          <p:nvPr/>
        </p:nvGrpSpPr>
        <p:grpSpPr>
          <a:xfrm>
            <a:off x="5594426" y="4842241"/>
            <a:ext cx="465030" cy="417416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2" name="组合 28">
              <a:extLst>
                <a:ext uri="{FF2B5EF4-FFF2-40B4-BE49-F238E27FC236}">
                  <a16:creationId xmlns:a16="http://schemas.microsoft.com/office/drawing/2014/main" id="{623ACE4F-1F8D-47AF-A002-60ED7A111F95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5" name="任意多边形 31">
                <a:extLst>
                  <a:ext uri="{FF2B5EF4-FFF2-40B4-BE49-F238E27FC236}">
                    <a16:creationId xmlns:a16="http://schemas.microsoft.com/office/drawing/2014/main" id="{EDFB484A-6692-45B1-A265-653151EE7FCB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Arial"/>
                  <a:sym typeface="Arial"/>
                </a:endParaRPr>
              </a:p>
            </p:txBody>
          </p:sp>
          <p:sp>
            <p:nvSpPr>
              <p:cNvPr id="26" name="任意多边形 32">
                <a:extLst>
                  <a:ext uri="{FF2B5EF4-FFF2-40B4-BE49-F238E27FC236}">
                    <a16:creationId xmlns:a16="http://schemas.microsoft.com/office/drawing/2014/main" id="{922C53A0-0DEA-40BE-B1DF-F0E76B8F09E5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Arial"/>
                  <a:sym typeface="Arial"/>
                </a:endParaRPr>
              </a:p>
            </p:txBody>
          </p:sp>
        </p:grpSp>
        <p:sp>
          <p:nvSpPr>
            <p:cNvPr id="23" name="任意多边形 29">
              <a:extLst>
                <a:ext uri="{FF2B5EF4-FFF2-40B4-BE49-F238E27FC236}">
                  <a16:creationId xmlns:a16="http://schemas.microsoft.com/office/drawing/2014/main" id="{1C7C06D4-61A1-4BD5-BA95-192B04A23830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  <p:sp>
          <p:nvSpPr>
            <p:cNvPr id="24" name="任意多边形 30">
              <a:extLst>
                <a:ext uri="{FF2B5EF4-FFF2-40B4-BE49-F238E27FC236}">
                  <a16:creationId xmlns:a16="http://schemas.microsoft.com/office/drawing/2014/main" id="{4D878845-8E98-4F82-A3E8-0BA228CB4D03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endParaRPr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5079689" y="2801910"/>
            <a:ext cx="1916579" cy="107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199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Arial"/>
              </a:rPr>
              <a:t>Yêu cầu cần đạt</a:t>
            </a:r>
            <a:endParaRPr kumimoji="0" lang="en-US" altLang="zh-CN" sz="3199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7EF302-17A5-4F20-BD10-12A501A4B439}"/>
              </a:ext>
            </a:extLst>
          </p:cNvPr>
          <p:cNvSpPr txBox="1"/>
          <p:nvPr/>
        </p:nvSpPr>
        <p:spPr>
          <a:xfrm flipH="1">
            <a:off x="3410573" y="946831"/>
            <a:ext cx="8989519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Viết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đúng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nội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dung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chính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tả</a:t>
            </a:r>
            <a:endParaRPr kumimoji="0" lang="en-US" sz="3199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8E578A-F873-41AC-9C04-92CDB7FA3630}"/>
              </a:ext>
            </a:extLst>
          </p:cNvPr>
          <p:cNvSpPr txBox="1"/>
          <p:nvPr/>
        </p:nvSpPr>
        <p:spPr>
          <a:xfrm flipH="1">
            <a:off x="2437832" y="5207881"/>
            <a:ext cx="7332788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Tìm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được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đúng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các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từ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ngữ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có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tiếng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bắt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đầu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bằng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c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và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1B3C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k</a:t>
            </a:r>
            <a:endParaRPr kumimoji="0" lang="en-US" sz="3199" b="1" i="0" u="none" strike="noStrike" kern="1200" cap="none" spc="0" normalizeH="0" baseline="0" noProof="0" dirty="0">
              <a:ln>
                <a:noFill/>
              </a:ln>
              <a:solidFill>
                <a:srgbClr val="01B3C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95939B-72CA-4734-A97D-AACD474AEF13}"/>
              </a:ext>
            </a:extLst>
          </p:cNvPr>
          <p:cNvSpPr txBox="1"/>
          <p:nvPr/>
        </p:nvSpPr>
        <p:spPr>
          <a:xfrm flipH="1">
            <a:off x="33960" y="2656715"/>
            <a:ext cx="4250415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Tìm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đúng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các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từ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chứa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vần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iêu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,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ươu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,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en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,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eng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3199" b="1" i="0" u="none" strike="noStrike" kern="1200" cap="none" spc="0" normalizeH="0" baseline="0" noProof="0" dirty="0">
              <a:ln>
                <a:noFill/>
              </a:ln>
              <a:solidFill>
                <a:srgbClr val="FFBF53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54914F-4F8D-4873-BAA6-B7FAFB87382B}"/>
              </a:ext>
            </a:extLst>
          </p:cNvPr>
          <p:cNvSpPr txBox="1"/>
          <p:nvPr/>
        </p:nvSpPr>
        <p:spPr>
          <a:xfrm flipH="1">
            <a:off x="7759693" y="2578976"/>
            <a:ext cx="4241237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16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Viết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E16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E16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đúng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E16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E16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cỡ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E16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E16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chữ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E16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,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E16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khoảng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E16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E16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cách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E16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E16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chữ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E16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…</a:t>
            </a:r>
            <a:endParaRPr kumimoji="0" lang="en-US" sz="3199" b="1" i="0" u="none" strike="noStrike" kern="1200" cap="none" spc="0" normalizeH="0" baseline="0" noProof="0" dirty="0">
              <a:ln>
                <a:noFill/>
              </a:ln>
              <a:solidFill>
                <a:srgbClr val="E1697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11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006763" y="231294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Kiến là bạn thân của sóc. Hằng ngày, hai bạn rủ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220210" y="786765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Tớ nhớ cậu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114300" y="298513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nhau đi học. Một ngày nọ, nhà kiến chuyển sang 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114300" y="374713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cánh rừng khác. Sóc và kiến rất buồn. Hai bạn tìm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114300" y="445389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cách gửi thư cho nhau để bày tỏ nỗi nhớ.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49585" y="-2540"/>
            <a:ext cx="1542415" cy="154241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4" grpId="0"/>
      <p:bldP spid="4" grpId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985" y="1034415"/>
            <a:ext cx="9892030" cy="3653155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386060" y="-172085"/>
            <a:ext cx="1450975" cy="145097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149985" y="4517390"/>
            <a:ext cx="1581785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con cua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79215" y="4588510"/>
            <a:ext cx="1965960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con công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44055" y="4578350"/>
            <a:ext cx="1965960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kỳ đà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255125" y="4588510"/>
            <a:ext cx="1965960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con kiến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920240" y="525780"/>
            <a:ext cx="5132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69315" y="1825625"/>
            <a:ext cx="10586720" cy="28314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68015" y="2666365"/>
            <a:ext cx="831215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73035" y="2788285"/>
            <a:ext cx="831215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hươu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34280" y="3416935"/>
            <a:ext cx="901065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khướu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b. Tìm từ ngữ có tiếng chứa en hoặc eng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660" y="1908810"/>
            <a:ext cx="4902835" cy="1621155"/>
          </a:xfrm>
          <a:prstGeom prst="rect">
            <a:avLst/>
          </a:prstGeom>
        </p:spPr>
      </p:pic>
      <p:graphicFrame>
        <p:nvGraphicFramePr>
          <p:cNvPr id="10" name="Table 9"/>
          <p:cNvGraphicFramePr/>
          <p:nvPr/>
        </p:nvGraphicFramePr>
        <p:xfrm>
          <a:off x="3644265" y="3954780"/>
          <a:ext cx="471932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đan 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leng keng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hoa 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xà beng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2269" y="2663224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Vận</a:t>
            </a:r>
            <a:r>
              <a:rPr lang="en-US" sz="8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8000" b="1" kern="1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dụng</a:t>
            </a:r>
            <a:endParaRPr lang="en-US" sz="8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155</Words>
  <Application>Microsoft Office PowerPoint</Application>
  <PresentationFormat>Widescreen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Calibri Light</vt:lpstr>
      <vt:lpstr>HP001 4 hàng</vt:lpstr>
      <vt:lpstr>ITC Avant Garde Std Bk</vt:lpstr>
      <vt:lpstr>Times New Roman</vt:lpstr>
      <vt:lpstr>思源黑体 CN Bold</vt:lpstr>
      <vt:lpstr>2_Office Theme</vt:lpstr>
      <vt:lpstr>6_Office Theme</vt:lpstr>
      <vt:lpstr>8_Office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M4800</cp:lastModifiedBy>
  <cp:revision>6</cp:revision>
  <dcterms:created xsi:type="dcterms:W3CDTF">2021-05-26T07:40:58Z</dcterms:created>
  <dcterms:modified xsi:type="dcterms:W3CDTF">2023-10-31T05:09:56Z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