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sldIdLst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defTabSz="457200"/>
            <a:fld id="{4E6F71A9-3189-4F9B-8734-2CDCB84E6B12}" type="datetimeFigureOut">
              <a:rPr lang="en-US" sz="900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</a:rPr>
              <a:pPr algn="r" defTabSz="457200"/>
              <a:t>17/11/2023</a:t>
            </a:fld>
            <a:endParaRPr lang="en-US" sz="900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defTabSz="457200"/>
            <a:endParaRPr lang="en-US" sz="900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5A16904A-7AA9-4B49-86BE-94B6AE84778D}" type="slidenum">
              <a:rPr lang="en-US" sz="900" smtClean="0">
                <a:solidFill>
                  <a:srgbClr val="90C226"/>
                </a:solidFill>
                <a:latin typeface="Trebuchet MS" panose="020B0603020202020204"/>
              </a:rPr>
              <a:pPr defTabSz="457200"/>
              <a:t>‹#›</a:t>
            </a:fld>
            <a:endParaRPr lang="en-US" sz="900">
              <a:solidFill>
                <a:srgbClr val="90C226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998347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defTabSz="457200"/>
            <a:fld id="{4E6F71A9-3189-4F9B-8734-2CDCB84E6B12}" type="datetimeFigureOut">
              <a:rPr lang="en-US" sz="900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</a:rPr>
              <a:pPr algn="r" defTabSz="457200"/>
              <a:t>17/11/2023</a:t>
            </a:fld>
            <a:endParaRPr lang="en-US" sz="900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defTabSz="457200"/>
            <a:endParaRPr lang="en-US" sz="900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5A16904A-7AA9-4B49-86BE-94B6AE84778D}" type="slidenum">
              <a:rPr lang="en-US" sz="900" smtClean="0">
                <a:solidFill>
                  <a:srgbClr val="90C226"/>
                </a:solidFill>
                <a:latin typeface="Trebuchet MS" panose="020B0603020202020204"/>
              </a:rPr>
              <a:pPr defTabSz="457200"/>
              <a:t>‹#›</a:t>
            </a:fld>
            <a:endParaRPr lang="en-US" sz="900">
              <a:solidFill>
                <a:srgbClr val="90C226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710315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defTabSz="457200"/>
            <a:fld id="{4E6F71A9-3189-4F9B-8734-2CDCB84E6B12}" type="datetimeFigureOut">
              <a:rPr lang="en-US" sz="900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</a:rPr>
              <a:pPr algn="r" defTabSz="457200"/>
              <a:t>17/11/2023</a:t>
            </a:fld>
            <a:endParaRPr lang="en-US" sz="900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defTabSz="457200"/>
            <a:endParaRPr lang="en-US" sz="900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5A16904A-7AA9-4B49-86BE-94B6AE84778D}" type="slidenum">
              <a:rPr lang="en-US" sz="900" smtClean="0">
                <a:solidFill>
                  <a:srgbClr val="90C226"/>
                </a:solidFill>
                <a:latin typeface="Trebuchet MS" panose="020B0603020202020204"/>
              </a:rPr>
              <a:pPr defTabSz="457200"/>
              <a:t>‹#›</a:t>
            </a:fld>
            <a:endParaRPr lang="en-US" sz="900">
              <a:solidFill>
                <a:srgbClr val="90C226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8749755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defTabSz="457200"/>
            <a:fld id="{4E6F71A9-3189-4F9B-8734-2CDCB84E6B12}" type="datetimeFigureOut">
              <a:rPr lang="en-US" sz="900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</a:rPr>
              <a:pPr algn="r" defTabSz="457200"/>
              <a:t>17/11/2023</a:t>
            </a:fld>
            <a:endParaRPr lang="en-US" sz="900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defTabSz="457200"/>
            <a:endParaRPr lang="en-US" sz="900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5A16904A-7AA9-4B49-86BE-94B6AE84778D}" type="slidenum">
              <a:rPr lang="en-US" sz="900" smtClean="0">
                <a:solidFill>
                  <a:srgbClr val="90C226"/>
                </a:solidFill>
                <a:latin typeface="Trebuchet MS" panose="020B0603020202020204"/>
              </a:rPr>
              <a:pPr defTabSz="457200"/>
              <a:t>‹#›</a:t>
            </a:fld>
            <a:endParaRPr lang="en-US" sz="900">
              <a:solidFill>
                <a:srgbClr val="90C226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8002090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defTabSz="457200"/>
            <a:fld id="{4E6F71A9-3189-4F9B-8734-2CDCB84E6B12}" type="datetimeFigureOut">
              <a:rPr lang="en-US" sz="900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</a:rPr>
              <a:pPr algn="r" defTabSz="457200"/>
              <a:t>17/11/2023</a:t>
            </a:fld>
            <a:endParaRPr lang="en-US" sz="900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defTabSz="457200"/>
            <a:endParaRPr lang="en-US" sz="900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5A16904A-7AA9-4B49-86BE-94B6AE84778D}" type="slidenum">
              <a:rPr lang="en-US" sz="900" smtClean="0">
                <a:solidFill>
                  <a:srgbClr val="90C226"/>
                </a:solidFill>
                <a:latin typeface="Trebuchet MS" panose="020B0603020202020204"/>
              </a:rPr>
              <a:pPr defTabSz="457200"/>
              <a:t>‹#›</a:t>
            </a:fld>
            <a:endParaRPr lang="en-US" sz="900">
              <a:solidFill>
                <a:srgbClr val="90C226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4089935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defTabSz="457200"/>
            <a:fld id="{4E6F71A9-3189-4F9B-8734-2CDCB84E6B12}" type="datetimeFigureOut">
              <a:rPr lang="en-US" sz="900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</a:rPr>
              <a:pPr algn="r" defTabSz="457200"/>
              <a:t>17/11/2023</a:t>
            </a:fld>
            <a:endParaRPr lang="en-US" sz="900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defTabSz="457200"/>
            <a:endParaRPr lang="en-US" sz="900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5A16904A-7AA9-4B49-86BE-94B6AE84778D}" type="slidenum">
              <a:rPr lang="en-US" sz="900" smtClean="0">
                <a:solidFill>
                  <a:srgbClr val="90C226"/>
                </a:solidFill>
                <a:latin typeface="Trebuchet MS" panose="020B0603020202020204"/>
              </a:rPr>
              <a:pPr defTabSz="457200"/>
              <a:t>‹#›</a:t>
            </a:fld>
            <a:endParaRPr lang="en-US" sz="900">
              <a:solidFill>
                <a:srgbClr val="90C226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4111520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defTabSz="457200"/>
            <a:fld id="{4E6F71A9-3189-4F9B-8734-2CDCB84E6B12}" type="datetimeFigureOut">
              <a:rPr lang="en-US" sz="900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</a:rPr>
              <a:pPr algn="r" defTabSz="457200"/>
              <a:t>17/11/2023</a:t>
            </a:fld>
            <a:endParaRPr lang="en-US" sz="900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defTabSz="457200"/>
            <a:endParaRPr lang="en-US" sz="900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5A16904A-7AA9-4B49-86BE-94B6AE84778D}" type="slidenum">
              <a:rPr lang="en-US" sz="900" smtClean="0">
                <a:solidFill>
                  <a:srgbClr val="90C226"/>
                </a:solidFill>
                <a:latin typeface="Trebuchet MS" panose="020B0603020202020204"/>
              </a:rPr>
              <a:pPr defTabSz="457200"/>
              <a:t>‹#›</a:t>
            </a:fld>
            <a:endParaRPr lang="en-US" sz="900">
              <a:solidFill>
                <a:srgbClr val="90C226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5150109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defTabSz="457200"/>
            <a:fld id="{4E6F71A9-3189-4F9B-8734-2CDCB84E6B12}" type="datetimeFigureOut">
              <a:rPr lang="en-US" sz="900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</a:rPr>
              <a:pPr algn="r" defTabSz="457200"/>
              <a:t>17/11/2023</a:t>
            </a:fld>
            <a:endParaRPr lang="en-US" sz="900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defTabSz="457200"/>
            <a:endParaRPr lang="en-US" sz="900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5A16904A-7AA9-4B49-86BE-94B6AE84778D}" type="slidenum">
              <a:rPr lang="en-US" sz="900" smtClean="0">
                <a:solidFill>
                  <a:srgbClr val="90C226"/>
                </a:solidFill>
                <a:latin typeface="Trebuchet MS" panose="020B0603020202020204"/>
              </a:rPr>
              <a:pPr defTabSz="457200"/>
              <a:t>‹#›</a:t>
            </a:fld>
            <a:endParaRPr lang="en-US" sz="900">
              <a:solidFill>
                <a:srgbClr val="90C226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0591284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defTabSz="457200"/>
            <a:fld id="{4E6F71A9-3189-4F9B-8734-2CDCB84E6B12}" type="datetimeFigureOut">
              <a:rPr lang="en-US" sz="900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</a:rPr>
              <a:pPr algn="r" defTabSz="457200"/>
              <a:t>17/11/2023</a:t>
            </a:fld>
            <a:endParaRPr lang="en-US" sz="900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defTabSz="457200"/>
            <a:endParaRPr lang="en-US" sz="900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5A16904A-7AA9-4B49-86BE-94B6AE84778D}" type="slidenum">
              <a:rPr lang="en-US" sz="900" smtClean="0">
                <a:solidFill>
                  <a:srgbClr val="90C226"/>
                </a:solidFill>
                <a:latin typeface="Trebuchet MS" panose="020B0603020202020204"/>
              </a:rPr>
              <a:pPr defTabSz="457200"/>
              <a:t>‹#›</a:t>
            </a:fld>
            <a:endParaRPr lang="en-US" sz="900">
              <a:solidFill>
                <a:srgbClr val="90C226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6052901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defTabSz="457200"/>
            <a:fld id="{4E6F71A9-3189-4F9B-8734-2CDCB84E6B12}" type="datetimeFigureOut">
              <a:rPr lang="en-US" sz="900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</a:rPr>
              <a:pPr algn="r" defTabSz="457200"/>
              <a:t>17/11/2023</a:t>
            </a:fld>
            <a:endParaRPr lang="en-US" sz="900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defTabSz="457200"/>
            <a:endParaRPr lang="en-US" sz="900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5A16904A-7AA9-4B49-86BE-94B6AE84778D}" type="slidenum">
              <a:rPr lang="en-US" sz="900" smtClean="0">
                <a:solidFill>
                  <a:srgbClr val="90C226"/>
                </a:solidFill>
                <a:latin typeface="Trebuchet MS" panose="020B0603020202020204"/>
              </a:rPr>
              <a:pPr defTabSz="457200"/>
              <a:t>‹#›</a:t>
            </a:fld>
            <a:endParaRPr lang="en-US" sz="900">
              <a:solidFill>
                <a:srgbClr val="90C226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8293709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defTabSz="457200"/>
            <a:fld id="{4E6F71A9-3189-4F9B-8734-2CDCB84E6B12}" type="datetimeFigureOut">
              <a:rPr lang="en-US" sz="900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</a:rPr>
              <a:pPr algn="r" defTabSz="457200"/>
              <a:t>17/11/2023</a:t>
            </a:fld>
            <a:endParaRPr lang="en-US" sz="900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defTabSz="457200"/>
            <a:endParaRPr lang="en-US" sz="900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5A16904A-7AA9-4B49-86BE-94B6AE84778D}" type="slidenum">
              <a:rPr lang="en-US" sz="900" smtClean="0">
                <a:solidFill>
                  <a:srgbClr val="90C226"/>
                </a:solidFill>
                <a:latin typeface="Trebuchet MS" panose="020B0603020202020204"/>
              </a:rPr>
              <a:pPr defTabSz="457200"/>
              <a:t>‹#›</a:t>
            </a:fld>
            <a:endParaRPr lang="en-US" sz="900">
              <a:solidFill>
                <a:srgbClr val="90C226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975262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defTabSz="457200"/>
            <a:fld id="{4E6F71A9-3189-4F9B-8734-2CDCB84E6B12}" type="datetimeFigureOut">
              <a:rPr lang="en-US" sz="900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</a:rPr>
              <a:pPr algn="r" defTabSz="457200"/>
              <a:t>17/11/2023</a:t>
            </a:fld>
            <a:endParaRPr lang="en-US" sz="900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defTabSz="457200"/>
            <a:endParaRPr lang="en-US" sz="900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5A16904A-7AA9-4B49-86BE-94B6AE84778D}" type="slidenum">
              <a:rPr lang="en-US" sz="900" smtClean="0">
                <a:solidFill>
                  <a:srgbClr val="90C226"/>
                </a:solidFill>
                <a:latin typeface="Trebuchet MS" panose="020B0603020202020204"/>
              </a:rPr>
              <a:pPr defTabSz="457200"/>
              <a:t>‹#›</a:t>
            </a:fld>
            <a:endParaRPr lang="en-US" sz="900">
              <a:solidFill>
                <a:srgbClr val="90C226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0048954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defTabSz="457200"/>
            <a:fld id="{4E6F71A9-3189-4F9B-8734-2CDCB84E6B12}" type="datetimeFigureOut">
              <a:rPr lang="en-US" sz="900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</a:rPr>
              <a:pPr algn="r" defTabSz="457200"/>
              <a:t>17/11/2023</a:t>
            </a:fld>
            <a:endParaRPr lang="en-US" sz="900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defTabSz="457200"/>
            <a:endParaRPr lang="en-US" sz="900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5A16904A-7AA9-4B49-86BE-94B6AE84778D}" type="slidenum">
              <a:rPr lang="en-US" sz="900" smtClean="0">
                <a:solidFill>
                  <a:srgbClr val="90C226"/>
                </a:solidFill>
                <a:latin typeface="Trebuchet MS" panose="020B0603020202020204"/>
              </a:rPr>
              <a:pPr defTabSz="457200"/>
              <a:t>‹#›</a:t>
            </a:fld>
            <a:endParaRPr lang="en-US" sz="900">
              <a:solidFill>
                <a:srgbClr val="90C226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5753983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defTabSz="457200"/>
            <a:fld id="{4E6F71A9-3189-4F9B-8734-2CDCB84E6B12}" type="datetimeFigureOut">
              <a:rPr lang="en-US" sz="900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</a:rPr>
              <a:pPr algn="r" defTabSz="457200"/>
              <a:t>17/11/2023</a:t>
            </a:fld>
            <a:endParaRPr lang="en-US" sz="900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defTabSz="457200"/>
            <a:endParaRPr lang="en-US" sz="900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5A16904A-7AA9-4B49-86BE-94B6AE84778D}" type="slidenum">
              <a:rPr lang="en-US" sz="900" smtClean="0">
                <a:solidFill>
                  <a:srgbClr val="90C226"/>
                </a:solidFill>
                <a:latin typeface="Trebuchet MS" panose="020B0603020202020204"/>
              </a:rPr>
              <a:pPr defTabSz="457200"/>
              <a:t>‹#›</a:t>
            </a:fld>
            <a:endParaRPr lang="en-US" sz="900">
              <a:solidFill>
                <a:srgbClr val="90C226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9484438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defTabSz="457200"/>
            <a:fld id="{4E6F71A9-3189-4F9B-8734-2CDCB84E6B12}" type="datetimeFigureOut">
              <a:rPr lang="en-US" sz="900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</a:rPr>
              <a:pPr algn="r" defTabSz="457200"/>
              <a:t>17/11/2023</a:t>
            </a:fld>
            <a:endParaRPr lang="en-US" sz="900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defTabSz="457200"/>
            <a:endParaRPr lang="en-US" sz="900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5A16904A-7AA9-4B49-86BE-94B6AE84778D}" type="slidenum">
              <a:rPr lang="en-US" sz="900" smtClean="0">
                <a:solidFill>
                  <a:srgbClr val="90C226"/>
                </a:solidFill>
                <a:latin typeface="Trebuchet MS" panose="020B0603020202020204"/>
              </a:rPr>
              <a:pPr defTabSz="457200"/>
              <a:t>‹#›</a:t>
            </a:fld>
            <a:endParaRPr lang="en-US" sz="900">
              <a:solidFill>
                <a:srgbClr val="90C226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6573076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70B00-C46E-4747-8EFA-711AB8D500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B27E8-6BA5-40D4-A5FF-2C933599C3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3998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70B00-C46E-4747-8EFA-711AB8D500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B27E8-6BA5-40D4-A5FF-2C933599C3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2753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70B00-C46E-4747-8EFA-711AB8D500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B27E8-6BA5-40D4-A5FF-2C933599C3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2743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70B00-C46E-4747-8EFA-711AB8D500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B27E8-6BA5-40D4-A5FF-2C933599C3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8202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70B00-C46E-4747-8EFA-711AB8D500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B27E8-6BA5-40D4-A5FF-2C933599C3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5431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70B00-C46E-4747-8EFA-711AB8D500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B27E8-6BA5-40D4-A5FF-2C933599C3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4433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70B00-C46E-4747-8EFA-711AB8D500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B27E8-6BA5-40D4-A5FF-2C933599C3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065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defTabSz="457200"/>
            <a:fld id="{4E6F71A9-3189-4F9B-8734-2CDCB84E6B12}" type="datetimeFigureOut">
              <a:rPr lang="en-US" sz="900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</a:rPr>
              <a:pPr algn="r" defTabSz="457200"/>
              <a:t>17/11/2023</a:t>
            </a:fld>
            <a:endParaRPr lang="en-US" sz="900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defTabSz="457200"/>
            <a:endParaRPr lang="en-US" sz="900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5A16904A-7AA9-4B49-86BE-94B6AE84778D}" type="slidenum">
              <a:rPr lang="en-US" sz="900" smtClean="0">
                <a:solidFill>
                  <a:srgbClr val="90C226"/>
                </a:solidFill>
                <a:latin typeface="Trebuchet MS" panose="020B0603020202020204"/>
              </a:rPr>
              <a:pPr defTabSz="457200"/>
              <a:t>‹#›</a:t>
            </a:fld>
            <a:endParaRPr lang="en-US" sz="900">
              <a:solidFill>
                <a:srgbClr val="90C226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2014490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70B00-C46E-4747-8EFA-711AB8D500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B27E8-6BA5-40D4-A5FF-2C933599C3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0952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70B00-C46E-4747-8EFA-711AB8D500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B27E8-6BA5-40D4-A5FF-2C933599C3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5032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70B00-C46E-4747-8EFA-711AB8D500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B27E8-6BA5-40D4-A5FF-2C933599C3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3372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70B00-C46E-4747-8EFA-711AB8D500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B27E8-6BA5-40D4-A5FF-2C933599C3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715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defTabSz="457200"/>
            <a:fld id="{4E6F71A9-3189-4F9B-8734-2CDCB84E6B12}" type="datetimeFigureOut">
              <a:rPr lang="en-US" sz="900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</a:rPr>
              <a:pPr algn="r" defTabSz="457200"/>
              <a:t>17/11/2023</a:t>
            </a:fld>
            <a:endParaRPr lang="en-US" sz="900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defTabSz="457200"/>
            <a:endParaRPr lang="en-US" sz="900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5A16904A-7AA9-4B49-86BE-94B6AE84778D}" type="slidenum">
              <a:rPr lang="en-US" sz="900" smtClean="0">
                <a:solidFill>
                  <a:srgbClr val="90C226"/>
                </a:solidFill>
                <a:latin typeface="Trebuchet MS" panose="020B0603020202020204"/>
              </a:rPr>
              <a:pPr defTabSz="457200"/>
              <a:t>‹#›</a:t>
            </a:fld>
            <a:endParaRPr lang="en-US" sz="900">
              <a:solidFill>
                <a:srgbClr val="90C226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675972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defTabSz="457200"/>
            <a:fld id="{4E6F71A9-3189-4F9B-8734-2CDCB84E6B12}" type="datetimeFigureOut">
              <a:rPr lang="en-US" sz="900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</a:rPr>
              <a:pPr algn="r" defTabSz="457200"/>
              <a:t>17/11/2023</a:t>
            </a:fld>
            <a:endParaRPr lang="en-US" sz="900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defTabSz="457200"/>
            <a:endParaRPr lang="en-US" sz="900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5A16904A-7AA9-4B49-86BE-94B6AE84778D}" type="slidenum">
              <a:rPr lang="en-US" sz="900" smtClean="0">
                <a:solidFill>
                  <a:srgbClr val="90C226"/>
                </a:solidFill>
                <a:latin typeface="Trebuchet MS" panose="020B0603020202020204"/>
              </a:rPr>
              <a:pPr defTabSz="457200"/>
              <a:t>‹#›</a:t>
            </a:fld>
            <a:endParaRPr lang="en-US" sz="900">
              <a:solidFill>
                <a:srgbClr val="90C226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088660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defTabSz="457200"/>
            <a:fld id="{4E6F71A9-3189-4F9B-8734-2CDCB84E6B12}" type="datetimeFigureOut">
              <a:rPr lang="en-US" sz="900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</a:rPr>
              <a:pPr algn="r" defTabSz="457200"/>
              <a:t>17/11/2023</a:t>
            </a:fld>
            <a:endParaRPr lang="en-US" sz="900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defTabSz="457200"/>
            <a:endParaRPr lang="en-US" sz="900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5A16904A-7AA9-4B49-86BE-94B6AE84778D}" type="slidenum">
              <a:rPr lang="en-US" sz="900" smtClean="0">
                <a:solidFill>
                  <a:srgbClr val="90C226"/>
                </a:solidFill>
                <a:latin typeface="Trebuchet MS" panose="020B0603020202020204"/>
              </a:rPr>
              <a:pPr defTabSz="457200"/>
              <a:t>‹#›</a:t>
            </a:fld>
            <a:endParaRPr lang="en-US" sz="900">
              <a:solidFill>
                <a:srgbClr val="90C226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759780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defTabSz="457200"/>
            <a:fld id="{4E6F71A9-3189-4F9B-8734-2CDCB84E6B12}" type="datetimeFigureOut">
              <a:rPr lang="en-US" sz="900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</a:rPr>
              <a:pPr algn="r" defTabSz="457200"/>
              <a:t>17/11/2023</a:t>
            </a:fld>
            <a:endParaRPr lang="en-US" sz="900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defTabSz="457200"/>
            <a:endParaRPr lang="en-US" sz="900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5A16904A-7AA9-4B49-86BE-94B6AE84778D}" type="slidenum">
              <a:rPr lang="en-US" sz="900" smtClean="0">
                <a:solidFill>
                  <a:srgbClr val="90C226"/>
                </a:solidFill>
                <a:latin typeface="Trebuchet MS" panose="020B0603020202020204"/>
              </a:rPr>
              <a:pPr defTabSz="457200"/>
              <a:t>‹#›</a:t>
            </a:fld>
            <a:endParaRPr lang="en-US" sz="900">
              <a:solidFill>
                <a:srgbClr val="90C226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714613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defTabSz="457200"/>
            <a:fld id="{4E6F71A9-3189-4F9B-8734-2CDCB84E6B12}" type="datetimeFigureOut">
              <a:rPr lang="en-US" sz="900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</a:rPr>
              <a:pPr algn="r" defTabSz="457200"/>
              <a:t>17/11/2023</a:t>
            </a:fld>
            <a:endParaRPr lang="en-US" sz="900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defTabSz="457200"/>
            <a:endParaRPr lang="en-US" sz="900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5A16904A-7AA9-4B49-86BE-94B6AE84778D}" type="slidenum">
              <a:rPr lang="en-US" sz="900" smtClean="0">
                <a:solidFill>
                  <a:srgbClr val="90C226"/>
                </a:solidFill>
                <a:latin typeface="Trebuchet MS" panose="020B0603020202020204"/>
              </a:rPr>
              <a:pPr defTabSz="457200"/>
              <a:t>‹#›</a:t>
            </a:fld>
            <a:endParaRPr lang="en-US" sz="900">
              <a:solidFill>
                <a:srgbClr val="90C226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517781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defTabSz="457200"/>
            <a:fld id="{4E6F71A9-3189-4F9B-8734-2CDCB84E6B12}" type="datetimeFigureOut">
              <a:rPr lang="en-US" sz="900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</a:rPr>
              <a:pPr algn="r" defTabSz="457200"/>
              <a:t>17/11/2023</a:t>
            </a:fld>
            <a:endParaRPr lang="en-US" sz="900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defTabSz="457200"/>
            <a:endParaRPr lang="en-US" sz="900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5A16904A-7AA9-4B49-86BE-94B6AE84778D}" type="slidenum">
              <a:rPr lang="en-US" sz="900" smtClean="0">
                <a:solidFill>
                  <a:srgbClr val="90C226"/>
                </a:solidFill>
                <a:latin typeface="Trebuchet MS" panose="020B0603020202020204"/>
              </a:rPr>
              <a:pPr defTabSz="457200"/>
              <a:t>‹#›</a:t>
            </a:fld>
            <a:endParaRPr lang="en-US" sz="900">
              <a:solidFill>
                <a:srgbClr val="90C226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302249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469B4A-5268-43BF-9656-4EAD040C04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C36CD0-D64F-4B72-B9DD-1FECA6C805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572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469B4A-5268-43BF-9656-4EAD040C04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C36CD0-D64F-4B72-B9DD-1FECA6C805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408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870B00-C46E-4747-8EFA-711AB8D500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5B27E8-6BA5-40D4-A5FF-2C933599C3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025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&#47672;&#47532;%20&#50612;&#44648;%20&#47924;&#47502;%20&#48156;%20-%20&#50984;&#46041;&#46041;&#50836;%20-%20&#54609;&#53356;&#54273;!%20&#51064;&#44592;&#46041;&#50836;.mp4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3FEC55A-557C-4CEE-89A4-417349AD2B02}"/>
              </a:ext>
            </a:extLst>
          </p:cNvPr>
          <p:cNvSpPr txBox="1"/>
          <p:nvPr/>
        </p:nvSpPr>
        <p:spPr>
          <a:xfrm>
            <a:off x="0" y="1653293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TRẢI NGHIỆM</a:t>
            </a:r>
          </a:p>
          <a:p>
            <a:pPr algn="ctr">
              <a:lnSpc>
                <a:spcPct val="150000"/>
              </a:lnSpc>
            </a:pPr>
            <a:r>
              <a:rPr lang="vi-VN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1</a:t>
            </a:r>
            <a:endParaRPr lang="en-US" sz="4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3179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6127042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36196F0-7060-41EC-AF46-F9D894FC1AF5}"/>
              </a:ext>
            </a:extLst>
          </p:cNvPr>
          <p:cNvSpPr txBox="1"/>
          <p:nvPr/>
        </p:nvSpPr>
        <p:spPr>
          <a:xfrm>
            <a:off x="0" y="1390650"/>
            <a:ext cx="916305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vi-VN" sz="60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60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vi-VN" sz="60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vi-VN" sz="6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7200"/>
            <a:r>
              <a:rPr lang="vi-VN" sz="6000" b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Yêu thương con người </a:t>
            </a:r>
            <a:endParaRPr lang="en-US" sz="6000" b="1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 defTabSz="457200"/>
            <a:r>
              <a:rPr lang="en-US" sz="4400" i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(tiết 2)</a:t>
            </a:r>
            <a:endParaRPr lang="en-US" sz="44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81598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8" t="12140" r="15213" b="44080"/>
          <a:stretch/>
        </p:blipFill>
        <p:spPr>
          <a:xfrm>
            <a:off x="-1" y="-1"/>
            <a:ext cx="9144001" cy="6834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3990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6" t="14659" r="83008" b="80337"/>
          <a:stretch/>
        </p:blipFill>
        <p:spPr>
          <a:xfrm>
            <a:off x="-1524000" y="191069"/>
            <a:ext cx="491320" cy="436728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AC1A3938-451E-43D2-AD66-6DC3B5084FB9}"/>
              </a:ext>
            </a:extLst>
          </p:cNvPr>
          <p:cNvSpPr txBox="1">
            <a:spLocks/>
          </p:cNvSpPr>
          <p:nvPr/>
        </p:nvSpPr>
        <p:spPr>
          <a:xfrm>
            <a:off x="53145" y="409433"/>
            <a:ext cx="8927082" cy="483207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vi-VN" sz="2800" b="1">
                <a:solidFill>
                  <a:srgbClr val="0000FF"/>
                </a:solidFill>
                <a:latin typeface="Arial"/>
              </a:rPr>
              <a:t>Hoạt động </a:t>
            </a:r>
            <a:r>
              <a:rPr lang="en-US" sz="2800" b="1" smtClean="0">
                <a:solidFill>
                  <a:srgbClr val="0000FF"/>
                </a:solidFill>
                <a:latin typeface="Calibri"/>
              </a:rPr>
              <a:t>5</a:t>
            </a:r>
            <a:r>
              <a:rPr lang="vi-VN" sz="2800" b="1" smtClean="0">
                <a:solidFill>
                  <a:srgbClr val="0000FF"/>
                </a:solidFill>
                <a:latin typeface="Arial"/>
              </a:rPr>
              <a:t>: </a:t>
            </a:r>
            <a:r>
              <a:rPr lang="en-US" sz="2800" b="1" smtClean="0">
                <a:solidFill>
                  <a:srgbClr val="0000FF"/>
                </a:solidFill>
                <a:latin typeface="Calibri"/>
              </a:rPr>
              <a:t>Nhận xét hành động của các bạn dưới đây</a:t>
            </a:r>
            <a:r>
              <a:rPr lang="vi-VN" sz="2800" b="1" smtClean="0">
                <a:solidFill>
                  <a:srgbClr val="0000FF"/>
                </a:solidFill>
                <a:latin typeface="Arial"/>
              </a:rPr>
              <a:t>.</a:t>
            </a:r>
            <a:endParaRPr lang="en-US" sz="2800" b="1" dirty="0">
              <a:solidFill>
                <a:srgbClr val="0000FF"/>
              </a:solidFill>
              <a:latin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82" t="70050" r="9041" b="9651"/>
          <a:stretch/>
        </p:blipFill>
        <p:spPr>
          <a:xfrm>
            <a:off x="0" y="1050878"/>
            <a:ext cx="9319140" cy="3289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954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7F54A-E2D9-4D28-B9E5-9EFC28602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041" y="-1"/>
            <a:ext cx="9045959" cy="414891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vi-VN" sz="4000" b="1" dirty="0">
                <a:latin typeface="+mn-lt"/>
              </a:rPr>
              <a:t>Hoạt </a:t>
            </a:r>
            <a:r>
              <a:rPr lang="vi-VN" sz="4000" b="1">
                <a:latin typeface="+mn-lt"/>
              </a:rPr>
              <a:t>động </a:t>
            </a:r>
            <a:r>
              <a:rPr lang="en-US" sz="4000" b="1" smtClean="0">
                <a:latin typeface="+mn-lt"/>
              </a:rPr>
              <a:t>6</a:t>
            </a:r>
            <a:r>
              <a:rPr lang="vi-VN" sz="4000" b="1" smtClean="0">
                <a:latin typeface="+mn-lt"/>
              </a:rPr>
              <a:t>: </a:t>
            </a:r>
            <a:r>
              <a:rPr lang="en-US" sz="4000" b="1" smtClean="0">
                <a:latin typeface="+mn-lt"/>
              </a:rPr>
              <a:t>Chia sẻ cảm xúc khi:</a:t>
            </a:r>
            <a:br>
              <a:rPr lang="en-US" sz="4000" b="1" smtClean="0">
                <a:latin typeface="+mn-lt"/>
              </a:rPr>
            </a:br>
            <a:r>
              <a:rPr lang="en-US" sz="3100" b="1" smtClean="0">
                <a:latin typeface="+mn-lt"/>
              </a:rPr>
              <a:t>- Em thể hiện tình yêu thương với mọi người.</a:t>
            </a:r>
            <a:br>
              <a:rPr lang="en-US" sz="3100" b="1" smtClean="0">
                <a:latin typeface="+mn-lt"/>
              </a:rPr>
            </a:br>
            <a:r>
              <a:rPr lang="en-US" sz="3100" b="1" smtClean="0">
                <a:latin typeface="+mn-lt"/>
              </a:rPr>
              <a:t>- Em nhận được tình yêu thương từ người khác.</a:t>
            </a:r>
            <a:r>
              <a:rPr lang="en-US" sz="4000" b="1" smtClean="0">
                <a:latin typeface="+mn-lt"/>
              </a:rPr>
              <a:t/>
            </a:r>
            <a:br>
              <a:rPr lang="en-US" sz="4000" b="1" smtClean="0">
                <a:latin typeface="+mn-lt"/>
              </a:rPr>
            </a:br>
            <a:endParaRPr lang="en-US" sz="4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95291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A3938-451E-43D2-AD66-6DC3B5084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6337"/>
            <a:ext cx="9448800" cy="893723"/>
          </a:xfrm>
        </p:spPr>
        <p:txBody>
          <a:bodyPr>
            <a:normAutofit fontScale="90000"/>
          </a:bodyPr>
          <a:lstStyle/>
          <a:p>
            <a:r>
              <a:rPr lang="vi-VN" sz="3200" b="1">
                <a:solidFill>
                  <a:srgbClr val="0000FF"/>
                </a:solidFill>
                <a:latin typeface="+mn-lt"/>
              </a:rPr>
              <a:t>Hoạt </a:t>
            </a:r>
            <a:r>
              <a:rPr lang="vi-VN" sz="3200" b="1" smtClean="0">
                <a:solidFill>
                  <a:srgbClr val="0000FF"/>
                </a:solidFill>
                <a:latin typeface="+mn-lt"/>
              </a:rPr>
              <a:t>động</a:t>
            </a:r>
            <a:r>
              <a:rPr lang="en-US" sz="3200" b="1" smtClean="0">
                <a:solidFill>
                  <a:srgbClr val="0000FF"/>
                </a:solidFill>
                <a:latin typeface="+mn-lt"/>
              </a:rPr>
              <a:t> 7</a:t>
            </a:r>
            <a:r>
              <a:rPr lang="vi-VN" sz="3200" b="1" smtClean="0">
                <a:solidFill>
                  <a:srgbClr val="0000FF"/>
                </a:solidFill>
                <a:latin typeface="+mn-lt"/>
              </a:rPr>
              <a:t>: </a:t>
            </a:r>
            <a:r>
              <a:rPr lang="en-US" sz="3200" b="1" smtClean="0">
                <a:solidFill>
                  <a:srgbClr val="0000FF"/>
                </a:solidFill>
                <a:latin typeface="+mn-lt"/>
              </a:rPr>
              <a:t/>
            </a:r>
            <a:br>
              <a:rPr lang="en-US" sz="3200" b="1" smtClean="0">
                <a:solidFill>
                  <a:srgbClr val="0000FF"/>
                </a:solidFill>
                <a:latin typeface="+mn-lt"/>
              </a:rPr>
            </a:br>
            <a:r>
              <a:rPr lang="en-US" sz="3200" b="1">
                <a:solidFill>
                  <a:srgbClr val="0000FF"/>
                </a:solidFill>
                <a:latin typeface="+mn-lt"/>
              </a:rPr>
              <a:t> </a:t>
            </a:r>
            <a:r>
              <a:rPr lang="en-US" sz="3200" b="1" smtClean="0">
                <a:solidFill>
                  <a:srgbClr val="0000FF"/>
                </a:solidFill>
                <a:latin typeface="+mn-lt"/>
              </a:rPr>
              <a:t>    Thể hiện tình yêu thương trong cuộc sống hàng ngày</a:t>
            </a:r>
            <a:r>
              <a:rPr lang="vi-VN" sz="3200" b="1" smtClean="0">
                <a:solidFill>
                  <a:srgbClr val="0000FF"/>
                </a:solidFill>
                <a:latin typeface="+mn-lt"/>
              </a:rPr>
              <a:t>.</a:t>
            </a:r>
            <a:endParaRPr lang="en-US" sz="3200" b="1" dirty="0">
              <a:solidFill>
                <a:srgbClr val="0000FF"/>
              </a:solidFill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51" t="21891" r="17737" b="52437"/>
          <a:stretch/>
        </p:blipFill>
        <p:spPr>
          <a:xfrm>
            <a:off x="0" y="1351128"/>
            <a:ext cx="9144000" cy="5754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354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F7816-5788-4DF6-8BB6-85AEBE1A2D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AFBE6D-F750-491A-B5D5-839D4059A4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D00B8D-096D-4D01-9A6A-D4F3B99FFE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3999" y="5250"/>
            <a:ext cx="12192000" cy="6852751"/>
          </a:xfrm>
          <a:prstGeom prst="rect">
            <a:avLst/>
          </a:prstGeom>
        </p:spPr>
      </p:pic>
      <p:sp>
        <p:nvSpPr>
          <p:cNvPr id="7" name="Rectangle 6">
            <a:hlinkClick r:id="rId3" action="ppaction://hlinkfile"/>
          </p:cNvPr>
          <p:cNvSpPr/>
          <p:nvPr/>
        </p:nvSpPr>
        <p:spPr>
          <a:xfrm>
            <a:off x="1752600" y="1371600"/>
            <a:ext cx="45512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Nghỉ</a:t>
            </a:r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54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giữa</a:t>
            </a:r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54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giờ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66410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6" t="47004" r="8102" b="46764"/>
          <a:stretch/>
        </p:blipFill>
        <p:spPr>
          <a:xfrm>
            <a:off x="-133350" y="631033"/>
            <a:ext cx="9410700" cy="9913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83" t="53475" r="34605" b="18505"/>
          <a:stretch/>
        </p:blipFill>
        <p:spPr>
          <a:xfrm>
            <a:off x="2743200" y="2400299"/>
            <a:ext cx="3657600" cy="4457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588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2197371-0BCA-4FAF-8315-FC4578A27911}"/>
              </a:ext>
            </a:extLst>
          </p:cNvPr>
          <p:cNvSpPr/>
          <p:nvPr/>
        </p:nvSpPr>
        <p:spPr>
          <a:xfrm>
            <a:off x="109182" y="2154854"/>
            <a:ext cx="8939284" cy="1666519"/>
          </a:xfrm>
          <a:prstGeom prst="roundRect">
            <a:avLst>
              <a:gd name="adj" fmla="val 119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457200">
              <a:lnSpc>
                <a:spcPts val="1400"/>
              </a:lnSpc>
              <a:tabLst>
                <a:tab pos="5778500" algn="l"/>
              </a:tabLst>
            </a:pPr>
            <a:endParaRPr lang="en-US" sz="4000" dirty="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defTabSz="457200">
              <a:tabLst>
                <a:tab pos="5778500" algn="l"/>
              </a:tabLst>
            </a:pPr>
            <a:r>
              <a:rPr lang="en-US" sz="400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</a:t>
            </a:r>
            <a:r>
              <a:rPr lang="vi-VN" sz="400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 cuộc sống tươi đẹp hơn, ta cần luôn yêu thương mọi người. </a:t>
            </a:r>
            <a:endParaRPr lang="en-US" sz="4000" dirty="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412674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64</Words>
  <Application>Microsoft Office PowerPoint</Application>
  <PresentationFormat>On-screen Show (4:3)</PresentationFormat>
  <Paragraphs>11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Trebuchet MS</vt:lpstr>
      <vt:lpstr>1_Office Theme</vt:lpstr>
      <vt:lpstr>2_Office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Hoạt động 6: Chia sẻ cảm xúc khi: - Em thể hiện tình yêu thương với mọi người. - Em nhận được tình yêu thương từ người khác. </vt:lpstr>
      <vt:lpstr>Hoạt động 7:       Thể hiện tình yêu thương trong cuộc sống hàng ngày.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HH</dc:creator>
  <cp:lastModifiedBy>10P030921</cp:lastModifiedBy>
  <cp:revision>3</cp:revision>
  <dcterms:created xsi:type="dcterms:W3CDTF">2020-08-25T17:35:41Z</dcterms:created>
  <dcterms:modified xsi:type="dcterms:W3CDTF">2023-11-17T15:20:44Z</dcterms:modified>
</cp:coreProperties>
</file>