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5" r:id="rId2"/>
    <p:sldMasterId id="2147483687" r:id="rId3"/>
    <p:sldMasterId id="2147483699" r:id="rId4"/>
  </p:sldMasterIdLst>
  <p:notesMasterIdLst>
    <p:notesMasterId r:id="rId30"/>
  </p:notesMasterIdLst>
  <p:sldIdLst>
    <p:sldId id="3907" r:id="rId5"/>
    <p:sldId id="3906" r:id="rId6"/>
    <p:sldId id="283" r:id="rId7"/>
    <p:sldId id="284" r:id="rId8"/>
    <p:sldId id="285" r:id="rId9"/>
    <p:sldId id="286" r:id="rId10"/>
    <p:sldId id="287" r:id="rId11"/>
    <p:sldId id="3908" r:id="rId12"/>
    <p:sldId id="3911" r:id="rId13"/>
    <p:sldId id="3929" r:id="rId14"/>
    <p:sldId id="318" r:id="rId15"/>
    <p:sldId id="3920" r:id="rId16"/>
    <p:sldId id="3933" r:id="rId17"/>
    <p:sldId id="3921" r:id="rId18"/>
    <p:sldId id="3928" r:id="rId19"/>
    <p:sldId id="3945" r:id="rId20"/>
    <p:sldId id="3947" r:id="rId21"/>
    <p:sldId id="3939" r:id="rId22"/>
    <p:sldId id="3946" r:id="rId23"/>
    <p:sldId id="3924" r:id="rId24"/>
    <p:sldId id="3932" r:id="rId25"/>
    <p:sldId id="294" r:id="rId26"/>
    <p:sldId id="3948" r:id="rId27"/>
    <p:sldId id="3940" r:id="rId28"/>
    <p:sldId id="3942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485" y="-3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210A05-19B5-48CF-B43F-E6E14F643C50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DC5E17-571C-4508-86C5-462AAC6E19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7497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D170A8-0698-4ABA-8AEA-9B8849BA80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03248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D170A8-0698-4ABA-8AEA-9B8849BA80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48157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66741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D170A8-0698-4ABA-8AEA-9B8849BA80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12286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D170A8-0698-4ABA-8AEA-9B8849BA80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78469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">
            <a:extLst>
              <a:ext uri="{FF2B5EF4-FFF2-40B4-BE49-F238E27FC236}">
                <a16:creationId xmlns:a16="http://schemas.microsoft.com/office/drawing/2014/main" id="{FA0ECD50-6E3B-42B1-A2C6-BE2F514E53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165" y="0"/>
            <a:ext cx="10023835" cy="6858000"/>
          </a:xfrm>
          <a:prstGeom prst="rect">
            <a:avLst/>
          </a:prstGeom>
        </p:spPr>
      </p:pic>
      <p:pic>
        <p:nvPicPr>
          <p:cNvPr id="8" name="图片 14">
            <a:extLst>
              <a:ext uri="{FF2B5EF4-FFF2-40B4-BE49-F238E27FC236}">
                <a16:creationId xmlns:a16="http://schemas.microsoft.com/office/drawing/2014/main" id="{84D50446-63E4-45A8-82B0-468E5361BD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719"/>
          <a:stretch/>
        </p:blipFill>
        <p:spPr>
          <a:xfrm flipH="1">
            <a:off x="0" y="0"/>
            <a:ext cx="21885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679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DA2F040-D2CC-4D15-9981-D5CCF6169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F4ED89A-E1D0-4FED-AF5B-0B3A3DF6ED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068F409-2EE7-4E35-A1E6-9649C6E624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2023/11/10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37E3929-2542-4023-8C1E-DF83FF320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416BCD3-BB33-40E1-B226-154B6876C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6984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182990A-5E78-48DA-8B1D-69A2E67905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F869ED9-72F0-4AB5-8DE4-2DEF759931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E6EB67-5918-460D-B8F1-9C934B0677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2023/11/10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5A56952-31F5-48B6-B8E0-6053A9173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64B58A8-9B83-4AAF-86A2-6DD23F47D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0981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">
            <a:extLst>
              <a:ext uri="{FF2B5EF4-FFF2-40B4-BE49-F238E27FC236}">
                <a16:creationId xmlns:a16="http://schemas.microsoft.com/office/drawing/2014/main" id="{FA0ECD50-6E3B-42B1-A2C6-BE2F514E53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165" y="0"/>
            <a:ext cx="10023835" cy="6858000"/>
          </a:xfrm>
          <a:prstGeom prst="rect">
            <a:avLst/>
          </a:prstGeom>
        </p:spPr>
      </p:pic>
      <p:pic>
        <p:nvPicPr>
          <p:cNvPr id="8" name="图片 14">
            <a:extLst>
              <a:ext uri="{FF2B5EF4-FFF2-40B4-BE49-F238E27FC236}">
                <a16:creationId xmlns:a16="http://schemas.microsoft.com/office/drawing/2014/main" id="{84D50446-63E4-45A8-82B0-468E5361BD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719"/>
          <a:stretch/>
        </p:blipFill>
        <p:spPr>
          <a:xfrm flipH="1">
            <a:off x="0" y="0"/>
            <a:ext cx="2188588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083" y="-2152483"/>
            <a:ext cx="2018348" cy="16146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5378" y="7654906"/>
            <a:ext cx="2018348" cy="1614601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136283" y="0"/>
            <a:ext cx="110799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lgerian" panose="04020705040A02060702" pitchFamily="82" charset="0"/>
              </a:rPr>
              <a:t>KTUTS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10965648" y="6396335"/>
            <a:ext cx="110799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lgerian" panose="04020705040A02060702" pitchFamily="8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573351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 t="-37000" b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0091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19525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51053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C1C16D-4C9F-4643-852E-BA6D46C5600D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9AAB67-C01A-491D-8275-A56659B6E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6161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C1C16D-4C9F-4643-852E-BA6D46C5600D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9AAB67-C01A-491D-8275-A56659B6E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8781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C1C16D-4C9F-4643-852E-BA6D46C5600D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9AAB67-C01A-491D-8275-A56659B6E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9299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C1C16D-4C9F-4643-852E-BA6D46C5600D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9AAB67-C01A-491D-8275-A56659B6E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0448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023233-F927-4518-A423-66A8E62FE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0D5ACC5-720E-4889-BC80-E3A4A0EA92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4F17C7-D264-4E6D-B540-93BD3C4F11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2023/11/10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E7D9222-2A75-4914-A58C-DC0EA0DBD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A6FAC89-C0D0-441F-80F7-910664F9E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14">
            <a:extLst>
              <a:ext uri="{FF2B5EF4-FFF2-40B4-BE49-F238E27FC236}">
                <a16:creationId xmlns:a16="http://schemas.microsoft.com/office/drawing/2014/main" id="{84D50446-63E4-45A8-82B0-468E5361BD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719"/>
          <a:stretch/>
        </p:blipFill>
        <p:spPr>
          <a:xfrm flipH="1">
            <a:off x="0" y="0"/>
            <a:ext cx="2188588" cy="6858000"/>
          </a:xfrm>
          <a:prstGeom prst="rect">
            <a:avLst/>
          </a:prstGeom>
        </p:spPr>
      </p:pic>
      <p:pic>
        <p:nvPicPr>
          <p:cNvPr id="8" name="图片 14">
            <a:extLst>
              <a:ext uri="{FF2B5EF4-FFF2-40B4-BE49-F238E27FC236}">
                <a16:creationId xmlns:a16="http://schemas.microsoft.com/office/drawing/2014/main" id="{84D50446-63E4-45A8-82B0-468E5361BD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719"/>
          <a:stretch/>
        </p:blipFill>
        <p:spPr>
          <a:xfrm flipH="1">
            <a:off x="2148796" y="8022"/>
            <a:ext cx="2188588" cy="6858000"/>
          </a:xfrm>
          <a:prstGeom prst="rect">
            <a:avLst/>
          </a:prstGeom>
        </p:spPr>
      </p:pic>
      <p:pic>
        <p:nvPicPr>
          <p:cNvPr id="9" name="图片 14">
            <a:extLst>
              <a:ext uri="{FF2B5EF4-FFF2-40B4-BE49-F238E27FC236}">
                <a16:creationId xmlns:a16="http://schemas.microsoft.com/office/drawing/2014/main" id="{84D50446-63E4-45A8-82B0-468E5361BD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719"/>
          <a:stretch/>
        </p:blipFill>
        <p:spPr>
          <a:xfrm flipH="1">
            <a:off x="4313634" y="8022"/>
            <a:ext cx="2188588" cy="6858000"/>
          </a:xfrm>
          <a:prstGeom prst="rect">
            <a:avLst/>
          </a:prstGeom>
        </p:spPr>
      </p:pic>
      <p:pic>
        <p:nvPicPr>
          <p:cNvPr id="10" name="图片 14">
            <a:extLst>
              <a:ext uri="{FF2B5EF4-FFF2-40B4-BE49-F238E27FC236}">
                <a16:creationId xmlns:a16="http://schemas.microsoft.com/office/drawing/2014/main" id="{84D50446-63E4-45A8-82B0-468E5361BD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719"/>
          <a:stretch/>
        </p:blipFill>
        <p:spPr>
          <a:xfrm flipH="1">
            <a:off x="6478472" y="2"/>
            <a:ext cx="2188588" cy="6858000"/>
          </a:xfrm>
          <a:prstGeom prst="rect">
            <a:avLst/>
          </a:prstGeom>
        </p:spPr>
      </p:pic>
      <p:pic>
        <p:nvPicPr>
          <p:cNvPr id="11" name="图片 14">
            <a:extLst>
              <a:ext uri="{FF2B5EF4-FFF2-40B4-BE49-F238E27FC236}">
                <a16:creationId xmlns:a16="http://schemas.microsoft.com/office/drawing/2014/main" id="{84D50446-63E4-45A8-82B0-468E5361BD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719"/>
          <a:stretch/>
        </p:blipFill>
        <p:spPr>
          <a:xfrm flipH="1">
            <a:off x="8643310" y="8022"/>
            <a:ext cx="2188588" cy="6858000"/>
          </a:xfrm>
          <a:prstGeom prst="rect">
            <a:avLst/>
          </a:prstGeom>
        </p:spPr>
      </p:pic>
      <p:pic>
        <p:nvPicPr>
          <p:cNvPr id="12" name="图片 14">
            <a:extLst>
              <a:ext uri="{FF2B5EF4-FFF2-40B4-BE49-F238E27FC236}">
                <a16:creationId xmlns:a16="http://schemas.microsoft.com/office/drawing/2014/main" id="{84D50446-63E4-45A8-82B0-468E5361BD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8" r="72719"/>
          <a:stretch/>
        </p:blipFill>
        <p:spPr>
          <a:xfrm flipH="1">
            <a:off x="10760022" y="2"/>
            <a:ext cx="14859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064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C1C16D-4C9F-4643-852E-BA6D46C5600D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9AAB67-C01A-491D-8275-A56659B6E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3549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C1C16D-4C9F-4643-852E-BA6D46C5600D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9AAB67-C01A-491D-8275-A56659B6E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3585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C1C16D-4C9F-4643-852E-BA6D46C5600D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9AAB67-C01A-491D-8275-A56659B6E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5400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C1C16D-4C9F-4643-852E-BA6D46C5600D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9AAB67-C01A-491D-8275-A56659B6E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0862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C1C16D-4C9F-4643-852E-BA6D46C5600D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9AAB67-C01A-491D-8275-A56659B6E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2548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C1C16D-4C9F-4643-852E-BA6D46C5600D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9AAB67-C01A-491D-8275-A56659B6E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3309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22F358F-B682-4B87-ADAB-F665FF899D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9BD0B4A-F6DD-4BCB-B839-A1668D776C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66B142A-988E-4550-AE2D-DA9B4DF90E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2023/11/10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C0DB1E8-09EC-4902-BD62-0BDFC2C27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E773B05-3C2C-4360-89C2-E0F02D943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4020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508FE2-59F2-4551-B177-9AE9E9DA7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F36A6B8-C0AF-41F3-9FC5-9A6C3BA3BB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E0D2BD0-E7D2-4860-886D-7EA3D043EB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2023/11/10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48D5ED3-172B-4E43-93B5-761964026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624130-F7DA-4783-8117-DA2FB2BBC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809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B128B12-5BFF-43F1-80D3-B29B0252A4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014C9BB-EA22-4CB4-87CD-10FBA0DD96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236C491-8AA3-4077-B903-1BAC7C91D5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2023/11/10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3C68846-A6CC-4A9D-ABA8-034DCDEB3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20FC3AB-D517-4C7C-9790-4C89A6707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9772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D3FB46F-743F-4175-906E-AF2AB28D15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3516C7E-9F3C-43DA-9CC1-3EB8F39C34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386A4B0-A91E-412B-9449-629D9393BC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C871006-FBDB-4768-BA41-BA56475356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2023/11/10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903FCB1-6284-41EB-9061-0E8294D13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8A915A9-9F8C-41DA-8E40-5C2968CB9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8578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F9A7C6D-C159-47CD-9A53-668AD4BBE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072288-AF78-4398-BDC0-C36BBA22B0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475C9E-1872-4158-9819-8AF136A35F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2023/11/10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D3D4CDC-DDE6-4FAB-BA0F-AB1A733A7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5434B5-FC20-45B2-AC33-4C0939D76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087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074119B-FD3D-43C7-B521-9D19DF89A1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BB4EA43-7397-40E5-8D7F-7BA4754B42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B9ECA9D-4F9E-4ED9-A6A2-96517EA1BC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158CC48-E3E7-4860-9A68-C95E27A62B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C872553-5D14-4A52-9AD1-9065D59588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D663B14-446C-43D3-8B03-B259CEEE34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2023/11/10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BB665BC-1D2E-4354-8034-EA139F7B1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86B278E8-9BFD-4460-97AD-6A77659E9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5882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0ECD899-1FEE-4A3A-A19B-BB98F12CB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2E49951-E80B-43CE-80C4-6B2C2E219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2023/11/10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0B27DA4-C112-4E5A-8F67-33F83175B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D65F34F-E79B-4F02-A87E-9477AF890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9931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02D042D-9CED-4056-8127-FADDD59E65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2023/11/10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BA186D5-EA9B-4D60-B019-391C66CDA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9208B38-019E-464D-B474-7BAC2324C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8318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4A2BC27-DE85-4D51-A41C-C0952FBE4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02AD7C6-A7A5-4AE3-B02A-B09F1DE71B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E6BE564-5ADE-43B0-8C41-0DE40F58E1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4BEFAAA-A6FE-408F-B186-B1D73C26A5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2023/11/10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257687B-F7BA-45EB-A975-4681C34A0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ABCCF17-49AC-43E2-B932-48BED6AD4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9775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EC6AD8C-5681-45E0-8267-FD4E82F946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B3AAFA8-AE00-45CE-8FC3-A5510EE556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CD8BC02-17A6-445B-A239-C8FCE11B3C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D2A0A6F-932C-4AE4-A5DB-A9402FC2A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2023/11/10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9129549-A14B-4521-B655-377186036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BB8A79F-4F97-484D-B2E8-9906366A2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666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D791CF-85F2-46FD-B8F7-7E4F635E5A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908F178-8FAA-4206-B665-7CFCF8FDA5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4E42D58-F458-4250-988E-2C479FA7D6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2023/11/10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823C984-7F8A-46C9-9295-089B59DFA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E0FBA86-1BE1-4CAB-8BD5-36193DAC4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3251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432D48D-104B-4C48-977C-5E0D04B93E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85F84F6-0EAC-4807-B8EA-34EF0E1486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E29C23F-EFC0-4FC3-9DBC-B405548022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2023/11/10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42EA60F-408D-4A20-9025-C5250013C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E6714D-15EA-43CB-A997-7604AF6D2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4471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813543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638903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21423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EA490E-0757-4971-A093-86BC150FF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0D32C1C-16E8-4561-8B01-7291D59974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368CDBE-F085-4B26-87B6-DBA93552B5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24B3762-03A4-4419-89E2-3A123B948A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2023/11/10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DC28077-EA45-4D93-BB7C-81052A4C4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B9E9CAE-0286-495F-87E9-CDDDAEF5C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248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521255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642539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091371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355573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671933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064277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527826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932796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54387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0E878F-26A5-407D-B38C-75A1EF7DC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2806A40-E156-4CA3-BB46-C077FEB117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667EC0A-1883-429B-8F73-B743C390F4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9FAA717-F83A-439C-A5A2-9B3E4A7C83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98A8E2C-B8AC-402B-AF85-4B15AC3633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2E88E68-B000-485B-89F9-00060A6FFD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2023/11/10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B014B78-B649-4EEC-90A3-6E7A7D5BB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F4E6B48-D59B-4091-8F40-1FCEDC7C3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569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00B42C-C3EB-49FA-8D92-0CD3471B6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8945836-E41A-4B88-B342-D1223612A6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2023/11/10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FCCE0D2-92C4-46E5-992D-143C59FD0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4DA7FE9-8E2E-494B-B8DF-C43E402BC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938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F3C62BD-51FA-4874-9CDE-0B439A55D0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2023/11/10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1F37A59-0B14-4152-AAD8-59B0DF532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B830615-BC10-4C9B-9240-20F583A52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9747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086EDE3-4395-4F88-BD97-7E7CDB9FA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9C9A60D-9249-4B5F-9455-A6A43F1867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DC37FD2-21CA-4D35-9160-01163EBB6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96068FC-D59E-42EE-AE0F-65AC70EAF1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2023/11/10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186DEEA-E6C6-4B57-B157-1E148CED8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3A63846-694E-4BA3-B1FD-3EA9C1BC0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2016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EE0D14-FE72-4798-8970-9CDFCED20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FA77EF6-EB07-4511-980E-921BF47E50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BB03064-31E1-4B80-AAA0-684F6AD9D4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2B3B429-9BAC-47E1-88AC-53642248C3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2023/11/10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6D896D-0829-4DF4-99FB-86C91F206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2062671-E355-434A-AD85-F747C9C8A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202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2758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7808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907DA26D-7FA7-4716-B503-1BD00AC9BD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685941F-6D23-4689-BA78-33F1C928A5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CE98ED-8FEF-4F87-9DAB-E597506DA0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D6D145-3A9E-455F-B450-299854106B76}" type="datetimeFigureOut">
              <a:rPr lang="zh-CN" altLang="en-US" smtClean="0"/>
              <a:t>2023/11/10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C714180-DB2C-4957-AF9C-A3A789A7B6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3C46A57-DC26-4AD6-9738-E1BBFEFE4B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2184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343563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jpg"/><Relationship Id="rId14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.xml"/><Relationship Id="rId6" Type="http://schemas.microsoft.com/office/2007/relationships/hdphoto" Target="../media/hdphoto4.wdp"/><Relationship Id="rId5" Type="http://schemas.openxmlformats.org/officeDocument/2006/relationships/image" Target="../media/image28.pn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50.png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jpg"/><Relationship Id="rId14" Type="http://schemas.microsoft.com/office/2007/relationships/hdphoto" Target="../media/hdphoto5.wdp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4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6.xml"/><Relationship Id="rId7" Type="http://schemas.openxmlformats.org/officeDocument/2006/relationships/slide" Target="slide4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openxmlformats.org/officeDocument/2006/relationships/image" Target="../media/image12.jpe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7.xml"/><Relationship Id="rId7" Type="http://schemas.openxmlformats.org/officeDocument/2006/relationships/slide" Target="slide5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2.wdp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microsoft.com/office/2007/relationships/hdphoto" Target="../media/hdphoto1.wdp"/><Relationship Id="rId18" Type="http://schemas.openxmlformats.org/officeDocument/2006/relationships/image" Target="../media/image24.jpeg"/><Relationship Id="rId3" Type="http://schemas.microsoft.com/office/2007/relationships/media" Target="../media/media3.mp3"/><Relationship Id="rId7" Type="http://schemas.openxmlformats.org/officeDocument/2006/relationships/audio" Target="../media/audio2.wav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audio" Target="../media/media2.wav"/><Relationship Id="rId16" Type="http://schemas.openxmlformats.org/officeDocument/2006/relationships/slide" Target="slide6.xml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22.png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15.png"/><Relationship Id="rId10" Type="http://schemas.openxmlformats.org/officeDocument/2006/relationships/image" Target="../media/image21.png"/><Relationship Id="rId19" Type="http://schemas.openxmlformats.org/officeDocument/2006/relationships/image" Target="../media/image25.jpeg"/><Relationship Id="rId4" Type="http://schemas.openxmlformats.org/officeDocument/2006/relationships/audio" Target="../media/media3.mp3"/><Relationship Id="rId9" Type="http://schemas.openxmlformats.org/officeDocument/2006/relationships/image" Target="../media/image20.png"/><Relationship Id="rId1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microsoft.com/office/2007/relationships/hdphoto" Target="../media/hdphoto1.wdp"/><Relationship Id="rId18" Type="http://schemas.openxmlformats.org/officeDocument/2006/relationships/image" Target="../media/image24.jpeg"/><Relationship Id="rId3" Type="http://schemas.microsoft.com/office/2007/relationships/media" Target="../media/media3.mp3"/><Relationship Id="rId7" Type="http://schemas.openxmlformats.org/officeDocument/2006/relationships/audio" Target="../media/audio1.wav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audio" Target="../media/media2.wav"/><Relationship Id="rId16" Type="http://schemas.openxmlformats.org/officeDocument/2006/relationships/slide" Target="slide7.xml"/><Relationship Id="rId1" Type="http://schemas.microsoft.com/office/2007/relationships/media" Target="../media/media2.wav"/><Relationship Id="rId6" Type="http://schemas.openxmlformats.org/officeDocument/2006/relationships/audio" Target="../media/audio2.wav"/><Relationship Id="rId11" Type="http://schemas.openxmlformats.org/officeDocument/2006/relationships/image" Target="../media/image22.png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15.png"/><Relationship Id="rId10" Type="http://schemas.openxmlformats.org/officeDocument/2006/relationships/image" Target="../media/image21.png"/><Relationship Id="rId19" Type="http://schemas.openxmlformats.org/officeDocument/2006/relationships/image" Target="../media/image25.jpeg"/><Relationship Id="rId4" Type="http://schemas.openxmlformats.org/officeDocument/2006/relationships/audio" Target="../media/media3.mp3"/><Relationship Id="rId9" Type="http://schemas.openxmlformats.org/officeDocument/2006/relationships/image" Target="../media/image20.png"/><Relationship Id="rId1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7.xml"/><Relationship Id="rId7" Type="http://schemas.microsoft.com/office/2007/relationships/hdphoto" Target="../media/hdphoto1.wdp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3.png"/><Relationship Id="rId5" Type="http://schemas.microsoft.com/office/2007/relationships/hdphoto" Target="../media/hdphoto3.wdp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5.xml"/><Relationship Id="rId6" Type="http://schemas.microsoft.com/office/2007/relationships/hdphoto" Target="../media/hdphoto4.wdp"/><Relationship Id="rId5" Type="http://schemas.openxmlformats.org/officeDocument/2006/relationships/image" Target="../media/image28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3622" y="138120"/>
            <a:ext cx="2200789" cy="20124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349" y="-786978"/>
            <a:ext cx="4989888" cy="2401653"/>
          </a:xfrm>
          <a:prstGeom prst="rect">
            <a:avLst/>
          </a:prstGeom>
        </p:spPr>
      </p:pic>
      <p:pic>
        <p:nvPicPr>
          <p:cNvPr id="4" name="图片 2" descr="图片包含 矢量图形, 文字&#10;&#10;已生成高可信度的说明">
            <a:extLst>
              <a:ext uri="{FF2B5EF4-FFF2-40B4-BE49-F238E27FC236}">
                <a16:creationId xmlns:a16="http://schemas.microsoft.com/office/drawing/2014/main" id="{2F89B03B-8E83-4F08-B63E-B94AD7073F0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462"/>
          <a:stretch/>
        </p:blipFill>
        <p:spPr>
          <a:xfrm>
            <a:off x="-58111" y="1880035"/>
            <a:ext cx="12191999" cy="55392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3858" y="-70384"/>
            <a:ext cx="5664435" cy="68508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6F46BA8-672C-45D1-A157-B9F0F6BEA6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8717" y="-326062"/>
            <a:ext cx="6706181" cy="267027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C82E587-5E0B-40C0-8020-6413181AE0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6338" y="2253550"/>
            <a:ext cx="10845724" cy="313971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9ED3E0E-7DE7-4130-AB51-B9ADB1548872}"/>
              </a:ext>
            </a:extLst>
          </p:cNvPr>
          <p:cNvSpPr txBox="1"/>
          <p:nvPr/>
        </p:nvSpPr>
        <p:spPr>
          <a:xfrm>
            <a:off x="3378699" y="1615254"/>
            <a:ext cx="59853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…..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3209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45F23905-7C5F-4581-9C1E-959A657A2D2D}"/>
              </a:ext>
            </a:extLst>
          </p:cNvPr>
          <p:cNvSpPr/>
          <p:nvPr/>
        </p:nvSpPr>
        <p:spPr>
          <a:xfrm>
            <a:off x="1412240" y="81797"/>
            <a:ext cx="10322460" cy="1261884"/>
          </a:xfrm>
          <a:prstGeom prst="rect">
            <a:avLst/>
          </a:prstGeom>
          <a:solidFill>
            <a:schemeClr val="bg1"/>
          </a:solidFill>
          <a:ln w="101600" cmpd="thickThin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Quan </a:t>
            </a:r>
            <a:r>
              <a:rPr kumimoji="0" lang="en-US" sz="3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kumimoji="0" lang="en-US" sz="3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kumimoji="0" lang="en-US" sz="3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kumimoji="0" lang="en-US" sz="3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kumimoji="0" lang="en-US" sz="3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lợi</a:t>
            </a:r>
            <a:r>
              <a:rPr kumimoji="0" lang="en-US" sz="3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ích</a:t>
            </a:r>
            <a:r>
              <a:rPr kumimoji="0" lang="en-US" sz="3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kumimoji="0" lang="en-US" sz="3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kumimoji="0" lang="en-US" sz="3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kumimoji="0" lang="en-US" sz="3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kumimoji="0" lang="en-US" sz="3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kumimoji="0" lang="en-US" sz="3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nông</a:t>
            </a:r>
            <a:r>
              <a:rPr kumimoji="0" lang="en-US" sz="3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nghiệp</a:t>
            </a:r>
            <a:endParaRPr kumimoji="0" lang="vi-VN" sz="3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97" y="-19338"/>
            <a:ext cx="1575742" cy="157574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728147B-8E3A-4BD7-B2F7-18A1DED961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0301" y="1343681"/>
            <a:ext cx="4038600" cy="3009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06F960E-D5BF-4B1E-8BCD-4405D89FC1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8901" y="1343681"/>
            <a:ext cx="4105275" cy="3038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18F18D4-20CB-42D5-B489-B4E422D266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8566" y="4105436"/>
            <a:ext cx="3960335" cy="29317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BB0EFD2-A50C-4969-ADAB-EAFCDCE0A9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90637" y="4044726"/>
            <a:ext cx="4183539" cy="29924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04BDA715-B9BA-4D6D-B604-A0B401FE1C72}"/>
              </a:ext>
            </a:extLst>
          </p:cNvPr>
          <p:cNvGrpSpPr/>
          <p:nvPr/>
        </p:nvGrpSpPr>
        <p:grpSpPr>
          <a:xfrm>
            <a:off x="8156754" y="4682999"/>
            <a:ext cx="4278451" cy="2175001"/>
            <a:chOff x="892354" y="3758439"/>
            <a:chExt cx="4278451" cy="2175001"/>
          </a:xfrm>
        </p:grpSpPr>
        <p:pic>
          <p:nvPicPr>
            <p:cNvPr id="24" name="Picture 9">
              <a:extLst>
                <a:ext uri="{FF2B5EF4-FFF2-40B4-BE49-F238E27FC236}">
                  <a16:creationId xmlns:a16="http://schemas.microsoft.com/office/drawing/2014/main" id="{3239D096-180D-40C7-8E1A-72702E5DE87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0A0630EB-6BBD-4FFB-9153-079D29F0B57E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55147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1281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32706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45644" y="-73017"/>
            <a:ext cx="7392921" cy="685080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64DE33E-6B03-4C6B-ABD1-872176EB4514}"/>
              </a:ext>
            </a:extLst>
          </p:cNvPr>
          <p:cNvGrpSpPr/>
          <p:nvPr/>
        </p:nvGrpSpPr>
        <p:grpSpPr>
          <a:xfrm>
            <a:off x="105104" y="1439917"/>
            <a:ext cx="5076496" cy="4125311"/>
            <a:chOff x="1130301" y="1343681"/>
            <a:chExt cx="8143875" cy="569348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48F936D-62A1-4001-BD27-4A9A76C1AE7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30301" y="1343681"/>
              <a:ext cx="4038600" cy="30099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8BDD452-58ED-4F21-8348-9559B370A4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68901" y="1343681"/>
              <a:ext cx="4105275" cy="303847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790DD2E-83D9-44E8-97B9-A229A249E3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08566" y="4105436"/>
              <a:ext cx="3960335" cy="293172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E9199CA-9EC2-4E15-B4D6-DAF7B0BC3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090637" y="4044726"/>
              <a:ext cx="4183539" cy="299243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FB30E17D-438F-4B34-AE22-153AECD80883}"/>
              </a:ext>
            </a:extLst>
          </p:cNvPr>
          <p:cNvSpPr txBox="1"/>
          <p:nvPr/>
        </p:nvSpPr>
        <p:spPr>
          <a:xfrm>
            <a:off x="5455387" y="1290284"/>
            <a:ext cx="6515896" cy="1569660"/>
          </a:xfrm>
          <a:custGeom>
            <a:avLst/>
            <a:gdLst>
              <a:gd name="connsiteX0" fmla="*/ 0 w 6515896"/>
              <a:gd name="connsiteY0" fmla="*/ 0 h 1569660"/>
              <a:gd name="connsiteX1" fmla="*/ 6515896 w 6515896"/>
              <a:gd name="connsiteY1" fmla="*/ 0 h 1569660"/>
              <a:gd name="connsiteX2" fmla="*/ 6515896 w 6515896"/>
              <a:gd name="connsiteY2" fmla="*/ 1569660 h 1569660"/>
              <a:gd name="connsiteX3" fmla="*/ 0 w 6515896"/>
              <a:gd name="connsiteY3" fmla="*/ 1569660 h 1569660"/>
              <a:gd name="connsiteX4" fmla="*/ 0 w 6515896"/>
              <a:gd name="connsiteY4" fmla="*/ 0 h 1569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15896" h="1569660" fill="none" extrusionOk="0">
                <a:moveTo>
                  <a:pt x="0" y="0"/>
                </a:moveTo>
                <a:cubicBezTo>
                  <a:pt x="3134374" y="5222"/>
                  <a:pt x="4547068" y="24918"/>
                  <a:pt x="6515896" y="0"/>
                </a:cubicBezTo>
                <a:cubicBezTo>
                  <a:pt x="6613457" y="257633"/>
                  <a:pt x="6467505" y="890565"/>
                  <a:pt x="6515896" y="1569660"/>
                </a:cubicBezTo>
                <a:cubicBezTo>
                  <a:pt x="4119697" y="1404899"/>
                  <a:pt x="1326059" y="1687810"/>
                  <a:pt x="0" y="1569660"/>
                </a:cubicBezTo>
                <a:cubicBezTo>
                  <a:pt x="-74708" y="1232144"/>
                  <a:pt x="128259" y="683735"/>
                  <a:pt x="0" y="0"/>
                </a:cubicBezTo>
                <a:close/>
              </a:path>
              <a:path w="6515896" h="1569660" stroke="0" extrusionOk="0">
                <a:moveTo>
                  <a:pt x="0" y="0"/>
                </a:moveTo>
                <a:cubicBezTo>
                  <a:pt x="2742344" y="11849"/>
                  <a:pt x="5062017" y="-161459"/>
                  <a:pt x="6515896" y="0"/>
                </a:cubicBezTo>
                <a:cubicBezTo>
                  <a:pt x="6490008" y="662121"/>
                  <a:pt x="6585308" y="1402874"/>
                  <a:pt x="6515896" y="1569660"/>
                </a:cubicBezTo>
                <a:cubicBezTo>
                  <a:pt x="5773674" y="1423800"/>
                  <a:pt x="1579434" y="1491336"/>
                  <a:pt x="0" y="1569660"/>
                </a:cubicBezTo>
                <a:cubicBezTo>
                  <a:pt x="-36542" y="1287094"/>
                  <a:pt x="-117217" y="561160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200" b="1" dirty="0">
                <a:latin typeface="Calibri" panose="020F0502020204030204" pitchFamily="34" charset="0"/>
                <a:cs typeface="Calibri" panose="020F0502020204030204" pitchFamily="34" charset="0"/>
              </a:rPr>
              <a:t>Hoạt động sản xuất nông nghiệp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xuất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l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ương thực, thực phẩm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trao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đổi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mua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bán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 phục vụ con người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ABBA135-2B88-48E1-9382-448D5D7D3402}"/>
              </a:ext>
            </a:extLst>
          </p:cNvPr>
          <p:cNvSpPr txBox="1"/>
          <p:nvPr/>
        </p:nvSpPr>
        <p:spPr>
          <a:xfrm>
            <a:off x="5455387" y="3503125"/>
            <a:ext cx="6515896" cy="2062103"/>
          </a:xfrm>
          <a:custGeom>
            <a:avLst/>
            <a:gdLst>
              <a:gd name="connsiteX0" fmla="*/ 0 w 6515896"/>
              <a:gd name="connsiteY0" fmla="*/ 0 h 2062103"/>
              <a:gd name="connsiteX1" fmla="*/ 6515896 w 6515896"/>
              <a:gd name="connsiteY1" fmla="*/ 0 h 2062103"/>
              <a:gd name="connsiteX2" fmla="*/ 6515896 w 6515896"/>
              <a:gd name="connsiteY2" fmla="*/ 2062103 h 2062103"/>
              <a:gd name="connsiteX3" fmla="*/ 0 w 6515896"/>
              <a:gd name="connsiteY3" fmla="*/ 2062103 h 2062103"/>
              <a:gd name="connsiteX4" fmla="*/ 0 w 6515896"/>
              <a:gd name="connsiteY4" fmla="*/ 0 h 2062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15896" h="2062103" fill="none" extrusionOk="0">
                <a:moveTo>
                  <a:pt x="0" y="0"/>
                </a:moveTo>
                <a:cubicBezTo>
                  <a:pt x="3134374" y="5222"/>
                  <a:pt x="4547068" y="24918"/>
                  <a:pt x="6515896" y="0"/>
                </a:cubicBezTo>
                <a:cubicBezTo>
                  <a:pt x="6354651" y="602541"/>
                  <a:pt x="6472136" y="1321515"/>
                  <a:pt x="6515896" y="2062103"/>
                </a:cubicBezTo>
                <a:cubicBezTo>
                  <a:pt x="4119697" y="1897342"/>
                  <a:pt x="1326059" y="2180253"/>
                  <a:pt x="0" y="2062103"/>
                </a:cubicBezTo>
                <a:cubicBezTo>
                  <a:pt x="-55725" y="1736798"/>
                  <a:pt x="17072" y="843718"/>
                  <a:pt x="0" y="0"/>
                </a:cubicBezTo>
                <a:close/>
              </a:path>
              <a:path w="6515896" h="2062103" stroke="0" extrusionOk="0">
                <a:moveTo>
                  <a:pt x="0" y="0"/>
                </a:moveTo>
                <a:cubicBezTo>
                  <a:pt x="2742344" y="11849"/>
                  <a:pt x="5062017" y="-161459"/>
                  <a:pt x="6515896" y="0"/>
                </a:cubicBezTo>
                <a:cubicBezTo>
                  <a:pt x="6519026" y="760657"/>
                  <a:pt x="6414720" y="1587749"/>
                  <a:pt x="6515896" y="2062103"/>
                </a:cubicBezTo>
                <a:cubicBezTo>
                  <a:pt x="5773674" y="1916243"/>
                  <a:pt x="1579434" y="1983779"/>
                  <a:pt x="0" y="2062103"/>
                </a:cubicBezTo>
                <a:cubicBezTo>
                  <a:pt x="74291" y="1594718"/>
                  <a:pt x="168006" y="462477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200" b="1" dirty="0">
                <a:latin typeface="Calibri" panose="020F0502020204030204" pitchFamily="34" charset="0"/>
                <a:cs typeface="Calibri" panose="020F0502020204030204" pitchFamily="34" charset="0"/>
              </a:rPr>
              <a:t>Hoạt động sản xuất thủ công, công nghiệp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phẩm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trang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trí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cuộc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sống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endParaRPr kumimoji="0" lang="vi-VN" sz="320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2613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 descr="图片包含 矢量图形, 文字&#10;&#10;已生成高可信度的说明">
            <a:extLst>
              <a:ext uri="{FF2B5EF4-FFF2-40B4-BE49-F238E27FC236}">
                <a16:creationId xmlns:a16="http://schemas.microsoft.com/office/drawing/2014/main" id="{2F89B03B-8E83-4F08-B63E-B94AD7073F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27" b="29462"/>
          <a:stretch/>
        </p:blipFill>
        <p:spPr>
          <a:xfrm>
            <a:off x="1" y="3189831"/>
            <a:ext cx="12191999" cy="36681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0400" y="-3251200"/>
            <a:ext cx="13016611" cy="98653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7938" y="-16042"/>
            <a:ext cx="5664435" cy="6850808"/>
          </a:xfrm>
          <a:prstGeom prst="rect">
            <a:avLst/>
          </a:prstGeom>
        </p:spPr>
      </p:pic>
      <p:sp>
        <p:nvSpPr>
          <p:cNvPr id="7" name="文本框 34">
            <a:extLst>
              <a:ext uri="{FF2B5EF4-FFF2-40B4-BE49-F238E27FC236}">
                <a16:creationId xmlns:a16="http://schemas.microsoft.com/office/drawing/2014/main" id="{2B8075FB-CC11-41C6-892F-DBCE6CA63AB1}"/>
              </a:ext>
            </a:extLst>
          </p:cNvPr>
          <p:cNvSpPr txBox="1"/>
          <p:nvPr/>
        </p:nvSpPr>
        <p:spPr>
          <a:xfrm>
            <a:off x="1474279" y="1696258"/>
            <a:ext cx="966324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Hoạt động sản xuất nông nghiệp làm ra các sản phẩm để phục vụ cuộc sống con người (thức ăn, đồ uống, trang trí nhà cửa, thuốc,...)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L</a:t>
            </a: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àm nguyên liệu cho các ngành sản xuất khác (sản xuất thủ công, công nghiệp)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Đ</a:t>
            </a: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em bán hoặc xuất khẩu thu lại lợi ích kinh tế, ...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70857BC-AABE-4DEA-B12D-DCA21412A7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3614" y="513531"/>
            <a:ext cx="3267739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266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854" y="4992496"/>
            <a:ext cx="5950212" cy="2572735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93330" y="1893196"/>
            <a:ext cx="11700387" cy="2615381"/>
          </a:xfrm>
          <a:prstGeom prst="roundRect">
            <a:avLst/>
          </a:prstGeom>
          <a:solidFill>
            <a:schemeClr val="bg1">
              <a:alpha val="83000"/>
            </a:schemeClr>
          </a:solidFill>
          <a:ln w="98425" cmpd="thickThin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" name="文本框 34">
            <a:extLst>
              <a:ext uri="{FF2B5EF4-FFF2-40B4-BE49-F238E27FC236}">
                <a16:creationId xmlns:a16="http://schemas.microsoft.com/office/drawing/2014/main" id="{2B8075FB-CC11-41C6-892F-DBCE6CA63AB1}"/>
              </a:ext>
            </a:extLst>
          </p:cNvPr>
          <p:cNvSpPr txBox="1"/>
          <p:nvPr/>
        </p:nvSpPr>
        <p:spPr>
          <a:xfrm>
            <a:off x="194190" y="2173784"/>
            <a:ext cx="1189866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800">
              <a:defRPr/>
            </a:pPr>
            <a:r>
              <a:rPr lang="vi-VN" sz="5400" b="1" dirty="0">
                <a:solidFill>
                  <a:srgbClr val="FF0000"/>
                </a:solidFill>
              </a:rPr>
              <a:t>2. Ích lợi của một số sản phẩm nông nghiệp ở địa phương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cs typeface="Times New Roman" pitchFamily="18" charset="0"/>
            </a:endParaRPr>
          </a:p>
        </p:txBody>
      </p:sp>
      <p:pic>
        <p:nvPicPr>
          <p:cNvPr id="4" name="图片 2" descr="图片包含 矢量图形, 文字&#10;&#10;已生成高可信度的说明">
            <a:extLst>
              <a:ext uri="{FF2B5EF4-FFF2-40B4-BE49-F238E27FC236}">
                <a16:creationId xmlns:a16="http://schemas.microsoft.com/office/drawing/2014/main" id="{2F89B03B-8E83-4F08-B63E-B94AD7073F0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35" b="29462"/>
          <a:stretch/>
        </p:blipFill>
        <p:spPr>
          <a:xfrm>
            <a:off x="-198281" y="4139381"/>
            <a:ext cx="12191999" cy="34633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07581" y="-11240"/>
            <a:ext cx="5664435" cy="68508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96" b="100000" l="0" r="100000">
                        <a14:foregroundMark x1="42979" y1="21801" x2="51064" y2="26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6207" y="-168625"/>
            <a:ext cx="2486652" cy="2232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653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5F23905-7C5F-4581-9C1E-959A657A2D2D}"/>
              </a:ext>
            </a:extLst>
          </p:cNvPr>
          <p:cNvSpPr/>
          <p:nvPr/>
        </p:nvSpPr>
        <p:spPr>
          <a:xfrm>
            <a:off x="1053525" y="191036"/>
            <a:ext cx="10868132" cy="1323439"/>
          </a:xfrm>
          <a:prstGeom prst="rect">
            <a:avLst/>
          </a:prstGeom>
          <a:solidFill>
            <a:schemeClr val="bg1"/>
          </a:solidFill>
          <a:ln w="101600" cmpd="thickThin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4000" b="1" kern="0" dirty="0">
                <a:solidFill>
                  <a:srgbClr val="FF0000"/>
                </a:solidFill>
                <a:cs typeface="Times New Roman" pitchFamily="18" charset="0"/>
              </a:rPr>
              <a:t>Thảo luận về ích lợi của hoạt động sản xuất nông nghiệp ở địa phương em.</a:t>
            </a:r>
            <a:endParaRPr kumimoji="0" lang="vi-VN" sz="4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927" y="126440"/>
            <a:ext cx="1575742" cy="1575742"/>
          </a:xfrm>
          <a:prstGeom prst="rect">
            <a:avLst/>
          </a:prstGeom>
        </p:spPr>
      </p:pic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80A5AE2-42EB-4C4D-90BD-CD52DD9B48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47" y="2329116"/>
            <a:ext cx="4955690" cy="40310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F7EA571-5DBF-4EBE-B020-8C269FBFAD4B}"/>
              </a:ext>
            </a:extLst>
          </p:cNvPr>
          <p:cNvSpPr txBox="1"/>
          <p:nvPr/>
        </p:nvSpPr>
        <p:spPr>
          <a:xfrm>
            <a:off x="5605216" y="1997839"/>
            <a:ext cx="6120137" cy="1569660"/>
          </a:xfrm>
          <a:custGeom>
            <a:avLst/>
            <a:gdLst>
              <a:gd name="connsiteX0" fmla="*/ 0 w 6120137"/>
              <a:gd name="connsiteY0" fmla="*/ 0 h 1569660"/>
              <a:gd name="connsiteX1" fmla="*/ 6120137 w 6120137"/>
              <a:gd name="connsiteY1" fmla="*/ 0 h 1569660"/>
              <a:gd name="connsiteX2" fmla="*/ 6120137 w 6120137"/>
              <a:gd name="connsiteY2" fmla="*/ 1569660 h 1569660"/>
              <a:gd name="connsiteX3" fmla="*/ 0 w 6120137"/>
              <a:gd name="connsiteY3" fmla="*/ 1569660 h 1569660"/>
              <a:gd name="connsiteX4" fmla="*/ 0 w 6120137"/>
              <a:gd name="connsiteY4" fmla="*/ 0 h 1569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20137" h="1569660" fill="none" extrusionOk="0">
                <a:moveTo>
                  <a:pt x="0" y="0"/>
                </a:moveTo>
                <a:cubicBezTo>
                  <a:pt x="2698884" y="5222"/>
                  <a:pt x="4874690" y="24918"/>
                  <a:pt x="6120137" y="0"/>
                </a:cubicBezTo>
                <a:cubicBezTo>
                  <a:pt x="6217698" y="257633"/>
                  <a:pt x="6071746" y="890565"/>
                  <a:pt x="6120137" y="1569660"/>
                </a:cubicBezTo>
                <a:cubicBezTo>
                  <a:pt x="3916427" y="1404899"/>
                  <a:pt x="676076" y="1687810"/>
                  <a:pt x="0" y="1569660"/>
                </a:cubicBezTo>
                <a:cubicBezTo>
                  <a:pt x="-74708" y="1232144"/>
                  <a:pt x="128259" y="683735"/>
                  <a:pt x="0" y="0"/>
                </a:cubicBezTo>
                <a:close/>
              </a:path>
              <a:path w="6120137" h="1569660" stroke="0" extrusionOk="0">
                <a:moveTo>
                  <a:pt x="0" y="0"/>
                </a:moveTo>
                <a:cubicBezTo>
                  <a:pt x="1555041" y="11849"/>
                  <a:pt x="5157834" y="-161459"/>
                  <a:pt x="6120137" y="0"/>
                </a:cubicBezTo>
                <a:cubicBezTo>
                  <a:pt x="6094249" y="662121"/>
                  <a:pt x="6189549" y="1402874"/>
                  <a:pt x="6120137" y="1569660"/>
                </a:cubicBezTo>
                <a:cubicBezTo>
                  <a:pt x="3970262" y="1423800"/>
                  <a:pt x="1845372" y="1491336"/>
                  <a:pt x="0" y="1569660"/>
                </a:cubicBezTo>
                <a:cubicBezTo>
                  <a:pt x="-36542" y="1287094"/>
                  <a:pt x="-117217" y="561160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trao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lợi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ích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nông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nghiệp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C9435B7-7918-4901-83B7-5E626D41E650}"/>
              </a:ext>
            </a:extLst>
          </p:cNvPr>
          <p:cNvSpPr txBox="1"/>
          <p:nvPr/>
        </p:nvSpPr>
        <p:spPr>
          <a:xfrm>
            <a:off x="5605216" y="4046853"/>
            <a:ext cx="6120137" cy="1200329"/>
          </a:xfrm>
          <a:custGeom>
            <a:avLst/>
            <a:gdLst>
              <a:gd name="connsiteX0" fmla="*/ 0 w 6120137"/>
              <a:gd name="connsiteY0" fmla="*/ 0 h 1200329"/>
              <a:gd name="connsiteX1" fmla="*/ 6120137 w 6120137"/>
              <a:gd name="connsiteY1" fmla="*/ 0 h 1200329"/>
              <a:gd name="connsiteX2" fmla="*/ 6120137 w 6120137"/>
              <a:gd name="connsiteY2" fmla="*/ 1200329 h 1200329"/>
              <a:gd name="connsiteX3" fmla="*/ 0 w 6120137"/>
              <a:gd name="connsiteY3" fmla="*/ 1200329 h 1200329"/>
              <a:gd name="connsiteX4" fmla="*/ 0 w 6120137"/>
              <a:gd name="connsiteY4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20137" h="1200329" fill="none" extrusionOk="0">
                <a:moveTo>
                  <a:pt x="0" y="0"/>
                </a:moveTo>
                <a:cubicBezTo>
                  <a:pt x="2698884" y="5222"/>
                  <a:pt x="4874690" y="24918"/>
                  <a:pt x="6120137" y="0"/>
                </a:cubicBezTo>
                <a:cubicBezTo>
                  <a:pt x="6186871" y="180425"/>
                  <a:pt x="6173154" y="1037242"/>
                  <a:pt x="6120137" y="1200329"/>
                </a:cubicBezTo>
                <a:cubicBezTo>
                  <a:pt x="3916427" y="1035568"/>
                  <a:pt x="676076" y="1318479"/>
                  <a:pt x="0" y="1200329"/>
                </a:cubicBezTo>
                <a:cubicBezTo>
                  <a:pt x="40680" y="790633"/>
                  <a:pt x="-39089" y="241570"/>
                  <a:pt x="0" y="0"/>
                </a:cubicBezTo>
                <a:close/>
              </a:path>
              <a:path w="6120137" h="1200329" stroke="0" extrusionOk="0">
                <a:moveTo>
                  <a:pt x="0" y="0"/>
                </a:moveTo>
                <a:cubicBezTo>
                  <a:pt x="1555041" y="11849"/>
                  <a:pt x="5157834" y="-161459"/>
                  <a:pt x="6120137" y="0"/>
                </a:cubicBezTo>
                <a:cubicBezTo>
                  <a:pt x="6045095" y="255061"/>
                  <a:pt x="6190659" y="845340"/>
                  <a:pt x="6120137" y="1200329"/>
                </a:cubicBezTo>
                <a:cubicBezTo>
                  <a:pt x="3970262" y="1054469"/>
                  <a:pt x="1845372" y="1122005"/>
                  <a:pt x="0" y="1200329"/>
                </a:cubicBezTo>
                <a:cubicBezTo>
                  <a:pt x="-104018" y="661816"/>
                  <a:pt x="-19313" y="342843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nông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nghiệp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ích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lợi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04796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80A5AE2-42EB-4C4D-90BD-CD52DD9B48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11" y="2407251"/>
            <a:ext cx="4381126" cy="35636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F7EA571-5DBF-4EBE-B020-8C269FBFAD4B}"/>
              </a:ext>
            </a:extLst>
          </p:cNvPr>
          <p:cNvSpPr txBox="1"/>
          <p:nvPr/>
        </p:nvSpPr>
        <p:spPr>
          <a:xfrm>
            <a:off x="3430976" y="244475"/>
            <a:ext cx="7958384" cy="1077218"/>
          </a:xfrm>
          <a:custGeom>
            <a:avLst/>
            <a:gdLst>
              <a:gd name="connsiteX0" fmla="*/ 0 w 7958384"/>
              <a:gd name="connsiteY0" fmla="*/ 0 h 1077218"/>
              <a:gd name="connsiteX1" fmla="*/ 7958384 w 7958384"/>
              <a:gd name="connsiteY1" fmla="*/ 0 h 1077218"/>
              <a:gd name="connsiteX2" fmla="*/ 7958384 w 7958384"/>
              <a:gd name="connsiteY2" fmla="*/ 1077218 h 1077218"/>
              <a:gd name="connsiteX3" fmla="*/ 0 w 7958384"/>
              <a:gd name="connsiteY3" fmla="*/ 1077218 h 1077218"/>
              <a:gd name="connsiteX4" fmla="*/ 0 w 7958384"/>
              <a:gd name="connsiteY4" fmla="*/ 0 h 1077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58384" h="1077218" fill="none" extrusionOk="0">
                <a:moveTo>
                  <a:pt x="0" y="0"/>
                </a:moveTo>
                <a:cubicBezTo>
                  <a:pt x="2415216" y="5222"/>
                  <a:pt x="5153913" y="24918"/>
                  <a:pt x="7958384" y="0"/>
                </a:cubicBezTo>
                <a:cubicBezTo>
                  <a:pt x="7996246" y="476103"/>
                  <a:pt x="7899781" y="631043"/>
                  <a:pt x="7958384" y="1077218"/>
                </a:cubicBezTo>
                <a:cubicBezTo>
                  <a:pt x="4894105" y="912457"/>
                  <a:pt x="2912658" y="1195368"/>
                  <a:pt x="0" y="1077218"/>
                </a:cubicBezTo>
                <a:cubicBezTo>
                  <a:pt x="-64117" y="630482"/>
                  <a:pt x="88888" y="487727"/>
                  <a:pt x="0" y="0"/>
                </a:cubicBezTo>
                <a:close/>
              </a:path>
              <a:path w="7958384" h="1077218" stroke="0" extrusionOk="0">
                <a:moveTo>
                  <a:pt x="0" y="0"/>
                </a:moveTo>
                <a:cubicBezTo>
                  <a:pt x="1910461" y="11849"/>
                  <a:pt x="7140994" y="-161459"/>
                  <a:pt x="7958384" y="0"/>
                </a:cubicBezTo>
                <a:cubicBezTo>
                  <a:pt x="8010419" y="144312"/>
                  <a:pt x="8050527" y="673209"/>
                  <a:pt x="7958384" y="1077218"/>
                </a:cubicBezTo>
                <a:cubicBezTo>
                  <a:pt x="5008871" y="931358"/>
                  <a:pt x="2430941" y="998894"/>
                  <a:pt x="0" y="1077218"/>
                </a:cubicBezTo>
                <a:cubicBezTo>
                  <a:pt x="7265" y="907874"/>
                  <a:pt x="-51671" y="219525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trao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lợi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ích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lúa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gạo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C9435B7-7918-4901-83B7-5E626D41E650}"/>
              </a:ext>
            </a:extLst>
          </p:cNvPr>
          <p:cNvSpPr txBox="1"/>
          <p:nvPr/>
        </p:nvSpPr>
        <p:spPr>
          <a:xfrm>
            <a:off x="5021130" y="2433502"/>
            <a:ext cx="7071360" cy="3416320"/>
          </a:xfrm>
          <a:custGeom>
            <a:avLst/>
            <a:gdLst>
              <a:gd name="connsiteX0" fmla="*/ 0 w 7071360"/>
              <a:gd name="connsiteY0" fmla="*/ 0 h 3416320"/>
              <a:gd name="connsiteX1" fmla="*/ 7071360 w 7071360"/>
              <a:gd name="connsiteY1" fmla="*/ 0 h 3416320"/>
              <a:gd name="connsiteX2" fmla="*/ 7071360 w 7071360"/>
              <a:gd name="connsiteY2" fmla="*/ 3416320 h 3416320"/>
              <a:gd name="connsiteX3" fmla="*/ 0 w 7071360"/>
              <a:gd name="connsiteY3" fmla="*/ 3416320 h 3416320"/>
              <a:gd name="connsiteX4" fmla="*/ 0 w 7071360"/>
              <a:gd name="connsiteY4" fmla="*/ 0 h 3416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71360" h="3416320" fill="none" extrusionOk="0">
                <a:moveTo>
                  <a:pt x="0" y="0"/>
                </a:moveTo>
                <a:cubicBezTo>
                  <a:pt x="863087" y="5222"/>
                  <a:pt x="4187760" y="24918"/>
                  <a:pt x="7071360" y="0"/>
                </a:cubicBezTo>
                <a:cubicBezTo>
                  <a:pt x="6910115" y="1219428"/>
                  <a:pt x="7027600" y="2405311"/>
                  <a:pt x="7071360" y="3416320"/>
                </a:cubicBezTo>
                <a:cubicBezTo>
                  <a:pt x="5102348" y="3251559"/>
                  <a:pt x="2709235" y="3534470"/>
                  <a:pt x="0" y="3416320"/>
                </a:cubicBezTo>
                <a:cubicBezTo>
                  <a:pt x="-55725" y="3041098"/>
                  <a:pt x="17072" y="1237259"/>
                  <a:pt x="0" y="0"/>
                </a:cubicBezTo>
                <a:close/>
              </a:path>
              <a:path w="7071360" h="3416320" stroke="0" extrusionOk="0">
                <a:moveTo>
                  <a:pt x="0" y="0"/>
                </a:moveTo>
                <a:cubicBezTo>
                  <a:pt x="2985505" y="11849"/>
                  <a:pt x="4420656" y="-161459"/>
                  <a:pt x="7071360" y="0"/>
                </a:cubicBezTo>
                <a:cubicBezTo>
                  <a:pt x="7074490" y="1548882"/>
                  <a:pt x="6970184" y="2955689"/>
                  <a:pt x="7071360" y="3416320"/>
                </a:cubicBezTo>
                <a:cubicBezTo>
                  <a:pt x="5113334" y="3270460"/>
                  <a:pt x="2492942" y="3337996"/>
                  <a:pt x="0" y="3416320"/>
                </a:cubicBezTo>
                <a:cubicBezTo>
                  <a:pt x="74291" y="2504704"/>
                  <a:pt x="168006" y="1519919"/>
                  <a:pt x="0" y="0"/>
                </a:cubicBezTo>
                <a:close/>
              </a:path>
            </a:pathLst>
          </a:custGeom>
          <a:solidFill>
            <a:srgbClr val="00B050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Hoạt động sản xuất nông nghiệp đó có ích lợi cung cấp lương thực, thực phẩm, trang trí nhà cửa,...</a:t>
            </a:r>
            <a:endParaRPr lang="en-US" sz="3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</a:t>
            </a:r>
            <a:r>
              <a:rPr lang="vi-VN" sz="3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ung cấp cho các hoạt động sản xuất khác (chế biến); buôn bán và mang lại các lợi ích kinh tế,...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10AEC7CC-6A80-425F-9842-C4F253E04CA7}"/>
              </a:ext>
            </a:extLst>
          </p:cNvPr>
          <p:cNvSpPr/>
          <p:nvPr/>
        </p:nvSpPr>
        <p:spPr>
          <a:xfrm>
            <a:off x="4381163" y="1422373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4030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4C269BE-C5E5-4D7A-8F09-B0EB9CF4AE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555" y="0"/>
            <a:ext cx="4095750" cy="13782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DF2C0E89-5537-4AF9-891E-248D31B6661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6" t="4898" r="10768" b="18748"/>
          <a:stretch>
            <a:fillRect/>
          </a:stretch>
        </p:blipFill>
        <p:spPr bwMode="auto">
          <a:xfrm>
            <a:off x="1839310" y="-629920"/>
            <a:ext cx="10627322" cy="734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Xuất khẩu gạo Việt Nam">
            <a:hlinkClick r:id="" action="ppaction://media"/>
            <a:extLst>
              <a:ext uri="{FF2B5EF4-FFF2-40B4-BE49-F238E27FC236}">
                <a16:creationId xmlns:a16="http://schemas.microsoft.com/office/drawing/2014/main" id="{8CA5F469-7696-4A89-938C-6071492C16E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573517" y="2155451"/>
            <a:ext cx="7031421" cy="40666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10838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69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139732" y="654650"/>
            <a:ext cx="12745345" cy="6078281"/>
          </a:xfrm>
          <a:prstGeom prst="rect">
            <a:avLst/>
          </a:prstGeom>
        </p:spPr>
      </p:pic>
      <p:pic>
        <p:nvPicPr>
          <p:cNvPr id="4" name="图片 2" descr="图片包含 矢量图形, 文字&#10;&#10;已生成高可信度的说明">
            <a:extLst>
              <a:ext uri="{FF2B5EF4-FFF2-40B4-BE49-F238E27FC236}">
                <a16:creationId xmlns:a16="http://schemas.microsoft.com/office/drawing/2014/main" id="{2F89B03B-8E83-4F08-B63E-B94AD7073F0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27" b="29462"/>
          <a:stretch/>
        </p:blipFill>
        <p:spPr>
          <a:xfrm>
            <a:off x="1" y="4235116"/>
            <a:ext cx="12191999" cy="26228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3980" y="7192"/>
            <a:ext cx="5664435" cy="6850808"/>
          </a:xfrm>
          <a:prstGeom prst="rect">
            <a:avLst/>
          </a:prstGeom>
        </p:spPr>
      </p:pic>
      <p:sp>
        <p:nvSpPr>
          <p:cNvPr id="7" name="文本框 34">
            <a:extLst>
              <a:ext uri="{FF2B5EF4-FFF2-40B4-BE49-F238E27FC236}">
                <a16:creationId xmlns:a16="http://schemas.microsoft.com/office/drawing/2014/main" id="{2B8075FB-CC11-41C6-892F-DBCE6CA63AB1}"/>
              </a:ext>
            </a:extLst>
          </p:cNvPr>
          <p:cNvSpPr txBox="1"/>
          <p:nvPr/>
        </p:nvSpPr>
        <p:spPr>
          <a:xfrm>
            <a:off x="599191" y="1998863"/>
            <a:ext cx="11267498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512763" algn="ctr" defTabSz="913765">
              <a:spcBef>
                <a:spcPct val="0"/>
              </a:spcBef>
              <a:defRPr/>
            </a:pPr>
            <a:r>
              <a:rPr lang="vi-VN" sz="3200" b="1" dirty="0">
                <a:solidFill>
                  <a:srgbClr val="FF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Vai trò và tầm quan trọng của hoạt động sản xuất nông nghiệp: </a:t>
            </a:r>
            <a:endParaRPr lang="en-US" sz="3200" b="1" dirty="0">
              <a:solidFill>
                <a:srgbClr val="FF0000"/>
              </a:solidFill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457200" lvl="0" indent="-457200" algn="just" defTabSz="913765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sz="2800" b="1" dirty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C</a:t>
            </a:r>
            <a:r>
              <a:rPr lang="vi-VN" sz="2800" b="1" dirty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ung cấp lương thực, thực phẩm, trang trí nhà cửa,...;</a:t>
            </a:r>
            <a:endParaRPr lang="en-US" sz="2800" b="1" dirty="0">
              <a:solidFill>
                <a:srgbClr val="002060"/>
              </a:solidFill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457200" lvl="0" indent="-457200" algn="just" defTabSz="913765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sz="2800" b="1" dirty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C</a:t>
            </a:r>
            <a:r>
              <a:rPr lang="vi-VN" sz="2800" b="1" dirty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ung cấp cho các hoạt động sản xuất khác (chế biến);</a:t>
            </a:r>
            <a:endParaRPr lang="en-US" sz="2800" b="1" dirty="0">
              <a:solidFill>
                <a:srgbClr val="002060"/>
              </a:solidFill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457200" lvl="0" indent="-457200" algn="just" defTabSz="913765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sz="2800" b="1" dirty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B</a:t>
            </a:r>
            <a:r>
              <a:rPr lang="vi-VN" sz="2800" b="1" dirty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uôn bán và mang lại các lợi ích kinh tế,... </a:t>
            </a:r>
            <a:endParaRPr lang="en-US" sz="2800" b="1" dirty="0">
              <a:solidFill>
                <a:srgbClr val="002060"/>
              </a:solidFill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457200" lvl="0" indent="-457200" algn="just" defTabSz="913765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vi-VN" sz="2800" b="1" dirty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Bên cạnh đó trồng rừng, trồng cây giúp bảo vệ môi trường, chống xói mòn đất, ngăn mưa lũ,...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4A72FE4-262E-4E80-840F-A983EC696C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0455" y="822233"/>
            <a:ext cx="3017782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818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2" descr="图片包含 矢量图形, 文字&#10;&#10;已生成高可信度的说明">
            <a:extLst>
              <a:ext uri="{FF2B5EF4-FFF2-40B4-BE49-F238E27FC236}">
                <a16:creationId xmlns:a16="http://schemas.microsoft.com/office/drawing/2014/main" id="{2F89B03B-8E83-4F08-B63E-B94AD7073F0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27" b="29462"/>
          <a:stretch/>
        </p:blipFill>
        <p:spPr>
          <a:xfrm>
            <a:off x="0" y="4242921"/>
            <a:ext cx="12191999" cy="36681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6" y="-1834919"/>
            <a:ext cx="8289971" cy="7275773"/>
          </a:xfrm>
          <a:prstGeom prst="rect">
            <a:avLst/>
          </a:prstGeom>
        </p:spPr>
      </p:pic>
      <p:sp>
        <p:nvSpPr>
          <p:cNvPr id="8" name="文本框 6">
            <a:extLst>
              <a:ext uri="{FF2B5EF4-FFF2-40B4-BE49-F238E27FC236}">
                <a16:creationId xmlns:a16="http://schemas.microsoft.com/office/drawing/2014/main" id="{14E1C89D-F82E-46A6-B0B5-8C5C7843D6E8}"/>
              </a:ext>
            </a:extLst>
          </p:cNvPr>
          <p:cNvSpPr txBox="1"/>
          <p:nvPr/>
        </p:nvSpPr>
        <p:spPr>
          <a:xfrm>
            <a:off x="1996981" y="1802967"/>
            <a:ext cx="5328379" cy="1911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lnSpc>
                <a:spcPct val="120000"/>
              </a:lnSpc>
              <a:defRPr sz="3600" i="0">
                <a:solidFill>
                  <a:srgbClr val="A05B2E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3E8A47">
                      <a:satMod val="175000"/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Thực</a:t>
            </a:r>
            <a:r>
              <a:rPr kumimoji="0" lang="en-US" altLang="zh-CN" sz="52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3E8A47">
                      <a:satMod val="175000"/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en-US" altLang="zh-CN" sz="52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3E8A47">
                      <a:satMod val="175000"/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hành</a:t>
            </a:r>
            <a:r>
              <a:rPr kumimoji="0" lang="en-US" altLang="zh-CN" sz="52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3E8A47">
                      <a:satMod val="175000"/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– </a:t>
            </a:r>
            <a:r>
              <a:rPr kumimoji="0" lang="en-US" altLang="zh-CN" sz="52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3E8A47">
                      <a:satMod val="175000"/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Vận</a:t>
            </a:r>
            <a:r>
              <a:rPr kumimoji="0" lang="en-US" altLang="zh-CN" sz="52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3E8A47">
                      <a:satMod val="175000"/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en-US" altLang="zh-CN" sz="52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3E8A47">
                      <a:satMod val="175000"/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dụng</a:t>
            </a:r>
            <a:endParaRPr kumimoji="0" lang="zh-CN" altLang="en-US" sz="5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101600">
                  <a:srgbClr val="3E8A47">
                    <a:satMod val="175000"/>
                    <a:alpha val="40000"/>
                  </a:srgbClr>
                </a:glow>
                <a:outerShdw blurRad="50800" dist="38100" algn="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Verdana" panose="020B0604030504040204" pitchFamily="34" charset="0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2132" y="0"/>
            <a:ext cx="5664435" cy="6850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873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2" descr="图片包含 矢量图形, 文字&#10;&#10;已生成高可信度的说明">
            <a:extLst>
              <a:ext uri="{FF2B5EF4-FFF2-40B4-BE49-F238E27FC236}">
                <a16:creationId xmlns:a16="http://schemas.microsoft.com/office/drawing/2014/main" id="{2F89B03B-8E83-4F08-B63E-B94AD7073F0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27" b="29462"/>
          <a:stretch/>
        </p:blipFill>
        <p:spPr>
          <a:xfrm>
            <a:off x="0" y="4242921"/>
            <a:ext cx="12191999" cy="36681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6" y="-1834919"/>
            <a:ext cx="8289971" cy="7275773"/>
          </a:xfrm>
          <a:prstGeom prst="rect">
            <a:avLst/>
          </a:prstGeom>
        </p:spPr>
      </p:pic>
      <p:sp>
        <p:nvSpPr>
          <p:cNvPr id="8" name="文本框 6">
            <a:extLst>
              <a:ext uri="{FF2B5EF4-FFF2-40B4-BE49-F238E27FC236}">
                <a16:creationId xmlns:a16="http://schemas.microsoft.com/office/drawing/2014/main" id="{14E1C89D-F82E-46A6-B0B5-8C5C7843D6E8}"/>
              </a:ext>
            </a:extLst>
          </p:cNvPr>
          <p:cNvSpPr txBox="1"/>
          <p:nvPr/>
        </p:nvSpPr>
        <p:spPr>
          <a:xfrm>
            <a:off x="2383061" y="931651"/>
            <a:ext cx="4381533" cy="3637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lnSpc>
                <a:spcPct val="120000"/>
              </a:lnSpc>
              <a:defRPr sz="3600" i="0">
                <a:solidFill>
                  <a:srgbClr val="A05B2E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3E8A47">
                      <a:satMod val="175000"/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KHỞI 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3E8A47">
                      <a:satMod val="175000"/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ĐỘNG</a:t>
            </a:r>
            <a:endParaRPr kumimoji="0" lang="zh-CN" altLang="en-US" sz="9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101600">
                  <a:srgbClr val="3E8A47">
                    <a:satMod val="175000"/>
                    <a:alpha val="40000"/>
                  </a:srgbClr>
                </a:glow>
                <a:outerShdw blurRad="50800" dist="38100" algn="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Verdana" panose="020B0604030504040204" pitchFamily="34" charset="0"/>
              <a:ea typeface="思源黑体 CN Bold" panose="020B0800000000000000" pitchFamily="34" charset="-122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2132" y="0"/>
            <a:ext cx="5664435" cy="6850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241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947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96" b="100000" l="0" r="100000">
                        <a14:foregroundMark x1="42979" y1="21801" x2="51064" y2="26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7742" y="-11240"/>
            <a:ext cx="2486652" cy="22326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854" y="4992496"/>
            <a:ext cx="5950212" cy="2572735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93331" y="1460123"/>
            <a:ext cx="11593869" cy="2615381"/>
          </a:xfrm>
          <a:prstGeom prst="roundRect">
            <a:avLst/>
          </a:prstGeom>
          <a:solidFill>
            <a:schemeClr val="bg1">
              <a:alpha val="83000"/>
            </a:schemeClr>
          </a:solidFill>
          <a:ln w="98425" cmpd="thickThin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" name="文本框 34">
            <a:extLst>
              <a:ext uri="{FF2B5EF4-FFF2-40B4-BE49-F238E27FC236}">
                <a16:creationId xmlns:a16="http://schemas.microsoft.com/office/drawing/2014/main" id="{2B8075FB-CC11-41C6-892F-DBCE6CA63AB1}"/>
              </a:ext>
            </a:extLst>
          </p:cNvPr>
          <p:cNvSpPr txBox="1"/>
          <p:nvPr/>
        </p:nvSpPr>
        <p:spPr>
          <a:xfrm>
            <a:off x="458995" y="1705984"/>
            <a:ext cx="1142820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800">
              <a:defRPr/>
            </a:pPr>
            <a:r>
              <a:rPr lang="en-US" sz="4400" b="1" kern="0" dirty="0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Chia </a:t>
            </a:r>
            <a:r>
              <a:rPr lang="en-US" sz="4400" b="1" kern="0" dirty="0" err="1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sẻ</a:t>
            </a:r>
            <a:r>
              <a:rPr lang="en-US" sz="4400" b="1" kern="0" dirty="0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kern="0" dirty="0" err="1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400" b="1" kern="0" dirty="0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kern="0" dirty="0" err="1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lợi</a:t>
            </a:r>
            <a:r>
              <a:rPr lang="en-US" sz="4400" b="1" kern="0" dirty="0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kern="0" dirty="0" err="1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ích</a:t>
            </a:r>
            <a:r>
              <a:rPr lang="en-US" sz="4400" b="1" kern="0" dirty="0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kern="0" dirty="0" err="1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b="1" kern="0" dirty="0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kern="0" dirty="0" err="1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4400" b="1" kern="0" dirty="0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kern="0" dirty="0" err="1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4400" b="1" kern="0" dirty="0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kern="0" dirty="0" err="1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4400" b="1" kern="0" dirty="0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kern="0" dirty="0" err="1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4400" b="1" kern="0" dirty="0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kern="0" dirty="0" err="1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nông</a:t>
            </a:r>
            <a:r>
              <a:rPr lang="en-US" sz="4400" b="1" kern="0" dirty="0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kern="0" dirty="0" err="1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nghiệp</a:t>
            </a:r>
            <a:r>
              <a:rPr lang="en-US" sz="4400" b="1" kern="0" dirty="0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4400" b="1" kern="0" dirty="0" err="1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4400" b="1" kern="0" dirty="0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kern="0" dirty="0" err="1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4400" b="1" kern="0" dirty="0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kern="0" dirty="0" err="1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400" b="1" kern="0" dirty="0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BC55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图片 2" descr="图片包含 矢量图形, 文字&#10;&#10;已生成高可信度的说明">
            <a:extLst>
              <a:ext uri="{FF2B5EF4-FFF2-40B4-BE49-F238E27FC236}">
                <a16:creationId xmlns:a16="http://schemas.microsoft.com/office/drawing/2014/main" id="{2F89B03B-8E83-4F08-B63E-B94AD7073F0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35" b="29462"/>
          <a:stretch/>
        </p:blipFill>
        <p:spPr>
          <a:xfrm>
            <a:off x="-198281" y="4139381"/>
            <a:ext cx="12191999" cy="34633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07581" y="-11240"/>
            <a:ext cx="5664435" cy="6850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309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72716" y="160421"/>
            <a:ext cx="11630526" cy="6384758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solidFill>
              <a:schemeClr val="accent1">
                <a:shade val="5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CCB59C3-92D2-401A-8068-CAAC6122AE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758" y="2966720"/>
            <a:ext cx="3852634" cy="312827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0ABBE1E-484A-4FB6-8016-3D5CFA2631AF}"/>
              </a:ext>
            </a:extLst>
          </p:cNvPr>
          <p:cNvSpPr/>
          <p:nvPr/>
        </p:nvSpPr>
        <p:spPr>
          <a:xfrm>
            <a:off x="866568" y="184024"/>
            <a:ext cx="10868132" cy="1446550"/>
          </a:xfrm>
          <a:prstGeom prst="rect">
            <a:avLst/>
          </a:prstGeom>
          <a:solidFill>
            <a:schemeClr val="bg1"/>
          </a:solidFill>
          <a:ln w="101600" cmpd="thickThin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4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44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thiện</a:t>
            </a:r>
            <a:r>
              <a:rPr lang="en-US" sz="44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phiếu</a:t>
            </a:r>
            <a:r>
              <a:rPr lang="en-US" sz="44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4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gợi</a:t>
            </a:r>
            <a:r>
              <a:rPr lang="en-US" sz="44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44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44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bày</a:t>
            </a:r>
            <a:r>
              <a:rPr lang="en-US" sz="44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4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endParaRPr kumimoji="0" lang="vi-VN" sz="4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34873ADD-B310-489C-9F77-B57DD82815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5213942"/>
              </p:ext>
            </p:extLst>
          </p:nvPr>
        </p:nvGraphicFramePr>
        <p:xfrm>
          <a:off x="3728720" y="2929792"/>
          <a:ext cx="7874001" cy="256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96212">
                  <a:extLst>
                    <a:ext uri="{9D8B030D-6E8A-4147-A177-3AD203B41FA5}">
                      <a16:colId xmlns:a16="http://schemas.microsoft.com/office/drawing/2014/main" val="971977862"/>
                    </a:ext>
                  </a:extLst>
                </a:gridCol>
                <a:gridCol w="1738525">
                  <a:extLst>
                    <a:ext uri="{9D8B030D-6E8A-4147-A177-3AD203B41FA5}">
                      <a16:colId xmlns:a16="http://schemas.microsoft.com/office/drawing/2014/main" val="1990488393"/>
                    </a:ext>
                  </a:extLst>
                </a:gridCol>
                <a:gridCol w="4039264">
                  <a:extLst>
                    <a:ext uri="{9D8B030D-6E8A-4147-A177-3AD203B41FA5}">
                      <a16:colId xmlns:a16="http://schemas.microsoft.com/office/drawing/2014/main" val="429226318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Hoạt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động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sản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xuất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Tên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sản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phầm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Ích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lợi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63753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Trồng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cây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ăn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quả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Cam,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bưởi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chuối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Làm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thức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ăn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đồ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uống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Làm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hàng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hóa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để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bán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19063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63988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81188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81270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78126" y="2010696"/>
            <a:ext cx="4945599" cy="665751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13360" y="111760"/>
            <a:ext cx="11805920" cy="6746239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solidFill>
              <a:schemeClr val="accent1">
                <a:shade val="5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600ED64-F342-43C2-8DEE-243879A86C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7269243"/>
              </p:ext>
            </p:extLst>
          </p:nvPr>
        </p:nvGraphicFramePr>
        <p:xfrm>
          <a:off x="680720" y="508000"/>
          <a:ext cx="11003282" cy="6151886"/>
        </p:xfrm>
        <a:graphic>
          <a:graphicData uri="http://schemas.openxmlformats.org/drawingml/2006/table">
            <a:tbl>
              <a:tblPr/>
              <a:tblGrid>
                <a:gridCol w="3667761">
                  <a:extLst>
                    <a:ext uri="{9D8B030D-6E8A-4147-A177-3AD203B41FA5}">
                      <a16:colId xmlns:a16="http://schemas.microsoft.com/office/drawing/2014/main" val="912512384"/>
                    </a:ext>
                  </a:extLst>
                </a:gridCol>
                <a:gridCol w="2378371">
                  <a:extLst>
                    <a:ext uri="{9D8B030D-6E8A-4147-A177-3AD203B41FA5}">
                      <a16:colId xmlns:a16="http://schemas.microsoft.com/office/drawing/2014/main" val="3378398459"/>
                    </a:ext>
                  </a:extLst>
                </a:gridCol>
                <a:gridCol w="4957150">
                  <a:extLst>
                    <a:ext uri="{9D8B030D-6E8A-4147-A177-3AD203B41FA5}">
                      <a16:colId xmlns:a16="http://schemas.microsoft.com/office/drawing/2014/main" val="2556623977"/>
                    </a:ext>
                  </a:extLst>
                </a:gridCol>
              </a:tblGrid>
              <a:tr h="273607"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Hoạt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động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sản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xuất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545" marR="16545" marT="16545" marB="16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Tên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sản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phẩm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545" marR="16545" marT="16545" marB="16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Ích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lợi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545" marR="16545" marT="16545" marB="16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4752185"/>
                  </a:ext>
                </a:extLst>
              </a:tr>
              <a:tr h="850748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Trồng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ngô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545" marR="16545" marT="16545" marB="16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Ngô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545" marR="16545" marT="16545" marB="16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Cung cấp lương thực cho con người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làm thức ăn trong chăn nuôi.</a:t>
                      </a:r>
                    </a:p>
                  </a:txBody>
                  <a:tcPr marL="16545" marR="16545" marT="16545" marB="16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51023277"/>
                  </a:ext>
                </a:extLst>
              </a:tr>
              <a:tr h="504464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 Chăn nuôi bò</a:t>
                      </a:r>
                    </a:p>
                  </a:txBody>
                  <a:tcPr marL="16545" marR="16545" marT="16545" marB="16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Thịt, sữa</a:t>
                      </a:r>
                    </a:p>
                  </a:txBody>
                  <a:tcPr marL="16545" marR="16545" marT="16545" marB="16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Cung cấp thực phẩm, sức kéo và phân bón.</a:t>
                      </a:r>
                    </a:p>
                  </a:txBody>
                  <a:tcPr marL="16545" marR="16545" marT="16545" marB="16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2406411"/>
                  </a:ext>
                </a:extLst>
              </a:tr>
              <a:tr h="504464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 Chăn nuôi lợn</a:t>
                      </a:r>
                    </a:p>
                  </a:txBody>
                  <a:tcPr marL="16545" marR="16545" marT="16545" marB="16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Thịt</a:t>
                      </a:r>
                    </a:p>
                  </a:txBody>
                  <a:tcPr marL="16545" marR="16545" marT="16545" marB="16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Cung cấp thực phẩm và phân bón.</a:t>
                      </a:r>
                    </a:p>
                  </a:txBody>
                  <a:tcPr marL="16545" marR="16545" marT="16545" marB="16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14230874"/>
                  </a:ext>
                </a:extLst>
              </a:tr>
              <a:tr h="619892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 Trồng lúa</a:t>
                      </a:r>
                    </a:p>
                  </a:txBody>
                  <a:tcPr marL="16545" marR="16545" marT="16545" marB="16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Gạo</a:t>
                      </a:r>
                    </a:p>
                  </a:txBody>
                  <a:tcPr marL="16545" marR="16545" marT="16545" marB="16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vi-VN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Cung cấp lương thực cho con người và xuất khẩu.</a:t>
                      </a:r>
                    </a:p>
                  </a:txBody>
                  <a:tcPr marL="16545" marR="16545" marT="16545" marB="16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3898476"/>
                  </a:ext>
                </a:extLst>
              </a:tr>
              <a:tr h="504464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 Trồng cam</a:t>
                      </a:r>
                    </a:p>
                  </a:txBody>
                  <a:tcPr marL="16545" marR="16545" marT="16545" marB="16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Cam</a:t>
                      </a:r>
                    </a:p>
                  </a:txBody>
                  <a:tcPr marL="16545" marR="16545" marT="16545" marB="16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vi-VN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Cung cấp thực phẩm cho con người</a:t>
                      </a:r>
                    </a:p>
                  </a:txBody>
                  <a:tcPr marL="16545" marR="16545" marT="16545" marB="16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11573504"/>
                  </a:ext>
                </a:extLst>
              </a:tr>
              <a:tr h="850748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 Trồng khoai</a:t>
                      </a:r>
                    </a:p>
                  </a:txBody>
                  <a:tcPr marL="16545" marR="16545" marT="16545" marB="16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Khoai</a:t>
                      </a:r>
                    </a:p>
                  </a:txBody>
                  <a:tcPr marL="16545" marR="16545" marT="16545" marB="16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vi-VN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Cung cấp thực phẩm cho con người và làm thức ăn trong chăn nuôi.</a:t>
                      </a:r>
                    </a:p>
                  </a:txBody>
                  <a:tcPr marL="16545" marR="16545" marT="16545" marB="16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80002233"/>
                  </a:ext>
                </a:extLst>
              </a:tr>
              <a:tr h="504464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 Chăn nuôi dê</a:t>
                      </a:r>
                    </a:p>
                  </a:txBody>
                  <a:tcPr marL="16545" marR="16545" marT="16545" marB="16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Thịt, sữa</a:t>
                      </a:r>
                    </a:p>
                  </a:txBody>
                  <a:tcPr marL="16545" marR="16545" marT="16545" marB="16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Cung cấp thực phẩm và phân bón.</a:t>
                      </a:r>
                    </a:p>
                  </a:txBody>
                  <a:tcPr marL="16545" marR="16545" marT="16545" marB="16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4475571"/>
                  </a:ext>
                </a:extLst>
              </a:tr>
              <a:tr h="504464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 Chăn nuôi gà</a:t>
                      </a:r>
                    </a:p>
                  </a:txBody>
                  <a:tcPr marL="16545" marR="16545" marT="16545" marB="16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Thịt, trứng</a:t>
                      </a:r>
                    </a:p>
                  </a:txBody>
                  <a:tcPr marL="16545" marR="16545" marT="16545" marB="16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Cung cấp thực phẩm và phân bón.</a:t>
                      </a:r>
                    </a:p>
                  </a:txBody>
                  <a:tcPr marL="16545" marR="16545" marT="16545" marB="16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8450301"/>
                  </a:ext>
                </a:extLst>
              </a:tr>
              <a:tr h="504464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 Chăn nuôi vịt</a:t>
                      </a:r>
                    </a:p>
                  </a:txBody>
                  <a:tcPr marL="16545" marR="16545" marT="16545" marB="16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Thịt, trứng</a:t>
                      </a:r>
                    </a:p>
                  </a:txBody>
                  <a:tcPr marL="16545" marR="16545" marT="16545" marB="16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cấp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thực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phẩm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phân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bón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 marL="16545" marR="16545" marT="16545" marB="16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43416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20739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2" descr="图片包含 矢量图形, 文字&#10;&#10;已生成高可信度的说明">
            <a:extLst>
              <a:ext uri="{FF2B5EF4-FFF2-40B4-BE49-F238E27FC236}">
                <a16:creationId xmlns:a16="http://schemas.microsoft.com/office/drawing/2014/main" id="{2F89B03B-8E83-4F08-B63E-B94AD7073F0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27" b="29462"/>
          <a:stretch/>
        </p:blipFill>
        <p:spPr>
          <a:xfrm>
            <a:off x="1074822" y="3425404"/>
            <a:ext cx="12191999" cy="36681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822" y="-1947214"/>
            <a:ext cx="9337366" cy="8195029"/>
          </a:xfrm>
          <a:prstGeom prst="rect">
            <a:avLst/>
          </a:prstGeom>
        </p:spPr>
      </p:pic>
      <p:sp>
        <p:nvSpPr>
          <p:cNvPr id="8" name="文本框 6">
            <a:extLst>
              <a:ext uri="{FF2B5EF4-FFF2-40B4-BE49-F238E27FC236}">
                <a16:creationId xmlns:a16="http://schemas.microsoft.com/office/drawing/2014/main" id="{14E1C89D-F82E-46A6-B0B5-8C5C7843D6E8}"/>
              </a:ext>
            </a:extLst>
          </p:cNvPr>
          <p:cNvSpPr txBox="1"/>
          <p:nvPr/>
        </p:nvSpPr>
        <p:spPr>
          <a:xfrm>
            <a:off x="3826851" y="1595851"/>
            <a:ext cx="4381533" cy="983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lnSpc>
                <a:spcPct val="120000"/>
              </a:lnSpc>
              <a:defRPr sz="3600" i="0">
                <a:solidFill>
                  <a:srgbClr val="A05B2E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3E8A47">
                      <a:satMod val="175000"/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Dặn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3E8A47">
                      <a:satMod val="175000"/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3E8A47">
                      <a:satMod val="175000"/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dò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101600">
                  <a:srgbClr val="3E8A47">
                    <a:satMod val="175000"/>
                    <a:alpha val="40000"/>
                  </a:srgbClr>
                </a:glow>
                <a:outerShdw blurRad="50800" dist="38100" algn="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Verdana" panose="020B0604030504040204" pitchFamily="34" charset="0"/>
              <a:ea typeface="思源黑体 CN Bold" panose="020B0800000000000000" pitchFamily="34" charset="-122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168" y="-24892"/>
            <a:ext cx="5664435" cy="6850808"/>
          </a:xfrm>
          <a:prstGeom prst="rect">
            <a:avLst/>
          </a:prstGeom>
        </p:spPr>
      </p:pic>
      <p:sp>
        <p:nvSpPr>
          <p:cNvPr id="7" name="文本框 34">
            <a:extLst>
              <a:ext uri="{FF2B5EF4-FFF2-40B4-BE49-F238E27FC236}">
                <a16:creationId xmlns:a16="http://schemas.microsoft.com/office/drawing/2014/main" id="{2B8075FB-CC11-41C6-892F-DBCE6CA63AB1}"/>
              </a:ext>
            </a:extLst>
          </p:cNvPr>
          <p:cNvSpPr txBox="1"/>
          <p:nvPr/>
        </p:nvSpPr>
        <p:spPr>
          <a:xfrm>
            <a:off x="2570302" y="2730117"/>
            <a:ext cx="74186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nội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dung bài,</a:t>
            </a: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học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thuộc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ghi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nhớ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PangMenZhengDao" panose="02010600030101010101" pitchFamily="2" charset="-122"/>
                <a:cs typeface="Times New Roman" pitchFamily="18" charset="0"/>
                <a:sym typeface="Source Han Sans HW SC"/>
              </a:rPr>
              <a:t>Chuẩn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PangMenZhengDao" panose="02010600030101010101" pitchFamily="2" charset="-122"/>
                <a:cs typeface="Times New Roman" pitchFamily="18" charset="0"/>
                <a:sym typeface="Source Han Sans HW SC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PangMenZhengDao" panose="02010600030101010101" pitchFamily="2" charset="-122"/>
                <a:cs typeface="Times New Roman" pitchFamily="18" charset="0"/>
                <a:sym typeface="Source Han Sans HW SC"/>
              </a:rPr>
              <a:t>bị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PangMenZhengDao" panose="02010600030101010101" pitchFamily="2" charset="-122"/>
                <a:cs typeface="Times New Roman" pitchFamily="18" charset="0"/>
                <a:sym typeface="Source Han Sans HW SC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PangMenZhengDao" panose="02010600030101010101" pitchFamily="2" charset="-122"/>
                <a:cs typeface="Times New Roman" pitchFamily="18" charset="0"/>
                <a:sym typeface="Source Han Sans HW SC"/>
              </a:rPr>
              <a:t>bài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PangMenZhengDao" panose="02010600030101010101" pitchFamily="2" charset="-122"/>
                <a:cs typeface="Times New Roman" pitchFamily="18" charset="0"/>
                <a:sym typeface="Source Han Sans HW SC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PangMenZhengDao" panose="02010600030101010101" pitchFamily="2" charset="-122"/>
                <a:cs typeface="Times New Roman" pitchFamily="18" charset="0"/>
                <a:sym typeface="Source Han Sans HW SC"/>
              </a:rPr>
              <a:t>tiếp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PangMenZhengDao" panose="02010600030101010101" pitchFamily="2" charset="-122"/>
                <a:cs typeface="Times New Roman" pitchFamily="18" charset="0"/>
                <a:sym typeface="Source Han Sans HW SC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PangMenZhengDao" panose="02010600030101010101" pitchFamily="2" charset="-122"/>
                <a:cs typeface="Times New Roman" pitchFamily="18" charset="0"/>
                <a:sym typeface="Source Han Sans HW SC"/>
              </a:rPr>
              <a:t>theo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Source Han Sans HW SC"/>
              <a:ea typeface="PangMenZhengDao" panose="02010600030101010101" pitchFamily="2" charset="-122"/>
              <a:cs typeface="微软雅黑"/>
              <a:sym typeface="Source Han Sans HW SC"/>
            </a:endParaRPr>
          </a:p>
        </p:txBody>
      </p:sp>
    </p:spTree>
    <p:extLst>
      <p:ext uri="{BB962C8B-B14F-4D97-AF65-F5344CB8AC3E}">
        <p14:creationId xmlns:p14="http://schemas.microsoft.com/office/powerpoint/2010/main" val="433391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 descr="图片包含 矢量图形, 文字&#10;&#10;已生成高可信度的说明">
            <a:extLst>
              <a:ext uri="{FF2B5EF4-FFF2-40B4-BE49-F238E27FC236}">
                <a16:creationId xmlns:a16="http://schemas.microsoft.com/office/drawing/2014/main" id="{2F89B03B-8E83-4F08-B63E-B94AD7073F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462"/>
          <a:stretch/>
        </p:blipFill>
        <p:spPr>
          <a:xfrm>
            <a:off x="-761495" y="796542"/>
            <a:ext cx="13643306" cy="61986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7305" y="-23873"/>
            <a:ext cx="5664435" cy="685080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3763" y="9186"/>
            <a:ext cx="3018237" cy="27599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62908DE-1529-4239-B4D7-B9F28C9994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0364" y="1697620"/>
            <a:ext cx="10059272" cy="2670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336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F1DC2B-4C73-4C6E-A1CD-DCB5C17F395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5075" y="1400782"/>
            <a:ext cx="6821850" cy="545721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C681497-31AD-483D-9BB8-2692E4A1AB15}"/>
              </a:ext>
            </a:extLst>
          </p:cNvPr>
          <p:cNvSpPr/>
          <p:nvPr/>
        </p:nvSpPr>
        <p:spPr>
          <a:xfrm>
            <a:off x="809136" y="-159709"/>
            <a:ext cx="10573728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>
                <a:ln w="76200">
                  <a:solidFill>
                    <a:srgbClr val="FF006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114300" dist="114300" dir="2700000" algn="tl" rotWithShape="0">
                    <a:srgbClr val="FF0066"/>
                  </a:outerShdw>
                </a:effectLst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Bé tập làm bánh</a:t>
            </a:r>
          </a:p>
        </p:txBody>
      </p:sp>
      <p:pic>
        <p:nvPicPr>
          <p:cNvPr id="6" name="Picture 4" descr="Premium Vector | Set of cupcake cartoon illustration">
            <a:extLst>
              <a:ext uri="{FF2B5EF4-FFF2-40B4-BE49-F238E27FC236}">
                <a16:creationId xmlns:a16="http://schemas.microsoft.com/office/drawing/2014/main" id="{B82117AD-0C84-4015-90BE-AD04F01E52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833" b="48382"/>
          <a:stretch/>
        </p:blipFill>
        <p:spPr bwMode="auto">
          <a:xfrm rot="20538176">
            <a:off x="-323848" y="3875045"/>
            <a:ext cx="2790061" cy="3048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Premium Vector | Set of cupcake cartoon illustration">
            <a:extLst>
              <a:ext uri="{FF2B5EF4-FFF2-40B4-BE49-F238E27FC236}">
                <a16:creationId xmlns:a16="http://schemas.microsoft.com/office/drawing/2014/main" id="{2DFD83F8-B216-4A17-9B44-88FA49F99B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44" t="-1360" r="2589" b="49742"/>
          <a:stretch/>
        </p:blipFill>
        <p:spPr bwMode="auto">
          <a:xfrm rot="568457">
            <a:off x="1352807" y="1445430"/>
            <a:ext cx="2854022" cy="3118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Premium Vector | Set of cupcake cartoon illustration">
            <a:extLst>
              <a:ext uri="{FF2B5EF4-FFF2-40B4-BE49-F238E27FC236}">
                <a16:creationId xmlns:a16="http://schemas.microsoft.com/office/drawing/2014/main" id="{BDCD1043-4E77-44D5-BD1B-A7435A1065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95" t="49237" r="4686" b="6056"/>
          <a:stretch/>
        </p:blipFill>
        <p:spPr bwMode="auto">
          <a:xfrm rot="21323900">
            <a:off x="9788120" y="1983682"/>
            <a:ext cx="2454333" cy="2401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Premium Vector | Set of cupcake cartoon illustration">
            <a:extLst>
              <a:ext uri="{FF2B5EF4-FFF2-40B4-BE49-F238E27FC236}">
                <a16:creationId xmlns:a16="http://schemas.microsoft.com/office/drawing/2014/main" id="{E944A605-295A-49F2-9D77-E018473F4F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1" t="51430" r="50280" b="3863"/>
          <a:stretch/>
        </p:blipFill>
        <p:spPr bwMode="auto">
          <a:xfrm rot="1193808">
            <a:off x="7907271" y="3905928"/>
            <a:ext cx="2788108" cy="2728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hlinkClick r:id="rId7" action="ppaction://hlinksldjump"/>
            <a:extLst>
              <a:ext uri="{FF2B5EF4-FFF2-40B4-BE49-F238E27FC236}">
                <a16:creationId xmlns:a16="http://schemas.microsoft.com/office/drawing/2014/main" id="{E79CB5B0-95C6-4B24-8EF7-350A306FBB3F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1434" y="6019681"/>
            <a:ext cx="1960807" cy="743187"/>
          </a:xfrm>
          <a:prstGeom prst="rect">
            <a:avLst/>
          </a:prstGeom>
        </p:spPr>
      </p:pic>
      <p:pic>
        <p:nvPicPr>
          <p:cNvPr id="13" name="tiếng trò chơi xuất hiện">
            <a:hlinkClick r:id="" action="ppaction://media"/>
            <a:extLst>
              <a:ext uri="{FF2B5EF4-FFF2-40B4-BE49-F238E27FC236}">
                <a16:creationId xmlns:a16="http://schemas.microsoft.com/office/drawing/2014/main" id="{1C1B2736-534B-442E-83E7-BBFE7D41724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7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923925" y="61880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268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07407E-6 L -4.16667E-7 0.02847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744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" name="Picture 10" descr="Cute chef girl smiling in uniform mascot gesturing ok sign cartoon art  illustration 2335552 Vector Art at Vecteezy">
            <a:extLst>
              <a:ext uri="{FF2B5EF4-FFF2-40B4-BE49-F238E27FC236}">
                <a16:creationId xmlns:a16="http://schemas.microsoft.com/office/drawing/2014/main" id="{74B64A5D-95C6-495A-AB98-4C5150545B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78" t="-1268"/>
          <a:stretch/>
        </p:blipFill>
        <p:spPr bwMode="auto">
          <a:xfrm>
            <a:off x="0" y="953311"/>
            <a:ext cx="6510236" cy="5904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0DFE44-7051-4AF9-9A9B-B138D6069350}"/>
              </a:ext>
            </a:extLst>
          </p:cNvPr>
          <p:cNvGrpSpPr/>
          <p:nvPr/>
        </p:nvGrpSpPr>
        <p:grpSpPr>
          <a:xfrm>
            <a:off x="5812738" y="585863"/>
            <a:ext cx="5842000" cy="2843137"/>
            <a:chOff x="5036310" y="257023"/>
            <a:chExt cx="5842000" cy="2843137"/>
          </a:xfrm>
        </p:grpSpPr>
        <p:sp>
          <p:nvSpPr>
            <p:cNvPr id="6" name="Speech Bubble: Oval 5">
              <a:extLst>
                <a:ext uri="{FF2B5EF4-FFF2-40B4-BE49-F238E27FC236}">
                  <a16:creationId xmlns:a16="http://schemas.microsoft.com/office/drawing/2014/main" id="{5B1FF689-9819-441C-B3A9-570A54425CE3}"/>
                </a:ext>
              </a:extLst>
            </p:cNvPr>
            <p:cNvSpPr/>
            <p:nvPr/>
          </p:nvSpPr>
          <p:spPr>
            <a:xfrm rot="10989257">
              <a:off x="5036310" y="257023"/>
              <a:ext cx="5842000" cy="2843137"/>
            </a:xfrm>
            <a:prstGeom prst="wedgeEllipseCallout">
              <a:avLst>
                <a:gd name="adj1" fmla="val 65538"/>
                <a:gd name="adj2" fmla="val -21096"/>
              </a:avLst>
            </a:prstGeom>
            <a:solidFill>
              <a:schemeClr val="bg1"/>
            </a:solidFill>
            <a:ln w="76200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FC2F408-8F2C-42A8-B866-7937F5930BEE}"/>
                </a:ext>
              </a:extLst>
            </p:cNvPr>
            <p:cNvSpPr txBox="1"/>
            <p:nvPr/>
          </p:nvSpPr>
          <p:spPr>
            <a:xfrm>
              <a:off x="5338003" y="432096"/>
              <a:ext cx="5238614" cy="2215991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 w="31750">
                    <a:solidFill>
                      <a:srgbClr val="002060"/>
                    </a:solidFill>
                  </a:ln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Chúng</a:t>
              </a:r>
              <a:r>
                <a:rPr kumimoji="0" lang="en-US" sz="4800" b="1" i="0" u="none" strike="noStrike" kern="1200" cap="none" spc="0" normalizeH="0" baseline="0" noProof="0" dirty="0">
                  <a:ln w="31750">
                    <a:solidFill>
                      <a:srgbClr val="002060"/>
                    </a:solidFill>
                  </a:ln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31750">
                    <a:solidFill>
                      <a:srgbClr val="002060"/>
                    </a:solidFill>
                  </a:ln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mình</a:t>
              </a:r>
              <a:r>
                <a:rPr kumimoji="0" lang="en-US" sz="4800" b="1" i="0" u="none" strike="noStrike" kern="1200" cap="none" spc="0" normalizeH="0" baseline="0" noProof="0" dirty="0">
                  <a:ln w="31750">
                    <a:solidFill>
                      <a:srgbClr val="002060"/>
                    </a:solidFill>
                  </a:ln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31750">
                    <a:solidFill>
                      <a:srgbClr val="002060"/>
                    </a:solidFill>
                  </a:ln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cùng</a:t>
              </a:r>
              <a:endParaRPr kumimoji="0" lang="en-US" sz="4800" b="1" i="0" u="none" strike="noStrike" kern="1200" cap="none" spc="0" normalizeH="0" baseline="0" noProof="0" dirty="0">
                <a:ln w="31750">
                  <a:solidFill>
                    <a:srgbClr val="002060"/>
                  </a:solidFill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 w="31750">
                    <a:solidFill>
                      <a:srgbClr val="002060"/>
                    </a:solidFill>
                  </a:ln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kumimoji="0" lang="en-US" sz="4800" b="1" i="0" u="none" strike="noStrike" kern="1200" cap="none" spc="0" normalizeH="0" baseline="0" noProof="0" dirty="0">
                  <a:ln w="31750">
                    <a:solidFill>
                      <a:srgbClr val="002060"/>
                    </a:solidFill>
                  </a:ln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bánh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 w="31750">
                    <a:solidFill>
                      <a:srgbClr val="002060"/>
                    </a:solidFill>
                  </a:ln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tặng</a:t>
              </a:r>
              <a:r>
                <a:rPr kumimoji="0" lang="en-US" sz="4800" b="1" i="0" u="none" strike="noStrike" kern="1200" cap="none" spc="0" normalizeH="0" baseline="0" noProof="0" dirty="0">
                  <a:ln w="31750">
                    <a:solidFill>
                      <a:srgbClr val="002060"/>
                    </a:solidFill>
                  </a:ln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31750">
                    <a:solidFill>
                      <a:srgbClr val="002060"/>
                    </a:solidFill>
                  </a:ln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Mẹ</a:t>
              </a:r>
              <a:r>
                <a:rPr kumimoji="0" lang="en-US" sz="4800" b="1" i="0" u="none" strike="noStrike" kern="1200" cap="none" spc="0" normalizeH="0" baseline="0" noProof="0" dirty="0">
                  <a:ln w="31750">
                    <a:solidFill>
                      <a:srgbClr val="002060"/>
                    </a:solidFill>
                  </a:ln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31750">
                    <a:solidFill>
                      <a:srgbClr val="002060"/>
                    </a:solidFill>
                  </a:ln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nhé</a:t>
              </a:r>
              <a:r>
                <a:rPr kumimoji="0" lang="en-US" sz="4800" b="1" i="0" u="none" strike="noStrike" kern="1200" cap="none" spc="0" normalizeH="0" baseline="0" noProof="0" dirty="0">
                  <a:ln w="31750">
                    <a:solidFill>
                      <a:srgbClr val="002060"/>
                    </a:solidFill>
                  </a:ln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026" name="Picture 2" descr="Bakery Rye bread Baking, bread, food, baking png | PNGEgg">
            <a:extLst>
              <a:ext uri="{FF2B5EF4-FFF2-40B4-BE49-F238E27FC236}">
                <a16:creationId xmlns:a16="http://schemas.microsoft.com/office/drawing/2014/main" id="{41F2BF77-A7E3-46A7-8179-D656119687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52000" y1="41483" x2="64889" y2="48580"/>
                        <a14:foregroundMark x1="46333" y1="47634" x2="86889" y2="51893"/>
                        <a14:foregroundMark x1="43778" y1="50946" x2="59667" y2="61199"/>
                        <a14:foregroundMark x1="10000" y1="62776" x2="15000" y2="62776"/>
                        <a14:foregroundMark x1="56444" y1="34700" x2="61444" y2="41325"/>
                        <a14:foregroundMark x1="27556" y1="40221" x2="35000" y2="45110"/>
                        <a14:foregroundMark x1="56667" y1="55205" x2="72222" y2="58044"/>
                        <a14:foregroundMark x1="56222" y1="53470" x2="68222" y2="55205"/>
                        <a14:foregroundMark x1="8778" y1="66088" x2="11111" y2="66562"/>
                        <a14:backgroundMark x1="61111" y1="33596" x2="64000" y2="35016"/>
                        <a14:backgroundMark x1="62000" y1="32492" x2="64222" y2="33912"/>
                        <a14:backgroundMark x1="8889" y1="69085" x2="10333" y2="69243"/>
                        <a14:backgroundMark x1="12333" y1="67981" x2="12333" y2="67981"/>
                        <a14:backgroundMark x1="12111" y1="67981" x2="12889" y2="67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9587" y="3587573"/>
            <a:ext cx="5039590" cy="3550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hlinkClick r:id="rId7" action="ppaction://hlinksldjump"/>
            <a:extLst>
              <a:ext uri="{FF2B5EF4-FFF2-40B4-BE49-F238E27FC236}">
                <a16:creationId xmlns:a16="http://schemas.microsoft.com/office/drawing/2014/main" id="{51C4527F-226A-4707-A75F-FA5C77647F7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89149" y="87517"/>
            <a:ext cx="627889" cy="627889"/>
          </a:xfrm>
          <a:prstGeom prst="rect">
            <a:avLst/>
          </a:prstGeom>
        </p:spPr>
      </p:pic>
      <p:pic>
        <p:nvPicPr>
          <p:cNvPr id="12" name="tiếng trò chơi xuất hiện">
            <a:hlinkClick r:id="" action="ppaction://media"/>
            <a:extLst>
              <a:ext uri="{FF2B5EF4-FFF2-40B4-BE49-F238E27FC236}">
                <a16:creationId xmlns:a16="http://schemas.microsoft.com/office/drawing/2014/main" id="{FE48E4D3-AF5C-4D5D-B9DF-7099AC3C053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7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923925" y="61880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036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44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BB1D247-55C8-4FC2-A0AF-8ECF74306018}"/>
              </a:ext>
            </a:extLst>
          </p:cNvPr>
          <p:cNvSpPr/>
          <p:nvPr/>
        </p:nvSpPr>
        <p:spPr>
          <a:xfrm>
            <a:off x="509756" y="353292"/>
            <a:ext cx="9982200" cy="2286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F467D3-3613-4797-93F5-7BEE87561738}"/>
              </a:ext>
            </a:extLst>
          </p:cNvPr>
          <p:cNvSpPr txBox="1"/>
          <p:nvPr/>
        </p:nvSpPr>
        <p:spPr>
          <a:xfrm>
            <a:off x="541531" y="589761"/>
            <a:ext cx="8839951" cy="166199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5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5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5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5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5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5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5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5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5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5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5400" b="1" i="0" u="none" strike="noStrike" kern="1200" normalizeH="0" baseline="0" noProof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8" descr="Cute Bakery chef girl welcome smiling cartoon art illustration 1936523  Vector Art at Vecteezy">
            <a:extLst>
              <a:ext uri="{FF2B5EF4-FFF2-40B4-BE49-F238E27FC236}">
                <a16:creationId xmlns:a16="http://schemas.microsoft.com/office/drawing/2014/main" id="{A591D19F-7944-44B0-B5C8-4A3CAB626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clrChange>
              <a:clrFrom>
                <a:srgbClr val="FDE0DC"/>
              </a:clrFrom>
              <a:clrTo>
                <a:srgbClr val="FDE0D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6629" y="-70321"/>
            <a:ext cx="4011444" cy="3209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74787AE-977C-484F-A4D3-134D488C068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776" y="4804305"/>
            <a:ext cx="5139373" cy="140220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C0B3826-757F-4822-8375-6E691C2A02A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45" y="2997502"/>
            <a:ext cx="5581366" cy="170125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233E4C5-F9D7-4880-82FF-12646D09C42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776" y="2982745"/>
            <a:ext cx="5139373" cy="1702220"/>
          </a:xfrm>
          <a:prstGeom prst="rect">
            <a:avLst/>
          </a:prstGeom>
        </p:spPr>
      </p:pic>
      <p:pic>
        <p:nvPicPr>
          <p:cNvPr id="14" name="Picture 4" descr="Premium Vector | Set of cupcake cartoon illustration">
            <a:extLst>
              <a:ext uri="{FF2B5EF4-FFF2-40B4-BE49-F238E27FC236}">
                <a16:creationId xmlns:a16="http://schemas.microsoft.com/office/drawing/2014/main" id="{B0BA4015-244D-45D0-BAA1-4908952BA8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1" t="51430" r="50280" b="3863"/>
          <a:stretch/>
        </p:blipFill>
        <p:spPr bwMode="auto">
          <a:xfrm rot="1193808">
            <a:off x="10534301" y="4956787"/>
            <a:ext cx="1620218" cy="1585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D134283-56F9-4B69-AB8A-21DE4AF931A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45" y="4778972"/>
            <a:ext cx="5581366" cy="1402202"/>
          </a:xfrm>
          <a:prstGeom prst="rect">
            <a:avLst/>
          </a:prstGeom>
        </p:spPr>
      </p:pic>
      <p:pic>
        <p:nvPicPr>
          <p:cNvPr id="11" name="Picture 4" descr="Premium Vector | Set of cupcake cartoon illustration">
            <a:extLst>
              <a:ext uri="{FF2B5EF4-FFF2-40B4-BE49-F238E27FC236}">
                <a16:creationId xmlns:a16="http://schemas.microsoft.com/office/drawing/2014/main" id="{11EE26D2-5BE8-4B6C-B41A-922E5EE12B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833" b="48382"/>
          <a:stretch/>
        </p:blipFill>
        <p:spPr bwMode="auto">
          <a:xfrm rot="1021458">
            <a:off x="10612996" y="2950766"/>
            <a:ext cx="1549094" cy="1692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Premium Vector | Set of cupcake cartoon illustration">
            <a:extLst>
              <a:ext uri="{FF2B5EF4-FFF2-40B4-BE49-F238E27FC236}">
                <a16:creationId xmlns:a16="http://schemas.microsoft.com/office/drawing/2014/main" id="{89A01C87-476F-4EC6-91C9-6708E28ED7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44" t="-1360" r="2589" b="49742"/>
          <a:stretch/>
        </p:blipFill>
        <p:spPr bwMode="auto">
          <a:xfrm rot="568457">
            <a:off x="5082853" y="3027389"/>
            <a:ext cx="1658522" cy="1812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Premium Vector | Set of cupcake cartoon illustration">
            <a:extLst>
              <a:ext uri="{FF2B5EF4-FFF2-40B4-BE49-F238E27FC236}">
                <a16:creationId xmlns:a16="http://schemas.microsoft.com/office/drawing/2014/main" id="{694158C1-79A2-4BE2-BA2C-3EB5C04D86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95" t="49237" r="4686" b="6056"/>
          <a:stretch/>
        </p:blipFill>
        <p:spPr bwMode="auto">
          <a:xfrm rot="847047">
            <a:off x="4655129" y="4904873"/>
            <a:ext cx="1426256" cy="1395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E421AB93-982B-4089-859C-98A062CB9C2B}"/>
              </a:ext>
            </a:extLst>
          </p:cNvPr>
          <p:cNvSpPr txBox="1"/>
          <p:nvPr/>
        </p:nvSpPr>
        <p:spPr>
          <a:xfrm>
            <a:off x="1578247" y="3418689"/>
            <a:ext cx="3860463" cy="43088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Trồng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lúa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9BDEAAE-089C-4E31-BD81-F8B1855AC1F6}"/>
              </a:ext>
            </a:extLst>
          </p:cNvPr>
          <p:cNvSpPr txBox="1"/>
          <p:nvPr/>
        </p:nvSpPr>
        <p:spPr>
          <a:xfrm>
            <a:off x="1283302" y="5224828"/>
            <a:ext cx="3127459" cy="430887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nghệ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tin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487F48E-DA84-45DC-BD9F-46E2D7318CEC}"/>
              </a:ext>
            </a:extLst>
          </p:cNvPr>
          <p:cNvSpPr txBox="1"/>
          <p:nvPr/>
        </p:nvSpPr>
        <p:spPr>
          <a:xfrm>
            <a:off x="7801130" y="3427176"/>
            <a:ext cx="3390341" cy="43088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Cơ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khí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40E9AAC-5E65-4464-AEF4-A2113D3E9490}"/>
              </a:ext>
            </a:extLst>
          </p:cNvPr>
          <p:cNvSpPr txBox="1"/>
          <p:nvPr/>
        </p:nvSpPr>
        <p:spPr>
          <a:xfrm>
            <a:off x="7587770" y="5264629"/>
            <a:ext cx="3457678" cy="430887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 </a:t>
            </a:r>
            <a:r>
              <a:rPr lang="en-US" sz="2800" b="1" dirty="0" err="1">
                <a:ln w="0"/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b="1" dirty="0">
                <a:ln w="0"/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b="1" dirty="0">
                <a:ln w="0"/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b="1" dirty="0">
                <a:ln w="0"/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4" name="AmthanhThua">
            <a:hlinkClick r:id="" action="ppaction://media"/>
            <a:extLst>
              <a:ext uri="{FF2B5EF4-FFF2-40B4-BE49-F238E27FC236}">
                <a16:creationId xmlns:a16="http://schemas.microsoft.com/office/drawing/2014/main" id="{90BF4F3A-CED4-446B-B1E6-D5D0614B9C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7E2DF8A1-59F4-4F66-B687-F79555C50E6E}"/>
              </a:ext>
            </a:extLst>
          </p:cNvPr>
          <p:cNvSpPr txBox="1"/>
          <p:nvPr/>
        </p:nvSpPr>
        <p:spPr>
          <a:xfrm>
            <a:off x="-1759465" y="2036998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Đúng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E392F84-F2F5-4BBC-AD06-1D8DD356EF98}"/>
              </a:ext>
            </a:extLst>
          </p:cNvPr>
          <p:cNvSpPr txBox="1"/>
          <p:nvPr/>
        </p:nvSpPr>
        <p:spPr>
          <a:xfrm>
            <a:off x="-1645107" y="3625082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Sai</a:t>
            </a:r>
          </a:p>
        </p:txBody>
      </p:sp>
      <p:pic>
        <p:nvPicPr>
          <p:cNvPr id="37" name="59c3c5f047238">
            <a:hlinkClick r:id="" action="ppaction://media"/>
            <a:extLst>
              <a:ext uri="{FF2B5EF4-FFF2-40B4-BE49-F238E27FC236}">
                <a16:creationId xmlns:a16="http://schemas.microsoft.com/office/drawing/2014/main" id="{13761E0A-87F5-4495-A58E-66FBEFF4931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45012" y="1348650"/>
            <a:ext cx="487363" cy="487363"/>
          </a:xfrm>
          <a:prstGeom prst="rect">
            <a:avLst/>
          </a:prstGeom>
        </p:spPr>
      </p:pic>
      <p:pic>
        <p:nvPicPr>
          <p:cNvPr id="38" name="AmthanhThua">
            <a:hlinkClick r:id="" action="ppaction://media"/>
            <a:extLst>
              <a:ext uri="{FF2B5EF4-FFF2-40B4-BE49-F238E27FC236}">
                <a16:creationId xmlns:a16="http://schemas.microsoft.com/office/drawing/2014/main" id="{57B5F1A1-40BD-4BF0-8F2C-5670EBD764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52490" y="5031842"/>
            <a:ext cx="487363" cy="487363"/>
          </a:xfrm>
          <a:prstGeom prst="rect">
            <a:avLst/>
          </a:prstGeom>
        </p:spPr>
      </p:pic>
      <p:pic>
        <p:nvPicPr>
          <p:cNvPr id="39" name="AmthanhThua">
            <a:hlinkClick r:id="" action="ppaction://media"/>
            <a:extLst>
              <a:ext uri="{FF2B5EF4-FFF2-40B4-BE49-F238E27FC236}">
                <a16:creationId xmlns:a16="http://schemas.microsoft.com/office/drawing/2014/main" id="{1B41B71D-98CC-47DF-A190-E2EEFB9018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37935" y="5655715"/>
            <a:ext cx="487363" cy="487363"/>
          </a:xfrm>
          <a:prstGeom prst="rect">
            <a:avLst/>
          </a:prstGeom>
        </p:spPr>
      </p:pic>
      <p:pic>
        <p:nvPicPr>
          <p:cNvPr id="40" name="Picture 39">
            <a:hlinkClick r:id="rId16" action="ppaction://hlinksldjump"/>
            <a:extLst>
              <a:ext uri="{FF2B5EF4-FFF2-40B4-BE49-F238E27FC236}">
                <a16:creationId xmlns:a16="http://schemas.microsoft.com/office/drawing/2014/main" id="{67F41AD4-DED0-4CF7-BAF6-826FE673188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89149" y="87517"/>
            <a:ext cx="627889" cy="627889"/>
          </a:xfrm>
          <a:prstGeom prst="rect">
            <a:avLst/>
          </a:prstGeom>
        </p:spPr>
      </p:pic>
      <p:pic>
        <p:nvPicPr>
          <p:cNvPr id="25" name="CẤM BUÔN BÁN, CẤM REUP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5175907" y="3634133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34472" y="504387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1035032" y="343082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840337" y="524832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8069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30" grpId="0"/>
      <p:bldP spid="31" grpId="0"/>
      <p:bldP spid="32" grpId="0"/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BB1D247-55C8-4FC2-A0AF-8ECF74306018}"/>
              </a:ext>
            </a:extLst>
          </p:cNvPr>
          <p:cNvSpPr/>
          <p:nvPr/>
        </p:nvSpPr>
        <p:spPr>
          <a:xfrm>
            <a:off x="509756" y="353292"/>
            <a:ext cx="9982200" cy="2286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F467D3-3613-4797-93F5-7BEE87561738}"/>
              </a:ext>
            </a:extLst>
          </p:cNvPr>
          <p:cNvSpPr txBox="1"/>
          <p:nvPr/>
        </p:nvSpPr>
        <p:spPr>
          <a:xfrm>
            <a:off x="634844" y="722796"/>
            <a:ext cx="8302168" cy="135421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lvl="0" algn="ctr">
              <a:defRPr/>
            </a:pPr>
            <a:r>
              <a:rPr lang="en-US" sz="4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4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4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4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4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8" descr="Cute Bakery chef girl welcome smiling cartoon art illustration 1936523  Vector Art at Vecteezy">
            <a:extLst>
              <a:ext uri="{FF2B5EF4-FFF2-40B4-BE49-F238E27FC236}">
                <a16:creationId xmlns:a16="http://schemas.microsoft.com/office/drawing/2014/main" id="{A591D19F-7944-44B0-B5C8-4A3CAB626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clrChange>
              <a:clrFrom>
                <a:srgbClr val="FDE0DC"/>
              </a:clrFrom>
              <a:clrTo>
                <a:srgbClr val="FDE0D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6629" y="-70321"/>
            <a:ext cx="4011444" cy="3209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74787AE-977C-484F-A4D3-134D488C068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776" y="4804305"/>
            <a:ext cx="5139373" cy="140220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C0B3826-757F-4822-8375-6E691C2A02A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66" y="2951432"/>
            <a:ext cx="5139373" cy="140220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233E4C5-F9D7-4880-82FF-12646D09C42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408" y="2951314"/>
            <a:ext cx="5139373" cy="1402202"/>
          </a:xfrm>
          <a:prstGeom prst="rect">
            <a:avLst/>
          </a:prstGeom>
        </p:spPr>
      </p:pic>
      <p:pic>
        <p:nvPicPr>
          <p:cNvPr id="14" name="Picture 4" descr="Premium Vector | Set of cupcake cartoon illustration">
            <a:extLst>
              <a:ext uri="{FF2B5EF4-FFF2-40B4-BE49-F238E27FC236}">
                <a16:creationId xmlns:a16="http://schemas.microsoft.com/office/drawing/2014/main" id="{B0BA4015-244D-45D0-BAA1-4908952BA8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1" t="51430" r="50280" b="3863"/>
          <a:stretch/>
        </p:blipFill>
        <p:spPr bwMode="auto">
          <a:xfrm rot="1193808">
            <a:off x="10534301" y="4956787"/>
            <a:ext cx="1620218" cy="1585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D134283-56F9-4B69-AB8A-21DE4AF931A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83" y="4778972"/>
            <a:ext cx="5139373" cy="1402202"/>
          </a:xfrm>
          <a:prstGeom prst="rect">
            <a:avLst/>
          </a:prstGeom>
        </p:spPr>
      </p:pic>
      <p:pic>
        <p:nvPicPr>
          <p:cNvPr id="11" name="Picture 4" descr="Premium Vector | Set of cupcake cartoon illustration">
            <a:extLst>
              <a:ext uri="{FF2B5EF4-FFF2-40B4-BE49-F238E27FC236}">
                <a16:creationId xmlns:a16="http://schemas.microsoft.com/office/drawing/2014/main" id="{11EE26D2-5BE8-4B6C-B41A-922E5EE12B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833" b="48382"/>
          <a:stretch/>
        </p:blipFill>
        <p:spPr bwMode="auto">
          <a:xfrm rot="1021458">
            <a:off x="10612996" y="2950766"/>
            <a:ext cx="1549094" cy="1692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Premium Vector | Set of cupcake cartoon illustration">
            <a:extLst>
              <a:ext uri="{FF2B5EF4-FFF2-40B4-BE49-F238E27FC236}">
                <a16:creationId xmlns:a16="http://schemas.microsoft.com/office/drawing/2014/main" id="{89A01C87-476F-4EC6-91C9-6708E28ED7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44" t="-1360" r="2589" b="49742"/>
          <a:stretch/>
        </p:blipFill>
        <p:spPr bwMode="auto">
          <a:xfrm rot="568457">
            <a:off x="4786652" y="2844406"/>
            <a:ext cx="1658522" cy="1812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Premium Vector | Set of cupcake cartoon illustration">
            <a:extLst>
              <a:ext uri="{FF2B5EF4-FFF2-40B4-BE49-F238E27FC236}">
                <a16:creationId xmlns:a16="http://schemas.microsoft.com/office/drawing/2014/main" id="{694158C1-79A2-4BE2-BA2C-3EB5C04D86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95" t="49237" r="4686" b="6056"/>
          <a:stretch/>
        </p:blipFill>
        <p:spPr bwMode="auto">
          <a:xfrm rot="847047">
            <a:off x="4655129" y="4904873"/>
            <a:ext cx="1426256" cy="1395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E421AB93-982B-4089-859C-98A062CB9C2B}"/>
              </a:ext>
            </a:extLst>
          </p:cNvPr>
          <p:cNvSpPr txBox="1"/>
          <p:nvPr/>
        </p:nvSpPr>
        <p:spPr>
          <a:xfrm>
            <a:off x="1719383" y="3378483"/>
            <a:ext cx="3066545" cy="430887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Nuôi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trồng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thủy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sản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9BDEAAE-089C-4E31-BD81-F8B1855AC1F6}"/>
              </a:ext>
            </a:extLst>
          </p:cNvPr>
          <p:cNvSpPr txBox="1"/>
          <p:nvPr/>
        </p:nvSpPr>
        <p:spPr>
          <a:xfrm>
            <a:off x="1681361" y="5249703"/>
            <a:ext cx="2677592" cy="430887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Trồng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ăn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487F48E-DA84-45DC-BD9F-46E2D7318CEC}"/>
              </a:ext>
            </a:extLst>
          </p:cNvPr>
          <p:cNvSpPr txBox="1"/>
          <p:nvPr/>
        </p:nvSpPr>
        <p:spPr>
          <a:xfrm>
            <a:off x="8230461" y="3396279"/>
            <a:ext cx="1773499" cy="430887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Trồng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rừng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40E9AAC-5E65-4464-AEF4-A2113D3E9490}"/>
              </a:ext>
            </a:extLst>
          </p:cNvPr>
          <p:cNvSpPr txBox="1"/>
          <p:nvPr/>
        </p:nvSpPr>
        <p:spPr>
          <a:xfrm>
            <a:off x="8151857" y="5207910"/>
            <a:ext cx="2008563" cy="430887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Sản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xuất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ô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4" name="AmthanhThua">
            <a:hlinkClick r:id="" action="ppaction://media"/>
            <a:extLst>
              <a:ext uri="{FF2B5EF4-FFF2-40B4-BE49-F238E27FC236}">
                <a16:creationId xmlns:a16="http://schemas.microsoft.com/office/drawing/2014/main" id="{90BF4F3A-CED4-446B-B1E6-D5D0614B9C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7E2DF8A1-59F4-4F66-B687-F79555C50E6E}"/>
              </a:ext>
            </a:extLst>
          </p:cNvPr>
          <p:cNvSpPr txBox="1"/>
          <p:nvPr/>
        </p:nvSpPr>
        <p:spPr>
          <a:xfrm>
            <a:off x="-1759465" y="2036998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Đúng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E392F84-F2F5-4BBC-AD06-1D8DD356EF98}"/>
              </a:ext>
            </a:extLst>
          </p:cNvPr>
          <p:cNvSpPr txBox="1"/>
          <p:nvPr/>
        </p:nvSpPr>
        <p:spPr>
          <a:xfrm>
            <a:off x="-1645107" y="3625082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Sai</a:t>
            </a:r>
          </a:p>
        </p:txBody>
      </p:sp>
      <p:pic>
        <p:nvPicPr>
          <p:cNvPr id="37" name="59c3c5f047238">
            <a:hlinkClick r:id="" action="ppaction://media"/>
            <a:extLst>
              <a:ext uri="{FF2B5EF4-FFF2-40B4-BE49-F238E27FC236}">
                <a16:creationId xmlns:a16="http://schemas.microsoft.com/office/drawing/2014/main" id="{13761E0A-87F5-4495-A58E-66FBEFF4931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45012" y="1348650"/>
            <a:ext cx="487363" cy="487363"/>
          </a:xfrm>
          <a:prstGeom prst="rect">
            <a:avLst/>
          </a:prstGeom>
        </p:spPr>
      </p:pic>
      <p:pic>
        <p:nvPicPr>
          <p:cNvPr id="38" name="AmthanhThua">
            <a:hlinkClick r:id="" action="ppaction://media"/>
            <a:extLst>
              <a:ext uri="{FF2B5EF4-FFF2-40B4-BE49-F238E27FC236}">
                <a16:creationId xmlns:a16="http://schemas.microsoft.com/office/drawing/2014/main" id="{57B5F1A1-40BD-4BF0-8F2C-5670EBD764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52490" y="5031842"/>
            <a:ext cx="487363" cy="487363"/>
          </a:xfrm>
          <a:prstGeom prst="rect">
            <a:avLst/>
          </a:prstGeom>
        </p:spPr>
      </p:pic>
      <p:pic>
        <p:nvPicPr>
          <p:cNvPr id="39" name="AmthanhThua">
            <a:hlinkClick r:id="" action="ppaction://media"/>
            <a:extLst>
              <a:ext uri="{FF2B5EF4-FFF2-40B4-BE49-F238E27FC236}">
                <a16:creationId xmlns:a16="http://schemas.microsoft.com/office/drawing/2014/main" id="{1B41B71D-98CC-47DF-A190-E2EEFB9018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37935" y="5655715"/>
            <a:ext cx="487363" cy="487363"/>
          </a:xfrm>
          <a:prstGeom prst="rect">
            <a:avLst/>
          </a:prstGeom>
        </p:spPr>
      </p:pic>
      <p:pic>
        <p:nvPicPr>
          <p:cNvPr id="40" name="Picture 39">
            <a:hlinkClick r:id="rId16" action="ppaction://hlinksldjump"/>
            <a:extLst>
              <a:ext uri="{FF2B5EF4-FFF2-40B4-BE49-F238E27FC236}">
                <a16:creationId xmlns:a16="http://schemas.microsoft.com/office/drawing/2014/main" id="{67F41AD4-DED0-4CF7-BAF6-826FE673188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89149" y="87517"/>
            <a:ext cx="627889" cy="627889"/>
          </a:xfrm>
          <a:prstGeom prst="rect">
            <a:avLst/>
          </a:prstGeom>
        </p:spPr>
      </p:pic>
      <p:pic>
        <p:nvPicPr>
          <p:cNvPr id="25" name="CẤM BUÔN BÁN, CẤM REUP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777440" y="5181931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34472" y="504387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887056" y="336958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98310" y="325594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522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30" grpId="0"/>
      <p:bldP spid="31" grpId="0"/>
      <p:bldP spid="32" grpId="0"/>
      <p:bldP spid="3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" name="Picture 12" descr="Cute Chef girl smiling cartoon art holding label illustration logo. Premium  Vector Stock Vector | Adobe Stock">
            <a:extLst>
              <a:ext uri="{FF2B5EF4-FFF2-40B4-BE49-F238E27FC236}">
                <a16:creationId xmlns:a16="http://schemas.microsoft.com/office/drawing/2014/main" id="{7A5ACB37-27E5-4471-838B-1F43A379A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56" b="97222" l="5111" r="92222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0176" y="97275"/>
            <a:ext cx="9237831" cy="7390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B08EFC5-B057-4387-8694-800B9985BB9B}"/>
              </a:ext>
            </a:extLst>
          </p:cNvPr>
          <p:cNvGrpSpPr/>
          <p:nvPr/>
        </p:nvGrpSpPr>
        <p:grpSpPr>
          <a:xfrm>
            <a:off x="162871" y="222700"/>
            <a:ext cx="5610733" cy="2843137"/>
            <a:chOff x="5539527" y="-288430"/>
            <a:chExt cx="5610733" cy="2843137"/>
          </a:xfrm>
        </p:grpSpPr>
        <p:sp>
          <p:nvSpPr>
            <p:cNvPr id="8" name="Speech Bubble: Oval 7">
              <a:extLst>
                <a:ext uri="{FF2B5EF4-FFF2-40B4-BE49-F238E27FC236}">
                  <a16:creationId xmlns:a16="http://schemas.microsoft.com/office/drawing/2014/main" id="{7A7C5CDC-326B-489F-9D81-59FB47876ABC}"/>
                </a:ext>
              </a:extLst>
            </p:cNvPr>
            <p:cNvSpPr/>
            <p:nvPr/>
          </p:nvSpPr>
          <p:spPr>
            <a:xfrm rot="10989257">
              <a:off x="5539527" y="-288430"/>
              <a:ext cx="5610733" cy="2843137"/>
            </a:xfrm>
            <a:prstGeom prst="wedgeEllipseCallout">
              <a:avLst>
                <a:gd name="adj1" fmla="val -24952"/>
                <a:gd name="adj2" fmla="val -77089"/>
              </a:avLst>
            </a:prstGeom>
            <a:solidFill>
              <a:schemeClr val="bg1"/>
            </a:solidFill>
            <a:ln w="76200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50E73AF-DA31-4980-8944-8C7C1A877759}"/>
                </a:ext>
              </a:extLst>
            </p:cNvPr>
            <p:cNvSpPr txBox="1"/>
            <p:nvPr/>
          </p:nvSpPr>
          <p:spPr>
            <a:xfrm>
              <a:off x="5729549" y="420305"/>
              <a:ext cx="5374868" cy="1661993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 w="31750">
                    <a:solidFill>
                      <a:srgbClr val="002060"/>
                    </a:solidFill>
                  </a:ln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Những chiếc bánh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 w="31750">
                    <a:solidFill>
                      <a:srgbClr val="002060"/>
                    </a:solidFill>
                  </a:ln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thật là ngon !</a:t>
              </a:r>
            </a:p>
          </p:txBody>
        </p:sp>
      </p:grpSp>
      <p:pic>
        <p:nvPicPr>
          <p:cNvPr id="12" name="Picture 12" descr="Cute Chef girl smiling cartoon art holding label illustration logo. Premium  Vector Stock Vector | Adobe Stock">
            <a:extLst>
              <a:ext uri="{FF2B5EF4-FFF2-40B4-BE49-F238E27FC236}">
                <a16:creationId xmlns:a16="http://schemas.microsoft.com/office/drawing/2014/main" id="{D5A6B07A-C7E8-471C-9612-CAF952A4AC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56" b="97222" l="5111" r="92222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658" t="67271" r="16184"/>
          <a:stretch/>
        </p:blipFill>
        <p:spPr bwMode="auto">
          <a:xfrm>
            <a:off x="-1" y="5068781"/>
            <a:ext cx="12192001" cy="2418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Premium Vector | Set of cupcake cartoon illustration">
            <a:extLst>
              <a:ext uri="{FF2B5EF4-FFF2-40B4-BE49-F238E27FC236}">
                <a16:creationId xmlns:a16="http://schemas.microsoft.com/office/drawing/2014/main" id="{47D67241-0058-4E6F-89F2-2E1095322A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833" b="48382"/>
          <a:stretch/>
        </p:blipFill>
        <p:spPr bwMode="auto">
          <a:xfrm rot="20538176">
            <a:off x="-497213" y="3840576"/>
            <a:ext cx="2790061" cy="3048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Premium Vector | Set of cupcake cartoon illustration">
            <a:extLst>
              <a:ext uri="{FF2B5EF4-FFF2-40B4-BE49-F238E27FC236}">
                <a16:creationId xmlns:a16="http://schemas.microsoft.com/office/drawing/2014/main" id="{11752D3F-563A-473A-9697-31AB0816E5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44" t="-1360" r="2589" b="49742"/>
          <a:stretch/>
        </p:blipFill>
        <p:spPr bwMode="auto">
          <a:xfrm rot="568457">
            <a:off x="1690313" y="3526010"/>
            <a:ext cx="2854022" cy="3118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Premium Vector | Set of cupcake cartoon illustration">
            <a:extLst>
              <a:ext uri="{FF2B5EF4-FFF2-40B4-BE49-F238E27FC236}">
                <a16:creationId xmlns:a16="http://schemas.microsoft.com/office/drawing/2014/main" id="{472112B2-53B7-4305-AE70-130AD49AA0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95" t="49237" r="4686" b="6056"/>
          <a:stretch/>
        </p:blipFill>
        <p:spPr bwMode="auto">
          <a:xfrm rot="21323900">
            <a:off x="8394247" y="4264689"/>
            <a:ext cx="2454333" cy="2401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Premium Vector | Set of cupcake cartoon illustration">
            <a:extLst>
              <a:ext uri="{FF2B5EF4-FFF2-40B4-BE49-F238E27FC236}">
                <a16:creationId xmlns:a16="http://schemas.microsoft.com/office/drawing/2014/main" id="{300B3E55-DAFE-47D8-A879-840B856698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1" t="51430" r="50280" b="3863"/>
          <a:stretch/>
        </p:blipFill>
        <p:spPr bwMode="auto">
          <a:xfrm rot="1193808">
            <a:off x="9744071" y="4154414"/>
            <a:ext cx="2788108" cy="2728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Tieng-yeah-tre-con-www_nhacchuongvui_com (1)">
            <a:hlinkClick r:id="" action="ppaction://media"/>
            <a:extLst>
              <a:ext uri="{FF2B5EF4-FFF2-40B4-BE49-F238E27FC236}">
                <a16:creationId xmlns:a16="http://schemas.microsoft.com/office/drawing/2014/main" id="{EB8F4836-37DA-42E4-87EF-DFADF0A1B2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273175" y="5927420"/>
            <a:ext cx="1025525" cy="102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809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41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2" descr="图片包含 矢量图形, 文字&#10;&#10;已生成高可信度的说明">
            <a:extLst>
              <a:ext uri="{FF2B5EF4-FFF2-40B4-BE49-F238E27FC236}">
                <a16:creationId xmlns:a16="http://schemas.microsoft.com/office/drawing/2014/main" id="{2F89B03B-8E83-4F08-B63E-B94AD7073F0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27" b="29462"/>
          <a:stretch/>
        </p:blipFill>
        <p:spPr>
          <a:xfrm>
            <a:off x="0" y="4242921"/>
            <a:ext cx="12191999" cy="36681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6" y="-1834919"/>
            <a:ext cx="8289971" cy="7275773"/>
          </a:xfrm>
          <a:prstGeom prst="rect">
            <a:avLst/>
          </a:prstGeom>
        </p:spPr>
      </p:pic>
      <p:sp>
        <p:nvSpPr>
          <p:cNvPr id="8" name="文本框 6">
            <a:extLst>
              <a:ext uri="{FF2B5EF4-FFF2-40B4-BE49-F238E27FC236}">
                <a16:creationId xmlns:a16="http://schemas.microsoft.com/office/drawing/2014/main" id="{14E1C89D-F82E-46A6-B0B5-8C5C7843D6E8}"/>
              </a:ext>
            </a:extLst>
          </p:cNvPr>
          <p:cNvSpPr txBox="1"/>
          <p:nvPr/>
        </p:nvSpPr>
        <p:spPr>
          <a:xfrm>
            <a:off x="2383061" y="931651"/>
            <a:ext cx="4381533" cy="3637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lnSpc>
                <a:spcPct val="120000"/>
              </a:lnSpc>
              <a:defRPr sz="3600" i="0">
                <a:solidFill>
                  <a:srgbClr val="A05B2E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3E8A47">
                      <a:satMod val="175000"/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KHÁM 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3E8A47">
                      <a:satMod val="175000"/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PHÁ</a:t>
            </a:r>
            <a:endParaRPr kumimoji="0" lang="zh-CN" altLang="en-US" sz="9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101600">
                  <a:srgbClr val="3E8A47">
                    <a:satMod val="175000"/>
                    <a:alpha val="40000"/>
                  </a:srgbClr>
                </a:glow>
                <a:outerShdw blurRad="50800" dist="38100" algn="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Verdana" panose="020B0604030504040204" pitchFamily="34" charset="0"/>
              <a:ea typeface="思源黑体 CN Bold" panose="020B0800000000000000" pitchFamily="34" charset="-122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2132" y="0"/>
            <a:ext cx="5664435" cy="6850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46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854" y="4992496"/>
            <a:ext cx="5950212" cy="2572735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93331" y="1460123"/>
            <a:ext cx="11614189" cy="2319397"/>
          </a:xfrm>
          <a:prstGeom prst="roundRect">
            <a:avLst/>
          </a:prstGeom>
          <a:solidFill>
            <a:schemeClr val="bg1">
              <a:alpha val="83000"/>
            </a:schemeClr>
          </a:solidFill>
          <a:ln w="98425" cmpd="thickThin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文本框 34">
            <a:extLst>
              <a:ext uri="{FF2B5EF4-FFF2-40B4-BE49-F238E27FC236}">
                <a16:creationId xmlns:a16="http://schemas.microsoft.com/office/drawing/2014/main" id="{2B8075FB-CC11-41C6-892F-DBCE6CA63AB1}"/>
              </a:ext>
            </a:extLst>
          </p:cNvPr>
          <p:cNvSpPr txBox="1"/>
          <p:nvPr/>
        </p:nvSpPr>
        <p:spPr>
          <a:xfrm>
            <a:off x="664007" y="1714354"/>
            <a:ext cx="1051199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800">
              <a:defRPr/>
            </a:pPr>
            <a:r>
              <a:rPr lang="en-US" sz="5400" b="1" kern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5400" b="1" kern="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5400" b="1" kern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kern="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5400" b="1" kern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kern="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5400" b="1" kern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kern="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lợi</a:t>
            </a:r>
            <a:r>
              <a:rPr lang="en-US" sz="5400" b="1" kern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kern="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ích</a:t>
            </a:r>
            <a:r>
              <a:rPr lang="en-US" sz="5400" b="1" kern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kern="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5400" b="1" kern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kern="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5400" b="1" kern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kern="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5400" b="1" kern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kern="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5400" b="1" kern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kern="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5400" b="1" kern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kern="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nông</a:t>
            </a:r>
            <a:r>
              <a:rPr lang="en-US" sz="5400" b="1" kern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kern="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nghiệp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图片 2" descr="图片包含 矢量图形, 文字&#10;&#10;已生成高可信度的说明">
            <a:extLst>
              <a:ext uri="{FF2B5EF4-FFF2-40B4-BE49-F238E27FC236}">
                <a16:creationId xmlns:a16="http://schemas.microsoft.com/office/drawing/2014/main" id="{2F89B03B-8E83-4F08-B63E-B94AD7073F0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35" b="29462"/>
          <a:stretch/>
        </p:blipFill>
        <p:spPr>
          <a:xfrm>
            <a:off x="-198281" y="4139381"/>
            <a:ext cx="12191999" cy="34633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07581" y="-11240"/>
            <a:ext cx="5664435" cy="68508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96" b="100000" l="0" r="100000">
                        <a14:foregroundMark x1="42979" y1="21801" x2="51064" y2="26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7742" y="-11240"/>
            <a:ext cx="2486652" cy="2232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839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</p:bldLst>
  </p:timing>
</p:sld>
</file>

<file path=ppt/theme/theme1.xml><?xml version="1.0" encoding="utf-8"?>
<a:theme xmlns:a="http://schemas.openxmlformats.org/drawingml/2006/main" name="千图网海量PPT模板www.58pic.com ​​">
  <a:themeElements>
    <a:clrScheme name="自定义 225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E8A47"/>
      </a:accent1>
      <a:accent2>
        <a:srgbClr val="3E8A47"/>
      </a:accent2>
      <a:accent3>
        <a:srgbClr val="3E8A47"/>
      </a:accent3>
      <a:accent4>
        <a:srgbClr val="3E8A47"/>
      </a:accent4>
      <a:accent5>
        <a:srgbClr val="3E8A47"/>
      </a:accent5>
      <a:accent6>
        <a:srgbClr val="3E8A47"/>
      </a:accent6>
      <a:hlink>
        <a:srgbClr val="3E8A47"/>
      </a:hlink>
      <a:folHlink>
        <a:srgbClr val="3E8A47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009900"/>
      </a:accent1>
      <a:accent2>
        <a:srgbClr val="99CC00"/>
      </a:accent2>
      <a:accent3>
        <a:srgbClr val="F4EE00"/>
      </a:accent3>
      <a:accent4>
        <a:srgbClr val="007300"/>
      </a:accent4>
      <a:accent5>
        <a:srgbClr val="EDD003"/>
      </a:accent5>
      <a:accent6>
        <a:srgbClr val="82AE00"/>
      </a:accent6>
      <a:hlink>
        <a:srgbClr val="009900"/>
      </a:hlink>
      <a:folHlink>
        <a:srgbClr val="BFBFBF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371</TotalTime>
  <Words>701</Words>
  <Application>Microsoft Office PowerPoint</Application>
  <PresentationFormat>Widescreen</PresentationFormat>
  <Paragraphs>96</Paragraphs>
  <Slides>25</Slides>
  <Notes>6</Notes>
  <HiddenSlides>0</HiddenSlides>
  <MMClips>12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25</vt:i4>
      </vt:variant>
    </vt:vector>
  </HeadingPairs>
  <TitlesOfParts>
    <vt:vector size="40" baseType="lpstr">
      <vt:lpstr>等线</vt:lpstr>
      <vt:lpstr>等线 Light</vt:lpstr>
      <vt:lpstr>Algerian</vt:lpstr>
      <vt:lpstr>Arial</vt:lpstr>
      <vt:lpstr>Calibri</vt:lpstr>
      <vt:lpstr>Calibri Light</vt:lpstr>
      <vt:lpstr>Georgia</vt:lpstr>
      <vt:lpstr>iCiel Cadena</vt:lpstr>
      <vt:lpstr>Source Han Sans HW SC</vt:lpstr>
      <vt:lpstr>Times New Roman</vt:lpstr>
      <vt:lpstr>Verdana</vt:lpstr>
      <vt:lpstr>千图网海量PPT模板www.58pic.com ​​</vt:lpstr>
      <vt:lpstr>Custom Design</vt:lpstr>
      <vt:lpstr>Office 主题​​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Huyền Đỗ</cp:lastModifiedBy>
  <cp:revision>21</cp:revision>
  <dcterms:created xsi:type="dcterms:W3CDTF">2022-08-11T01:45:13Z</dcterms:created>
  <dcterms:modified xsi:type="dcterms:W3CDTF">2023-11-10T15:28:11Z</dcterms:modified>
</cp:coreProperties>
</file>