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5"/>
  </p:notesMasterIdLst>
  <p:sldIdLst>
    <p:sldId id="272" r:id="rId4"/>
    <p:sldId id="273" r:id="rId5"/>
    <p:sldId id="274" r:id="rId6"/>
    <p:sldId id="310" r:id="rId7"/>
    <p:sldId id="275" r:id="rId8"/>
    <p:sldId id="263" r:id="rId9"/>
    <p:sldId id="276" r:id="rId10"/>
    <p:sldId id="260" r:id="rId11"/>
    <p:sldId id="294" r:id="rId12"/>
    <p:sldId id="261" r:id="rId13"/>
    <p:sldId id="295" r:id="rId14"/>
    <p:sldId id="297" r:id="rId15"/>
    <p:sldId id="308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715621-E2B8-4220-B982-9F17267864C6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xmlns="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xmlns="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xmlns="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xmlns="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xmlns="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xmlns="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xmlns="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xmlns="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xmlns="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xmlns="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xmlns="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xmlns="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xmlns="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xmlns="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xmlns="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xmlns="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xmlns="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xmlns="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xmlns="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xmlns="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xmlns="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xmlns="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xmlns="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xmlns="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xmlns="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xmlns="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xmlns="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xmlns="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xmlns="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xmlns="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xmlns="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xmlns="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xmlns="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xmlns="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xmlns="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xmlns="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xmlns="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xmlns="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xmlns="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xmlns="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xmlns="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xmlns="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xmlns="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xmlns="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xmlns="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xmlns="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xmlns="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xmlns="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xmlns="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xmlns="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xmlns="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xmlns="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xmlns="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xmlns="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xmlns="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xmlns="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xmlns="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xmlns="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xmlns="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xmlns="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xmlns="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xmlns="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xmlns="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xmlns="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xmlns="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xmlns="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xmlns="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xmlns="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xmlns="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xmlns="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xmlns="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xmlns="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xmlns="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xmlns="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xmlns="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xmlns="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xmlns="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xmlns="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xmlns="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xmlns="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xmlns="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xmlns="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xmlns="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xmlns="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xmlns="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xmlns="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xmlns="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xmlns="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xmlns="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xmlns="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xmlns="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xmlns="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xmlns="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xmlns="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xmlns="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xmlns="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xmlns="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xmlns="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xmlns="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xmlns="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xmlns="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xmlns="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xmlns="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xmlns="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xmlns="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xmlns="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xmlns="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srgbClr val="0070C0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C00000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B28401E-DFBD-47B9-AB4D-020154E613C5}"/>
                </a:ext>
              </a:extLst>
            </p:cNvPr>
            <p:cNvSpPr txBox="1"/>
            <p:nvPr/>
          </p:nvSpPr>
          <p:spPr>
            <a:xfrm>
              <a:off x="1781519" y="2708803"/>
              <a:ext cx="6601463" cy="14403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giềng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tắt</a:t>
              </a:r>
              <a:r>
                <a:rPr lang="en-US" sz="3600" b="1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lửa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6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đèn</a:t>
              </a:r>
              <a:r>
                <a:rPr lang="en-US" sz="3600" b="1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xmlns="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533</Words>
  <Application>Microsoft Office PowerPoint</Application>
  <PresentationFormat>Widescreen</PresentationFormat>
  <Paragraphs>46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Tahoma</vt:lpstr>
      <vt:lpstr>Times New Roman</vt:lpstr>
      <vt:lpstr>UTM Avo</vt:lpstr>
      <vt:lpstr>UTMavobold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26</cp:revision>
  <dcterms:created xsi:type="dcterms:W3CDTF">2022-07-21T01:10:23Z</dcterms:created>
  <dcterms:modified xsi:type="dcterms:W3CDTF">2022-10-31T07:32:18Z</dcterms:modified>
</cp:coreProperties>
</file>