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6" r:id="rId3"/>
    <p:sldMasterId id="2147483698" r:id="rId4"/>
    <p:sldMasterId id="2147483711" r:id="rId5"/>
    <p:sldMasterId id="2147483723" r:id="rId6"/>
    <p:sldMasterId id="2147483736" r:id="rId7"/>
    <p:sldMasterId id="2147483748" r:id="rId8"/>
  </p:sldMasterIdLst>
  <p:notesMasterIdLst>
    <p:notesMasterId r:id="rId34"/>
  </p:notesMasterIdLst>
  <p:sldIdLst>
    <p:sldId id="343" r:id="rId9"/>
    <p:sldId id="353" r:id="rId10"/>
    <p:sldId id="256" r:id="rId11"/>
    <p:sldId id="324" r:id="rId12"/>
    <p:sldId id="531" r:id="rId13"/>
    <p:sldId id="447" r:id="rId14"/>
    <p:sldId id="562" r:id="rId15"/>
    <p:sldId id="599" r:id="rId16"/>
    <p:sldId id="614" r:id="rId17"/>
    <p:sldId id="525" r:id="rId18"/>
    <p:sldId id="615" r:id="rId19"/>
    <p:sldId id="586" r:id="rId20"/>
    <p:sldId id="611" r:id="rId21"/>
    <p:sldId id="610" r:id="rId22"/>
    <p:sldId id="612" r:id="rId23"/>
    <p:sldId id="563" r:id="rId24"/>
    <p:sldId id="399" r:id="rId25"/>
    <p:sldId id="565" r:id="rId26"/>
    <p:sldId id="601" r:id="rId27"/>
    <p:sldId id="605" r:id="rId28"/>
    <p:sldId id="596" r:id="rId29"/>
    <p:sldId id="613" r:id="rId30"/>
    <p:sldId id="271" r:id="rId31"/>
    <p:sldId id="570" r:id="rId32"/>
    <p:sldId id="6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62A1DB-BCD5-455E-A7DE-06C3D4A54F5E}">
          <p14:sldIdLst>
            <p14:sldId id="343"/>
            <p14:sldId id="353"/>
            <p14:sldId id="256"/>
            <p14:sldId id="324"/>
            <p14:sldId id="531"/>
            <p14:sldId id="447"/>
            <p14:sldId id="562"/>
            <p14:sldId id="599"/>
            <p14:sldId id="614"/>
            <p14:sldId id="525"/>
            <p14:sldId id="615"/>
            <p14:sldId id="586"/>
            <p14:sldId id="611"/>
            <p14:sldId id="610"/>
            <p14:sldId id="612"/>
            <p14:sldId id="563"/>
            <p14:sldId id="399"/>
            <p14:sldId id="565"/>
            <p14:sldId id="601"/>
            <p14:sldId id="605"/>
            <p14:sldId id="596"/>
            <p14:sldId id="613"/>
            <p14:sldId id="271"/>
            <p14:sldId id="570"/>
            <p14:sldId id="606"/>
          </p14:sldIdLst>
        </p14:section>
        <p14:section name="Untitled Section" id="{4C086ED7-FE5B-4C62-9655-C662BC13D02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62" autoAdjust="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F8DA7-101A-4DDC-92EF-335CEAC83E6B}"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67BFA-213D-4E20-B3DA-81CB96C35326}" type="slidenum">
              <a:rPr lang="en-US" smtClean="0"/>
              <a:t>‹#›</a:t>
            </a:fld>
            <a:endParaRPr lang="en-US"/>
          </a:p>
        </p:txBody>
      </p:sp>
    </p:spTree>
    <p:extLst>
      <p:ext uri="{BB962C8B-B14F-4D97-AF65-F5344CB8AC3E}">
        <p14:creationId xmlns:p14="http://schemas.microsoft.com/office/powerpoint/2010/main" val="314473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BD808E3-7FB8-454D-8705-EAF0BF473BE1}"/>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C9699E55-4A80-4BA7-B3FC-3FB09F8A7F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6" name="Slide Number Placeholder 3">
            <a:extLst>
              <a:ext uri="{FF2B5EF4-FFF2-40B4-BE49-F238E27FC236}">
                <a16:creationId xmlns:a16="http://schemas.microsoft.com/office/drawing/2014/main" id="{122684F3-8ABB-4CE9-9D0A-FDF27DD79D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C42F6A-CDFC-4C64-AE31-8C659014A47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B4F0-D1BD-4B35-75E8-E3A52F244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E12578-D4A3-D3DA-2F7D-4C0F514E3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82D6BE-024D-42E0-6F6C-C5EFD32097E1}"/>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6D14F691-64CE-8B93-1B85-5BC714450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344C0-FD09-E70D-9AFF-6CFB4565BBA7}"/>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1157107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1DC9-8A62-8F0C-59DF-97813AF2E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FBEBB-86EA-ABC2-3FE8-57FB0CB64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3D4D3-3CD6-18F2-C634-9C353A05E045}"/>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E44860D8-6AFA-0CF7-6F30-5637F6C7B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89603-F19E-DA2A-3823-B8A40F52B748}"/>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144657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3D99A-0707-C7CC-C8B4-C605ACCF43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1E8598-3C3A-D699-6CC3-613742A28D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13394-D747-CDD1-2107-97AFC3B2CD37}"/>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ECB9E6C3-7A4F-AA54-EE41-0F0DB68B9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27BF-29FE-09A7-0C73-19D1D86B3BFF}"/>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1895941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B5ABDD6-982B-297B-BDA0-0F7BC746696E}"/>
              </a:ext>
            </a:extLst>
          </p:cNvPr>
          <p:cNvSpPr>
            <a:spLocks noGrp="1" noChangeArrowheads="1"/>
          </p:cNvSpPr>
          <p:nvPr>
            <p:ph type="dt" sz="half" idx="10"/>
          </p:nvPr>
        </p:nvSpPr>
        <p:spPr>
          <a:ln/>
        </p:spPr>
        <p:txBody>
          <a:bodyPr/>
          <a:lstStyle>
            <a:lvl1pPr>
              <a:defRPr/>
            </a:lvl1pPr>
          </a:lstStyle>
          <a:p>
            <a:pPr>
              <a:defRPr/>
            </a:pPr>
            <a:fld id="{5CC76BAD-8F09-4F2C-B626-C1E4164C18E2}" type="datetimeFigureOut">
              <a:rPr lang="en-US" altLang="en-US"/>
              <a:pPr>
                <a:defRPr/>
              </a:pPr>
              <a:t>11/13/2023</a:t>
            </a:fld>
            <a:endParaRPr lang="en-US" altLang="en-US"/>
          </a:p>
        </p:txBody>
      </p:sp>
      <p:sp>
        <p:nvSpPr>
          <p:cNvPr id="5" name="Rectangle 5">
            <a:extLst>
              <a:ext uri="{FF2B5EF4-FFF2-40B4-BE49-F238E27FC236}">
                <a16:creationId xmlns:a16="http://schemas.microsoft.com/office/drawing/2014/main" id="{0589FDC6-28B8-D8B7-4F7F-54D3768B80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4AEA31E-7054-0175-AA90-8C46B2502B9C}"/>
              </a:ext>
            </a:extLst>
          </p:cNvPr>
          <p:cNvSpPr>
            <a:spLocks noGrp="1" noChangeArrowheads="1"/>
          </p:cNvSpPr>
          <p:nvPr>
            <p:ph type="sldNum" sz="quarter" idx="12"/>
          </p:nvPr>
        </p:nvSpPr>
        <p:spPr>
          <a:ln/>
        </p:spPr>
        <p:txBody>
          <a:bodyPr/>
          <a:lstStyle>
            <a:lvl1pPr>
              <a:defRPr/>
            </a:lvl1pPr>
          </a:lstStyle>
          <a:p>
            <a:fld id="{7435B4D7-28DE-483A-AE03-8272F01C58ED}" type="slidenum">
              <a:rPr lang="en-US" altLang="en-US"/>
              <a:pPr/>
              <a:t>‹#›</a:t>
            </a:fld>
            <a:endParaRPr lang="en-US" altLang="en-US"/>
          </a:p>
        </p:txBody>
      </p:sp>
    </p:spTree>
    <p:extLst>
      <p:ext uri="{BB962C8B-B14F-4D97-AF65-F5344CB8AC3E}">
        <p14:creationId xmlns:p14="http://schemas.microsoft.com/office/powerpoint/2010/main" val="7414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492B3C-8826-3809-A5D9-A810385EBE97}"/>
              </a:ext>
            </a:extLst>
          </p:cNvPr>
          <p:cNvSpPr>
            <a:spLocks noGrp="1" noChangeArrowheads="1"/>
          </p:cNvSpPr>
          <p:nvPr>
            <p:ph type="dt" sz="half" idx="10"/>
          </p:nvPr>
        </p:nvSpPr>
        <p:spPr>
          <a:ln/>
        </p:spPr>
        <p:txBody>
          <a:bodyPr/>
          <a:lstStyle>
            <a:lvl1pPr>
              <a:defRPr/>
            </a:lvl1pPr>
          </a:lstStyle>
          <a:p>
            <a:pPr>
              <a:defRPr/>
            </a:pPr>
            <a:fld id="{40089B59-E9EA-455A-BE48-95C80802F3C2}" type="datetimeFigureOut">
              <a:rPr lang="en-US" altLang="en-US"/>
              <a:pPr>
                <a:defRPr/>
              </a:pPr>
              <a:t>11/13/2023</a:t>
            </a:fld>
            <a:endParaRPr lang="en-US" altLang="en-US"/>
          </a:p>
        </p:txBody>
      </p:sp>
      <p:sp>
        <p:nvSpPr>
          <p:cNvPr id="5" name="Rectangle 5">
            <a:extLst>
              <a:ext uri="{FF2B5EF4-FFF2-40B4-BE49-F238E27FC236}">
                <a16:creationId xmlns:a16="http://schemas.microsoft.com/office/drawing/2014/main" id="{A9295368-D348-6018-9A24-2BB310E61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36BCDC-A201-80C8-0C7C-AE4F64044EC8}"/>
              </a:ext>
            </a:extLst>
          </p:cNvPr>
          <p:cNvSpPr>
            <a:spLocks noGrp="1" noChangeArrowheads="1"/>
          </p:cNvSpPr>
          <p:nvPr>
            <p:ph type="sldNum" sz="quarter" idx="12"/>
          </p:nvPr>
        </p:nvSpPr>
        <p:spPr>
          <a:ln/>
        </p:spPr>
        <p:txBody>
          <a:bodyPr/>
          <a:lstStyle>
            <a:lvl1pPr>
              <a:defRPr/>
            </a:lvl1pPr>
          </a:lstStyle>
          <a:p>
            <a:fld id="{771D6E3B-0D05-486E-8C8A-7C05534284BF}" type="slidenum">
              <a:rPr lang="en-US" altLang="en-US"/>
              <a:pPr/>
              <a:t>‹#›</a:t>
            </a:fld>
            <a:endParaRPr lang="en-US" altLang="en-US"/>
          </a:p>
        </p:txBody>
      </p:sp>
    </p:spTree>
    <p:extLst>
      <p:ext uri="{BB962C8B-B14F-4D97-AF65-F5344CB8AC3E}">
        <p14:creationId xmlns:p14="http://schemas.microsoft.com/office/powerpoint/2010/main" val="2498433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CFA777A1-2A69-B464-9DC8-ED3A7EA1E068}"/>
              </a:ext>
            </a:extLst>
          </p:cNvPr>
          <p:cNvSpPr>
            <a:spLocks noGrp="1" noChangeArrowheads="1"/>
          </p:cNvSpPr>
          <p:nvPr>
            <p:ph type="dt" sz="half" idx="10"/>
          </p:nvPr>
        </p:nvSpPr>
        <p:spPr>
          <a:ln/>
        </p:spPr>
        <p:txBody>
          <a:bodyPr/>
          <a:lstStyle>
            <a:lvl1pPr>
              <a:defRPr/>
            </a:lvl1pPr>
          </a:lstStyle>
          <a:p>
            <a:pPr>
              <a:defRPr/>
            </a:pPr>
            <a:fld id="{8273A4E4-B391-4E57-BD59-C1631B0158D2}" type="datetimeFigureOut">
              <a:rPr lang="en-US" altLang="en-US"/>
              <a:pPr>
                <a:defRPr/>
              </a:pPr>
              <a:t>11/13/2023</a:t>
            </a:fld>
            <a:endParaRPr lang="en-US" altLang="en-US"/>
          </a:p>
        </p:txBody>
      </p:sp>
      <p:sp>
        <p:nvSpPr>
          <p:cNvPr id="5" name="Rectangle 5">
            <a:extLst>
              <a:ext uri="{FF2B5EF4-FFF2-40B4-BE49-F238E27FC236}">
                <a16:creationId xmlns:a16="http://schemas.microsoft.com/office/drawing/2014/main" id="{3DF4A3DE-26AA-A1B8-4C28-5B68C3B9ED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75F79D-5131-49FE-09C5-21F99E297683}"/>
              </a:ext>
            </a:extLst>
          </p:cNvPr>
          <p:cNvSpPr>
            <a:spLocks noGrp="1" noChangeArrowheads="1"/>
          </p:cNvSpPr>
          <p:nvPr>
            <p:ph type="sldNum" sz="quarter" idx="12"/>
          </p:nvPr>
        </p:nvSpPr>
        <p:spPr>
          <a:ln/>
        </p:spPr>
        <p:txBody>
          <a:bodyPr/>
          <a:lstStyle>
            <a:lvl1pPr>
              <a:defRPr/>
            </a:lvl1pPr>
          </a:lstStyle>
          <a:p>
            <a:fld id="{69032E49-2528-47CD-AE52-12F29289DDA1}" type="slidenum">
              <a:rPr lang="en-US" altLang="en-US"/>
              <a:pPr/>
              <a:t>‹#›</a:t>
            </a:fld>
            <a:endParaRPr lang="en-US" altLang="en-US"/>
          </a:p>
        </p:txBody>
      </p:sp>
    </p:spTree>
    <p:extLst>
      <p:ext uri="{BB962C8B-B14F-4D97-AF65-F5344CB8AC3E}">
        <p14:creationId xmlns:p14="http://schemas.microsoft.com/office/powerpoint/2010/main" val="3248832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FCF9B8-3CD5-6715-A2AE-8E3B789103B6}"/>
              </a:ext>
            </a:extLst>
          </p:cNvPr>
          <p:cNvSpPr>
            <a:spLocks noGrp="1" noChangeArrowheads="1"/>
          </p:cNvSpPr>
          <p:nvPr>
            <p:ph type="dt" sz="half" idx="10"/>
          </p:nvPr>
        </p:nvSpPr>
        <p:spPr>
          <a:ln/>
        </p:spPr>
        <p:txBody>
          <a:bodyPr/>
          <a:lstStyle>
            <a:lvl1pPr>
              <a:defRPr/>
            </a:lvl1pPr>
          </a:lstStyle>
          <a:p>
            <a:pPr>
              <a:defRPr/>
            </a:pPr>
            <a:fld id="{1D3570A5-EAE9-4277-A2EB-ED330A4AE71C}" type="datetimeFigureOut">
              <a:rPr lang="en-US" altLang="en-US"/>
              <a:pPr>
                <a:defRPr/>
              </a:pPr>
              <a:t>11/13/2023</a:t>
            </a:fld>
            <a:endParaRPr lang="en-US" altLang="en-US"/>
          </a:p>
        </p:txBody>
      </p:sp>
      <p:sp>
        <p:nvSpPr>
          <p:cNvPr id="6" name="Rectangle 5">
            <a:extLst>
              <a:ext uri="{FF2B5EF4-FFF2-40B4-BE49-F238E27FC236}">
                <a16:creationId xmlns:a16="http://schemas.microsoft.com/office/drawing/2014/main" id="{B0A887A3-585D-D5AC-3F46-E5095A4959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1C1111E-6A40-EF63-754C-F57425066893}"/>
              </a:ext>
            </a:extLst>
          </p:cNvPr>
          <p:cNvSpPr>
            <a:spLocks noGrp="1" noChangeArrowheads="1"/>
          </p:cNvSpPr>
          <p:nvPr>
            <p:ph type="sldNum" sz="quarter" idx="12"/>
          </p:nvPr>
        </p:nvSpPr>
        <p:spPr>
          <a:ln/>
        </p:spPr>
        <p:txBody>
          <a:bodyPr/>
          <a:lstStyle>
            <a:lvl1pPr>
              <a:defRPr/>
            </a:lvl1pPr>
          </a:lstStyle>
          <a:p>
            <a:fld id="{2271A850-F26B-41BE-99D5-9B7B588731C7}" type="slidenum">
              <a:rPr lang="en-US" altLang="en-US"/>
              <a:pPr/>
              <a:t>‹#›</a:t>
            </a:fld>
            <a:endParaRPr lang="en-US" altLang="en-US"/>
          </a:p>
        </p:txBody>
      </p:sp>
    </p:spTree>
    <p:extLst>
      <p:ext uri="{BB962C8B-B14F-4D97-AF65-F5344CB8AC3E}">
        <p14:creationId xmlns:p14="http://schemas.microsoft.com/office/powerpoint/2010/main" val="236514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FE6D9-5844-819C-6BF9-A1A03219C6C7}"/>
              </a:ext>
            </a:extLst>
          </p:cNvPr>
          <p:cNvSpPr>
            <a:spLocks noGrp="1" noChangeArrowheads="1"/>
          </p:cNvSpPr>
          <p:nvPr>
            <p:ph type="dt" sz="half" idx="10"/>
          </p:nvPr>
        </p:nvSpPr>
        <p:spPr>
          <a:ln/>
        </p:spPr>
        <p:txBody>
          <a:bodyPr/>
          <a:lstStyle>
            <a:lvl1pPr>
              <a:defRPr/>
            </a:lvl1pPr>
          </a:lstStyle>
          <a:p>
            <a:pPr>
              <a:defRPr/>
            </a:pPr>
            <a:fld id="{56A4EF3D-9091-4CAF-B73B-3A951F79A2BD}" type="datetimeFigureOut">
              <a:rPr lang="en-US" altLang="en-US"/>
              <a:pPr>
                <a:defRPr/>
              </a:pPr>
              <a:t>11/13/2023</a:t>
            </a:fld>
            <a:endParaRPr lang="en-US" altLang="en-US"/>
          </a:p>
        </p:txBody>
      </p:sp>
      <p:sp>
        <p:nvSpPr>
          <p:cNvPr id="8" name="Rectangle 5">
            <a:extLst>
              <a:ext uri="{FF2B5EF4-FFF2-40B4-BE49-F238E27FC236}">
                <a16:creationId xmlns:a16="http://schemas.microsoft.com/office/drawing/2014/main" id="{F0D4E86E-867E-9A35-690C-19F26C9F38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9FAC478-AC36-137F-D696-2BA4C08BC01B}"/>
              </a:ext>
            </a:extLst>
          </p:cNvPr>
          <p:cNvSpPr>
            <a:spLocks noGrp="1" noChangeArrowheads="1"/>
          </p:cNvSpPr>
          <p:nvPr>
            <p:ph type="sldNum" sz="quarter" idx="12"/>
          </p:nvPr>
        </p:nvSpPr>
        <p:spPr>
          <a:ln/>
        </p:spPr>
        <p:txBody>
          <a:bodyPr/>
          <a:lstStyle>
            <a:lvl1pPr>
              <a:defRPr/>
            </a:lvl1pPr>
          </a:lstStyle>
          <a:p>
            <a:fld id="{57534EBD-AFD9-4259-8F9E-5804C0344371}" type="slidenum">
              <a:rPr lang="en-US" altLang="en-US"/>
              <a:pPr/>
              <a:t>‹#›</a:t>
            </a:fld>
            <a:endParaRPr lang="en-US" altLang="en-US"/>
          </a:p>
        </p:txBody>
      </p:sp>
    </p:spTree>
    <p:extLst>
      <p:ext uri="{BB962C8B-B14F-4D97-AF65-F5344CB8AC3E}">
        <p14:creationId xmlns:p14="http://schemas.microsoft.com/office/powerpoint/2010/main" val="134784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DDDD8C-0BB9-492F-CE05-76C17FCB94B8}"/>
              </a:ext>
            </a:extLst>
          </p:cNvPr>
          <p:cNvSpPr>
            <a:spLocks noGrp="1" noChangeArrowheads="1"/>
          </p:cNvSpPr>
          <p:nvPr>
            <p:ph type="dt" sz="half" idx="10"/>
          </p:nvPr>
        </p:nvSpPr>
        <p:spPr>
          <a:ln/>
        </p:spPr>
        <p:txBody>
          <a:bodyPr/>
          <a:lstStyle>
            <a:lvl1pPr>
              <a:defRPr/>
            </a:lvl1pPr>
          </a:lstStyle>
          <a:p>
            <a:pPr>
              <a:defRPr/>
            </a:pPr>
            <a:fld id="{7A338A1D-5BB2-48A5-AC66-306BA14A077F}" type="datetimeFigureOut">
              <a:rPr lang="en-US" altLang="en-US"/>
              <a:pPr>
                <a:defRPr/>
              </a:pPr>
              <a:t>11/13/2023</a:t>
            </a:fld>
            <a:endParaRPr lang="en-US" altLang="en-US"/>
          </a:p>
        </p:txBody>
      </p:sp>
      <p:sp>
        <p:nvSpPr>
          <p:cNvPr id="4" name="Rectangle 5">
            <a:extLst>
              <a:ext uri="{FF2B5EF4-FFF2-40B4-BE49-F238E27FC236}">
                <a16:creationId xmlns:a16="http://schemas.microsoft.com/office/drawing/2014/main" id="{E75EF83F-D1BF-9E71-6091-1EB7CD17DB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63E78BB-6201-38CA-1684-BDCB1617780F}"/>
              </a:ext>
            </a:extLst>
          </p:cNvPr>
          <p:cNvSpPr>
            <a:spLocks noGrp="1" noChangeArrowheads="1"/>
          </p:cNvSpPr>
          <p:nvPr>
            <p:ph type="sldNum" sz="quarter" idx="12"/>
          </p:nvPr>
        </p:nvSpPr>
        <p:spPr>
          <a:ln/>
        </p:spPr>
        <p:txBody>
          <a:bodyPr/>
          <a:lstStyle>
            <a:lvl1pPr>
              <a:defRPr/>
            </a:lvl1pPr>
          </a:lstStyle>
          <a:p>
            <a:fld id="{57F6CC69-6187-4190-AE47-D935E4C60DB6}" type="slidenum">
              <a:rPr lang="en-US" altLang="en-US"/>
              <a:pPr/>
              <a:t>‹#›</a:t>
            </a:fld>
            <a:endParaRPr lang="en-US" altLang="en-US"/>
          </a:p>
        </p:txBody>
      </p:sp>
    </p:spTree>
    <p:extLst>
      <p:ext uri="{BB962C8B-B14F-4D97-AF65-F5344CB8AC3E}">
        <p14:creationId xmlns:p14="http://schemas.microsoft.com/office/powerpoint/2010/main" val="419289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B6B129-57F5-A4E5-6F69-B721A7E1CFCF}"/>
              </a:ext>
            </a:extLst>
          </p:cNvPr>
          <p:cNvSpPr>
            <a:spLocks noGrp="1" noChangeArrowheads="1"/>
          </p:cNvSpPr>
          <p:nvPr>
            <p:ph type="dt" sz="half" idx="10"/>
          </p:nvPr>
        </p:nvSpPr>
        <p:spPr>
          <a:ln/>
        </p:spPr>
        <p:txBody>
          <a:bodyPr/>
          <a:lstStyle>
            <a:lvl1pPr>
              <a:defRPr/>
            </a:lvl1pPr>
          </a:lstStyle>
          <a:p>
            <a:pPr>
              <a:defRPr/>
            </a:pPr>
            <a:fld id="{77366609-C424-419C-B14F-91FE04A79D1C}" type="datetimeFigureOut">
              <a:rPr lang="en-US" altLang="en-US"/>
              <a:pPr>
                <a:defRPr/>
              </a:pPr>
              <a:t>11/13/2023</a:t>
            </a:fld>
            <a:endParaRPr lang="en-US" altLang="en-US"/>
          </a:p>
        </p:txBody>
      </p:sp>
      <p:sp>
        <p:nvSpPr>
          <p:cNvPr id="3" name="Rectangle 5">
            <a:extLst>
              <a:ext uri="{FF2B5EF4-FFF2-40B4-BE49-F238E27FC236}">
                <a16:creationId xmlns:a16="http://schemas.microsoft.com/office/drawing/2014/main" id="{514A0019-512C-DD33-2261-664613454D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E350CE6-ECE4-37A6-46E0-184104CF5FB1}"/>
              </a:ext>
            </a:extLst>
          </p:cNvPr>
          <p:cNvSpPr>
            <a:spLocks noGrp="1" noChangeArrowheads="1"/>
          </p:cNvSpPr>
          <p:nvPr>
            <p:ph type="sldNum" sz="quarter" idx="12"/>
          </p:nvPr>
        </p:nvSpPr>
        <p:spPr>
          <a:ln/>
        </p:spPr>
        <p:txBody>
          <a:bodyPr/>
          <a:lstStyle>
            <a:lvl1pPr>
              <a:defRPr/>
            </a:lvl1pPr>
          </a:lstStyle>
          <a:p>
            <a:fld id="{255CFF9F-C6CD-48E8-9A30-66B7B4D0F2C8}" type="slidenum">
              <a:rPr lang="en-US" altLang="en-US"/>
              <a:pPr/>
              <a:t>‹#›</a:t>
            </a:fld>
            <a:endParaRPr lang="en-US" altLang="en-US"/>
          </a:p>
        </p:txBody>
      </p:sp>
    </p:spTree>
    <p:extLst>
      <p:ext uri="{BB962C8B-B14F-4D97-AF65-F5344CB8AC3E}">
        <p14:creationId xmlns:p14="http://schemas.microsoft.com/office/powerpoint/2010/main" val="1279982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CFDBDA-22FB-CBCE-45D3-0A376AA8A3CD}"/>
              </a:ext>
            </a:extLst>
          </p:cNvPr>
          <p:cNvSpPr>
            <a:spLocks noGrp="1" noChangeArrowheads="1"/>
          </p:cNvSpPr>
          <p:nvPr>
            <p:ph type="dt" sz="half" idx="10"/>
          </p:nvPr>
        </p:nvSpPr>
        <p:spPr>
          <a:ln/>
        </p:spPr>
        <p:txBody>
          <a:bodyPr/>
          <a:lstStyle>
            <a:lvl1pPr>
              <a:defRPr/>
            </a:lvl1pPr>
          </a:lstStyle>
          <a:p>
            <a:pPr>
              <a:defRPr/>
            </a:pPr>
            <a:fld id="{4DB63C2F-D910-4AFD-BBC4-2C19485251BE}" type="datetimeFigureOut">
              <a:rPr lang="en-US" altLang="en-US"/>
              <a:pPr>
                <a:defRPr/>
              </a:pPr>
              <a:t>11/13/2023</a:t>
            </a:fld>
            <a:endParaRPr lang="en-US" altLang="en-US"/>
          </a:p>
        </p:txBody>
      </p:sp>
      <p:sp>
        <p:nvSpPr>
          <p:cNvPr id="6" name="Rectangle 5">
            <a:extLst>
              <a:ext uri="{FF2B5EF4-FFF2-40B4-BE49-F238E27FC236}">
                <a16:creationId xmlns:a16="http://schemas.microsoft.com/office/drawing/2014/main" id="{59049E5E-C506-EB30-65AE-5A9CA8A46E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B2FC78B-6E6D-D075-AB00-72E461520559}"/>
              </a:ext>
            </a:extLst>
          </p:cNvPr>
          <p:cNvSpPr>
            <a:spLocks noGrp="1" noChangeArrowheads="1"/>
          </p:cNvSpPr>
          <p:nvPr>
            <p:ph type="sldNum" sz="quarter" idx="12"/>
          </p:nvPr>
        </p:nvSpPr>
        <p:spPr>
          <a:ln/>
        </p:spPr>
        <p:txBody>
          <a:bodyPr/>
          <a:lstStyle>
            <a:lvl1pPr>
              <a:defRPr/>
            </a:lvl1pPr>
          </a:lstStyle>
          <a:p>
            <a:fld id="{3F726379-A54F-44F0-8FB6-E88D171572BF}" type="slidenum">
              <a:rPr lang="en-US" altLang="en-US"/>
              <a:pPr/>
              <a:t>‹#›</a:t>
            </a:fld>
            <a:endParaRPr lang="en-US" altLang="en-US"/>
          </a:p>
        </p:txBody>
      </p:sp>
    </p:spTree>
    <p:extLst>
      <p:ext uri="{BB962C8B-B14F-4D97-AF65-F5344CB8AC3E}">
        <p14:creationId xmlns:p14="http://schemas.microsoft.com/office/powerpoint/2010/main" val="369782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30DC-F128-159C-D881-0F8ED3712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E9484-3DF1-BE21-F8E1-40B5CE9B2E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0AC56-27D9-9FAD-9E14-FBF86312F1B8}"/>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4B5FB55E-22F9-03D6-A606-13E614C7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A9CAF-FC75-459A-6C6F-1168BEB35628}"/>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3529920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BBB37D-EFF7-BD3F-4040-17CD71EF64EF}"/>
              </a:ext>
            </a:extLst>
          </p:cNvPr>
          <p:cNvSpPr>
            <a:spLocks noGrp="1" noChangeArrowheads="1"/>
          </p:cNvSpPr>
          <p:nvPr>
            <p:ph type="dt" sz="half" idx="10"/>
          </p:nvPr>
        </p:nvSpPr>
        <p:spPr>
          <a:ln/>
        </p:spPr>
        <p:txBody>
          <a:bodyPr/>
          <a:lstStyle>
            <a:lvl1pPr>
              <a:defRPr/>
            </a:lvl1pPr>
          </a:lstStyle>
          <a:p>
            <a:pPr>
              <a:defRPr/>
            </a:pPr>
            <a:fld id="{5809B374-6616-46BA-97B7-9288FEEBA9AB}" type="datetimeFigureOut">
              <a:rPr lang="en-US" altLang="en-US"/>
              <a:pPr>
                <a:defRPr/>
              </a:pPr>
              <a:t>11/13/2023</a:t>
            </a:fld>
            <a:endParaRPr lang="en-US" altLang="en-US"/>
          </a:p>
        </p:txBody>
      </p:sp>
      <p:sp>
        <p:nvSpPr>
          <p:cNvPr id="6" name="Rectangle 5">
            <a:extLst>
              <a:ext uri="{FF2B5EF4-FFF2-40B4-BE49-F238E27FC236}">
                <a16:creationId xmlns:a16="http://schemas.microsoft.com/office/drawing/2014/main" id="{03862F64-A924-C495-74A3-A97F8F7DD1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39CE8B4-5931-907E-0F1C-2688717D28DE}"/>
              </a:ext>
            </a:extLst>
          </p:cNvPr>
          <p:cNvSpPr>
            <a:spLocks noGrp="1" noChangeArrowheads="1"/>
          </p:cNvSpPr>
          <p:nvPr>
            <p:ph type="sldNum" sz="quarter" idx="12"/>
          </p:nvPr>
        </p:nvSpPr>
        <p:spPr>
          <a:ln/>
        </p:spPr>
        <p:txBody>
          <a:bodyPr/>
          <a:lstStyle>
            <a:lvl1pPr>
              <a:defRPr/>
            </a:lvl1pPr>
          </a:lstStyle>
          <a:p>
            <a:fld id="{D146215D-AB2F-47C6-B854-980ED9E201FD}" type="slidenum">
              <a:rPr lang="en-US" altLang="en-US"/>
              <a:pPr/>
              <a:t>‹#›</a:t>
            </a:fld>
            <a:endParaRPr lang="en-US" altLang="en-US"/>
          </a:p>
        </p:txBody>
      </p:sp>
    </p:spTree>
    <p:extLst>
      <p:ext uri="{BB962C8B-B14F-4D97-AF65-F5344CB8AC3E}">
        <p14:creationId xmlns:p14="http://schemas.microsoft.com/office/powerpoint/2010/main" val="170747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640A75-2E87-AF7D-F4EE-6E7537014D60}"/>
              </a:ext>
            </a:extLst>
          </p:cNvPr>
          <p:cNvSpPr>
            <a:spLocks noGrp="1" noChangeArrowheads="1"/>
          </p:cNvSpPr>
          <p:nvPr>
            <p:ph type="dt" sz="half" idx="10"/>
          </p:nvPr>
        </p:nvSpPr>
        <p:spPr>
          <a:ln/>
        </p:spPr>
        <p:txBody>
          <a:bodyPr/>
          <a:lstStyle>
            <a:lvl1pPr>
              <a:defRPr/>
            </a:lvl1pPr>
          </a:lstStyle>
          <a:p>
            <a:pPr>
              <a:defRPr/>
            </a:pPr>
            <a:fld id="{4EA2E81E-735C-4D41-92E8-216930E1B778}" type="datetimeFigureOut">
              <a:rPr lang="en-US" altLang="en-US"/>
              <a:pPr>
                <a:defRPr/>
              </a:pPr>
              <a:t>11/13/2023</a:t>
            </a:fld>
            <a:endParaRPr lang="en-US" altLang="en-US"/>
          </a:p>
        </p:txBody>
      </p:sp>
      <p:sp>
        <p:nvSpPr>
          <p:cNvPr id="5" name="Rectangle 5">
            <a:extLst>
              <a:ext uri="{FF2B5EF4-FFF2-40B4-BE49-F238E27FC236}">
                <a16:creationId xmlns:a16="http://schemas.microsoft.com/office/drawing/2014/main" id="{B323E5BE-2D12-C7A4-A5CF-D8A116EF92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3205537-D0AA-951B-5D91-9528C3D3A102}"/>
              </a:ext>
            </a:extLst>
          </p:cNvPr>
          <p:cNvSpPr>
            <a:spLocks noGrp="1" noChangeArrowheads="1"/>
          </p:cNvSpPr>
          <p:nvPr>
            <p:ph type="sldNum" sz="quarter" idx="12"/>
          </p:nvPr>
        </p:nvSpPr>
        <p:spPr>
          <a:ln/>
        </p:spPr>
        <p:txBody>
          <a:bodyPr/>
          <a:lstStyle>
            <a:lvl1pPr>
              <a:defRPr/>
            </a:lvl1pPr>
          </a:lstStyle>
          <a:p>
            <a:fld id="{F0989EE3-7AF2-474F-BCC2-83BC6526425B}" type="slidenum">
              <a:rPr lang="en-US" altLang="en-US"/>
              <a:pPr/>
              <a:t>‹#›</a:t>
            </a:fld>
            <a:endParaRPr lang="en-US" altLang="en-US"/>
          </a:p>
        </p:txBody>
      </p:sp>
    </p:spTree>
    <p:extLst>
      <p:ext uri="{BB962C8B-B14F-4D97-AF65-F5344CB8AC3E}">
        <p14:creationId xmlns:p14="http://schemas.microsoft.com/office/powerpoint/2010/main" val="4282074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FD8F9-9B9C-E492-8239-D383AD672FBA}"/>
              </a:ext>
            </a:extLst>
          </p:cNvPr>
          <p:cNvSpPr>
            <a:spLocks noGrp="1" noChangeArrowheads="1"/>
          </p:cNvSpPr>
          <p:nvPr>
            <p:ph type="dt" sz="half" idx="10"/>
          </p:nvPr>
        </p:nvSpPr>
        <p:spPr>
          <a:ln/>
        </p:spPr>
        <p:txBody>
          <a:bodyPr/>
          <a:lstStyle>
            <a:lvl1pPr>
              <a:defRPr/>
            </a:lvl1pPr>
          </a:lstStyle>
          <a:p>
            <a:pPr>
              <a:defRPr/>
            </a:pPr>
            <a:fld id="{2A28A7D8-0176-4EBA-A6DC-3738172CB8D2}" type="datetimeFigureOut">
              <a:rPr lang="en-US" altLang="en-US"/>
              <a:pPr>
                <a:defRPr/>
              </a:pPr>
              <a:t>11/13/2023</a:t>
            </a:fld>
            <a:endParaRPr lang="en-US" altLang="en-US"/>
          </a:p>
        </p:txBody>
      </p:sp>
      <p:sp>
        <p:nvSpPr>
          <p:cNvPr id="5" name="Rectangle 5">
            <a:extLst>
              <a:ext uri="{FF2B5EF4-FFF2-40B4-BE49-F238E27FC236}">
                <a16:creationId xmlns:a16="http://schemas.microsoft.com/office/drawing/2014/main" id="{E785FBFE-306B-4EDE-3CE7-7268C53284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2F4359-08A3-0089-1CB7-E898B74AB195}"/>
              </a:ext>
            </a:extLst>
          </p:cNvPr>
          <p:cNvSpPr>
            <a:spLocks noGrp="1" noChangeArrowheads="1"/>
          </p:cNvSpPr>
          <p:nvPr>
            <p:ph type="sldNum" sz="quarter" idx="12"/>
          </p:nvPr>
        </p:nvSpPr>
        <p:spPr>
          <a:ln/>
        </p:spPr>
        <p:txBody>
          <a:bodyPr/>
          <a:lstStyle>
            <a:lvl1pPr>
              <a:defRPr/>
            </a:lvl1pPr>
          </a:lstStyle>
          <a:p>
            <a:fld id="{2817B577-69A6-4BB5-A301-693C48CFBAF0}" type="slidenum">
              <a:rPr lang="en-US" altLang="en-US"/>
              <a:pPr/>
              <a:t>‹#›</a:t>
            </a:fld>
            <a:endParaRPr lang="en-US" altLang="en-US"/>
          </a:p>
        </p:txBody>
      </p:sp>
    </p:spTree>
    <p:extLst>
      <p:ext uri="{BB962C8B-B14F-4D97-AF65-F5344CB8AC3E}">
        <p14:creationId xmlns:p14="http://schemas.microsoft.com/office/powerpoint/2010/main" val="3340908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62F302-15A6-F2E6-EC20-BA8BA5C35892}"/>
              </a:ext>
            </a:extLst>
          </p:cNvPr>
          <p:cNvSpPr>
            <a:spLocks noGrp="1" noChangeArrowheads="1"/>
          </p:cNvSpPr>
          <p:nvPr>
            <p:ph type="dt" sz="half" idx="10"/>
          </p:nvPr>
        </p:nvSpPr>
        <p:spPr>
          <a:ln/>
        </p:spPr>
        <p:txBody>
          <a:bodyPr/>
          <a:lstStyle>
            <a:lvl1pPr>
              <a:defRPr/>
            </a:lvl1pPr>
          </a:lstStyle>
          <a:p>
            <a:pPr>
              <a:defRPr/>
            </a:pPr>
            <a:fld id="{E170B4F8-3116-43F5-B75F-287E504E5932}" type="datetimeFigureOut">
              <a:rPr lang="en-US" altLang="en-US"/>
              <a:pPr>
                <a:defRPr/>
              </a:pPr>
              <a:t>11/13/2023</a:t>
            </a:fld>
            <a:endParaRPr lang="en-US" altLang="en-US"/>
          </a:p>
        </p:txBody>
      </p:sp>
      <p:sp>
        <p:nvSpPr>
          <p:cNvPr id="8" name="Rectangle 5">
            <a:extLst>
              <a:ext uri="{FF2B5EF4-FFF2-40B4-BE49-F238E27FC236}">
                <a16:creationId xmlns:a16="http://schemas.microsoft.com/office/drawing/2014/main" id="{DAD0343B-F674-1C75-9DED-6FB64ED037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B0A8DE8-965E-6348-4900-23CFDC0CCC9D}"/>
              </a:ext>
            </a:extLst>
          </p:cNvPr>
          <p:cNvSpPr>
            <a:spLocks noGrp="1" noChangeArrowheads="1"/>
          </p:cNvSpPr>
          <p:nvPr>
            <p:ph type="sldNum" sz="quarter" idx="12"/>
          </p:nvPr>
        </p:nvSpPr>
        <p:spPr>
          <a:ln/>
        </p:spPr>
        <p:txBody>
          <a:bodyPr/>
          <a:lstStyle>
            <a:lvl1pPr>
              <a:defRPr/>
            </a:lvl1pPr>
          </a:lstStyle>
          <a:p>
            <a:fld id="{A0018EA1-6EF5-4608-B722-7F39376E9AC0}" type="slidenum">
              <a:rPr lang="en-US" altLang="en-US"/>
              <a:pPr/>
              <a:t>‹#›</a:t>
            </a:fld>
            <a:endParaRPr lang="en-US" altLang="en-US"/>
          </a:p>
        </p:txBody>
      </p:sp>
    </p:spTree>
    <p:extLst>
      <p:ext uri="{BB962C8B-B14F-4D97-AF65-F5344CB8AC3E}">
        <p14:creationId xmlns:p14="http://schemas.microsoft.com/office/powerpoint/2010/main" val="2754847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D45708-8C62-3360-9340-DF5393873A50}"/>
              </a:ext>
            </a:extLst>
          </p:cNvPr>
          <p:cNvSpPr>
            <a:spLocks noGrp="1" noChangeArrowheads="1"/>
          </p:cNvSpPr>
          <p:nvPr>
            <p:ph type="dt" sz="half" idx="10"/>
          </p:nvPr>
        </p:nvSpPr>
        <p:spPr>
          <a:ln/>
        </p:spPr>
        <p:txBody>
          <a:bodyPr/>
          <a:lstStyle>
            <a:lvl1pPr>
              <a:defRPr/>
            </a:lvl1pPr>
          </a:lstStyle>
          <a:p>
            <a:pPr>
              <a:defRPr/>
            </a:pPr>
            <a:fld id="{6BD06363-BE41-4A93-A8F2-C46D00DCDB19}" type="datetimeFigureOut">
              <a:rPr lang="en-US" altLang="en-US"/>
              <a:pPr>
                <a:defRPr/>
              </a:pPr>
              <a:t>11/13/2023</a:t>
            </a:fld>
            <a:endParaRPr lang="en-US" altLang="en-US"/>
          </a:p>
        </p:txBody>
      </p:sp>
      <p:sp>
        <p:nvSpPr>
          <p:cNvPr id="4" name="Rectangle 5">
            <a:extLst>
              <a:ext uri="{FF2B5EF4-FFF2-40B4-BE49-F238E27FC236}">
                <a16:creationId xmlns:a16="http://schemas.microsoft.com/office/drawing/2014/main" id="{17A44087-FD4C-47D2-5F43-512A489D1D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258DAF4-1077-8D85-5068-0FCF3201BC10}"/>
              </a:ext>
            </a:extLst>
          </p:cNvPr>
          <p:cNvSpPr>
            <a:spLocks noGrp="1" noChangeArrowheads="1"/>
          </p:cNvSpPr>
          <p:nvPr>
            <p:ph type="sldNum" sz="quarter" idx="12"/>
          </p:nvPr>
        </p:nvSpPr>
        <p:spPr>
          <a:ln/>
        </p:spPr>
        <p:txBody>
          <a:bodyPr/>
          <a:lstStyle>
            <a:lvl1pPr>
              <a:defRPr/>
            </a:lvl1pPr>
          </a:lstStyle>
          <a:p>
            <a:fld id="{7A7A0A91-AB28-4699-89DB-D2BE7B71C508}" type="slidenum">
              <a:rPr lang="en-US" altLang="en-US"/>
              <a:pPr/>
              <a:t>‹#›</a:t>
            </a:fld>
            <a:endParaRPr lang="en-US" altLang="en-US"/>
          </a:p>
        </p:txBody>
      </p:sp>
    </p:spTree>
    <p:extLst>
      <p:ext uri="{BB962C8B-B14F-4D97-AF65-F5344CB8AC3E}">
        <p14:creationId xmlns:p14="http://schemas.microsoft.com/office/powerpoint/2010/main" val="2058717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BB2C60-0DA4-26D7-29E0-44FFA2E541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070B27-8EC0-4834-B22F-EE5BC811D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2316CA-CDBB-8576-F5A7-AD38C8FBB84D}"/>
              </a:ext>
            </a:extLst>
          </p:cNvPr>
          <p:cNvSpPr>
            <a:spLocks noGrp="1" noChangeArrowheads="1"/>
          </p:cNvSpPr>
          <p:nvPr>
            <p:ph type="sldNum" sz="quarter" idx="12"/>
          </p:nvPr>
        </p:nvSpPr>
        <p:spPr>
          <a:ln/>
        </p:spPr>
        <p:txBody>
          <a:bodyPr/>
          <a:lstStyle>
            <a:lvl1pPr>
              <a:defRPr/>
            </a:lvl1pPr>
          </a:lstStyle>
          <a:p>
            <a:fld id="{F2D48409-BD74-40A1-99D9-BE68CD549BB0}" type="slidenum">
              <a:rPr lang="en-US" altLang="en-US"/>
              <a:pPr/>
              <a:t>‹#›</a:t>
            </a:fld>
            <a:endParaRPr lang="en-US" altLang="en-US"/>
          </a:p>
        </p:txBody>
      </p:sp>
    </p:spTree>
    <p:extLst>
      <p:ext uri="{BB962C8B-B14F-4D97-AF65-F5344CB8AC3E}">
        <p14:creationId xmlns:p14="http://schemas.microsoft.com/office/powerpoint/2010/main" val="2112444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6D14B6-6C25-49E2-053A-0F1A00BF83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FE662C-2FAB-852D-9BE7-BD05B22A5A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710892-177A-23C8-FA9C-45BD9F833CDC}"/>
              </a:ext>
            </a:extLst>
          </p:cNvPr>
          <p:cNvSpPr>
            <a:spLocks noGrp="1" noChangeArrowheads="1"/>
          </p:cNvSpPr>
          <p:nvPr>
            <p:ph type="sldNum" sz="quarter" idx="12"/>
          </p:nvPr>
        </p:nvSpPr>
        <p:spPr>
          <a:ln/>
        </p:spPr>
        <p:txBody>
          <a:bodyPr/>
          <a:lstStyle>
            <a:lvl1pPr>
              <a:defRPr/>
            </a:lvl1pPr>
          </a:lstStyle>
          <a:p>
            <a:fld id="{DA9EBDE4-C564-4FEE-A9D4-A2DFDBDD88C4}" type="slidenum">
              <a:rPr lang="en-US" altLang="en-US"/>
              <a:pPr/>
              <a:t>‹#›</a:t>
            </a:fld>
            <a:endParaRPr lang="en-US" altLang="en-US"/>
          </a:p>
        </p:txBody>
      </p:sp>
    </p:spTree>
    <p:extLst>
      <p:ext uri="{BB962C8B-B14F-4D97-AF65-F5344CB8AC3E}">
        <p14:creationId xmlns:p14="http://schemas.microsoft.com/office/powerpoint/2010/main" val="4123424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FB27F1-3AB3-8B8F-A90C-640D1B3A72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C5225F-587E-3967-93FE-284C4F019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A0DAB2-79F3-DA14-F218-6E1857FD114D}"/>
              </a:ext>
            </a:extLst>
          </p:cNvPr>
          <p:cNvSpPr>
            <a:spLocks noGrp="1" noChangeArrowheads="1"/>
          </p:cNvSpPr>
          <p:nvPr>
            <p:ph type="sldNum" sz="quarter" idx="12"/>
          </p:nvPr>
        </p:nvSpPr>
        <p:spPr>
          <a:ln/>
        </p:spPr>
        <p:txBody>
          <a:bodyPr/>
          <a:lstStyle>
            <a:lvl1pPr>
              <a:defRPr/>
            </a:lvl1pPr>
          </a:lstStyle>
          <a:p>
            <a:fld id="{DF21A9D8-62E8-478E-8F66-CECF9F287A6F}" type="slidenum">
              <a:rPr lang="en-US" altLang="en-US"/>
              <a:pPr/>
              <a:t>‹#›</a:t>
            </a:fld>
            <a:endParaRPr lang="en-US" altLang="en-US"/>
          </a:p>
        </p:txBody>
      </p:sp>
    </p:spTree>
    <p:extLst>
      <p:ext uri="{BB962C8B-B14F-4D97-AF65-F5344CB8AC3E}">
        <p14:creationId xmlns:p14="http://schemas.microsoft.com/office/powerpoint/2010/main" val="1769051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ED3986-E044-1B63-B32B-8D2C968A45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ADE1E4-F2B4-1AC2-9292-4CD6B53D9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36BC6A-D564-17B2-8B02-E58FC09D3D5A}"/>
              </a:ext>
            </a:extLst>
          </p:cNvPr>
          <p:cNvSpPr>
            <a:spLocks noGrp="1" noChangeArrowheads="1"/>
          </p:cNvSpPr>
          <p:nvPr>
            <p:ph type="sldNum" sz="quarter" idx="12"/>
          </p:nvPr>
        </p:nvSpPr>
        <p:spPr>
          <a:ln/>
        </p:spPr>
        <p:txBody>
          <a:bodyPr/>
          <a:lstStyle>
            <a:lvl1pPr>
              <a:defRPr/>
            </a:lvl1pPr>
          </a:lstStyle>
          <a:p>
            <a:fld id="{7451B182-2C1E-4B8D-97BB-B21AE7E577C2}" type="slidenum">
              <a:rPr lang="en-US" altLang="en-US"/>
              <a:pPr/>
              <a:t>‹#›</a:t>
            </a:fld>
            <a:endParaRPr lang="en-US" altLang="en-US"/>
          </a:p>
        </p:txBody>
      </p:sp>
    </p:spTree>
    <p:extLst>
      <p:ext uri="{BB962C8B-B14F-4D97-AF65-F5344CB8AC3E}">
        <p14:creationId xmlns:p14="http://schemas.microsoft.com/office/powerpoint/2010/main" val="572996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A532B4-35CC-F09F-3AC3-F1DBBC436D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B115BD5-ADFD-1145-5468-89699E429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D47247-A39D-81DA-389A-1D857A72C7C2}"/>
              </a:ext>
            </a:extLst>
          </p:cNvPr>
          <p:cNvSpPr>
            <a:spLocks noGrp="1" noChangeArrowheads="1"/>
          </p:cNvSpPr>
          <p:nvPr>
            <p:ph type="sldNum" sz="quarter" idx="12"/>
          </p:nvPr>
        </p:nvSpPr>
        <p:spPr>
          <a:ln/>
        </p:spPr>
        <p:txBody>
          <a:bodyPr/>
          <a:lstStyle>
            <a:lvl1pPr>
              <a:defRPr/>
            </a:lvl1pPr>
          </a:lstStyle>
          <a:p>
            <a:fld id="{74406133-6869-4CFA-8D34-BC09C390AA14}" type="slidenum">
              <a:rPr lang="en-US" altLang="en-US"/>
              <a:pPr/>
              <a:t>‹#›</a:t>
            </a:fld>
            <a:endParaRPr lang="en-US" altLang="en-US"/>
          </a:p>
        </p:txBody>
      </p:sp>
    </p:spTree>
    <p:extLst>
      <p:ext uri="{BB962C8B-B14F-4D97-AF65-F5344CB8AC3E}">
        <p14:creationId xmlns:p14="http://schemas.microsoft.com/office/powerpoint/2010/main" val="84623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A864-A60F-5FDE-EE06-B1D8809C70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AAA75D-9095-99B5-E29E-C756972B0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4C1527-568C-6168-0C08-A8084E67BCA1}"/>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B97A815F-DC1D-A392-633C-D6F61187D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B26CB-4D85-192E-06E2-C1DF563FD68E}"/>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974857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0D5304-09F6-C46A-4526-3EDF897F86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4DEA2D-EDF3-E665-D63F-0A9B697261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907AED-A1BE-22C6-52F7-C220AE07923A}"/>
              </a:ext>
            </a:extLst>
          </p:cNvPr>
          <p:cNvSpPr>
            <a:spLocks noGrp="1" noChangeArrowheads="1"/>
          </p:cNvSpPr>
          <p:nvPr>
            <p:ph type="sldNum" sz="quarter" idx="12"/>
          </p:nvPr>
        </p:nvSpPr>
        <p:spPr>
          <a:ln/>
        </p:spPr>
        <p:txBody>
          <a:bodyPr/>
          <a:lstStyle>
            <a:lvl1pPr>
              <a:defRPr/>
            </a:lvl1pPr>
          </a:lstStyle>
          <a:p>
            <a:fld id="{63A515F3-CCF4-42D3-BDC9-8E85669A000A}" type="slidenum">
              <a:rPr lang="en-US" altLang="en-US"/>
              <a:pPr/>
              <a:t>‹#›</a:t>
            </a:fld>
            <a:endParaRPr lang="en-US" altLang="en-US"/>
          </a:p>
        </p:txBody>
      </p:sp>
    </p:spTree>
    <p:extLst>
      <p:ext uri="{BB962C8B-B14F-4D97-AF65-F5344CB8AC3E}">
        <p14:creationId xmlns:p14="http://schemas.microsoft.com/office/powerpoint/2010/main" val="2553771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41EF36-9FA2-2860-8643-B653E27704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E7C0B8-2E1D-28C4-DD9C-9014746C36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42929EB-BF02-FC09-60AB-DAC7EEE58232}"/>
              </a:ext>
            </a:extLst>
          </p:cNvPr>
          <p:cNvSpPr>
            <a:spLocks noGrp="1" noChangeArrowheads="1"/>
          </p:cNvSpPr>
          <p:nvPr>
            <p:ph type="sldNum" sz="quarter" idx="12"/>
          </p:nvPr>
        </p:nvSpPr>
        <p:spPr>
          <a:ln/>
        </p:spPr>
        <p:txBody>
          <a:bodyPr/>
          <a:lstStyle>
            <a:lvl1pPr>
              <a:defRPr/>
            </a:lvl1pPr>
          </a:lstStyle>
          <a:p>
            <a:fld id="{64453507-EE23-402E-99EE-20E95AD5AD66}" type="slidenum">
              <a:rPr lang="en-US" altLang="en-US"/>
              <a:pPr/>
              <a:t>‹#›</a:t>
            </a:fld>
            <a:endParaRPr lang="en-US" altLang="en-US"/>
          </a:p>
        </p:txBody>
      </p:sp>
    </p:spTree>
    <p:extLst>
      <p:ext uri="{BB962C8B-B14F-4D97-AF65-F5344CB8AC3E}">
        <p14:creationId xmlns:p14="http://schemas.microsoft.com/office/powerpoint/2010/main" val="636393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BFE003-5E82-A2FE-C243-9C6EFD111E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3BF742-66E3-3043-0298-9F0294FBD3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4AE82D-2840-4E1F-C007-2D3AEAFDB1AD}"/>
              </a:ext>
            </a:extLst>
          </p:cNvPr>
          <p:cNvSpPr>
            <a:spLocks noGrp="1" noChangeArrowheads="1"/>
          </p:cNvSpPr>
          <p:nvPr>
            <p:ph type="sldNum" sz="quarter" idx="12"/>
          </p:nvPr>
        </p:nvSpPr>
        <p:spPr>
          <a:ln/>
        </p:spPr>
        <p:txBody>
          <a:bodyPr/>
          <a:lstStyle>
            <a:lvl1pPr>
              <a:defRPr/>
            </a:lvl1pPr>
          </a:lstStyle>
          <a:p>
            <a:fld id="{C17DF017-F9EF-4711-83CB-9D9954CC67E4}" type="slidenum">
              <a:rPr lang="en-US" altLang="en-US"/>
              <a:pPr/>
              <a:t>‹#›</a:t>
            </a:fld>
            <a:endParaRPr lang="en-US" altLang="en-US"/>
          </a:p>
        </p:txBody>
      </p:sp>
    </p:spTree>
    <p:extLst>
      <p:ext uri="{BB962C8B-B14F-4D97-AF65-F5344CB8AC3E}">
        <p14:creationId xmlns:p14="http://schemas.microsoft.com/office/powerpoint/2010/main" val="1508511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46716B-5667-4EC7-3156-3CF6F42BA0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888B55-580D-DBA3-043A-992E6CC585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7234C8-7E9E-EB76-5B8D-41C67C66B9B8}"/>
              </a:ext>
            </a:extLst>
          </p:cNvPr>
          <p:cNvSpPr>
            <a:spLocks noGrp="1" noChangeArrowheads="1"/>
          </p:cNvSpPr>
          <p:nvPr>
            <p:ph type="sldNum" sz="quarter" idx="12"/>
          </p:nvPr>
        </p:nvSpPr>
        <p:spPr>
          <a:ln/>
        </p:spPr>
        <p:txBody>
          <a:bodyPr/>
          <a:lstStyle>
            <a:lvl1pPr>
              <a:defRPr/>
            </a:lvl1pPr>
          </a:lstStyle>
          <a:p>
            <a:fld id="{25328B85-521C-4F2B-9D62-A9D6559EED82}" type="slidenum">
              <a:rPr lang="en-US" altLang="en-US"/>
              <a:pPr/>
              <a:t>‹#›</a:t>
            </a:fld>
            <a:endParaRPr lang="en-US" altLang="en-US"/>
          </a:p>
        </p:txBody>
      </p:sp>
    </p:spTree>
    <p:extLst>
      <p:ext uri="{BB962C8B-B14F-4D97-AF65-F5344CB8AC3E}">
        <p14:creationId xmlns:p14="http://schemas.microsoft.com/office/powerpoint/2010/main" val="30849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772FB6-69C4-6FBD-9734-C3D3A04CCD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A1111E-6CED-4A73-552A-9543330105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49889-5B5B-2FC0-9370-93D26DD38743}"/>
              </a:ext>
            </a:extLst>
          </p:cNvPr>
          <p:cNvSpPr>
            <a:spLocks noGrp="1" noChangeArrowheads="1"/>
          </p:cNvSpPr>
          <p:nvPr>
            <p:ph type="sldNum" sz="quarter" idx="12"/>
          </p:nvPr>
        </p:nvSpPr>
        <p:spPr>
          <a:ln/>
        </p:spPr>
        <p:txBody>
          <a:bodyPr/>
          <a:lstStyle>
            <a:lvl1pPr>
              <a:defRPr/>
            </a:lvl1pPr>
          </a:lstStyle>
          <a:p>
            <a:fld id="{C1E87BB4-6B98-4A22-A1F5-7CD5CAEE7B27}" type="slidenum">
              <a:rPr lang="en-US" altLang="en-US"/>
              <a:pPr/>
              <a:t>‹#›</a:t>
            </a:fld>
            <a:endParaRPr lang="en-US" altLang="en-US"/>
          </a:p>
        </p:txBody>
      </p:sp>
    </p:spTree>
    <p:extLst>
      <p:ext uri="{BB962C8B-B14F-4D97-AF65-F5344CB8AC3E}">
        <p14:creationId xmlns:p14="http://schemas.microsoft.com/office/powerpoint/2010/main" val="1374201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DA0DF0-55DE-E6C1-0E9D-45643E247F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43D34D-9A3C-B682-9A3B-37B666F8C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81ACF9-A119-13D4-F70C-EA5B1433501C}"/>
              </a:ext>
            </a:extLst>
          </p:cNvPr>
          <p:cNvSpPr>
            <a:spLocks noGrp="1" noChangeArrowheads="1"/>
          </p:cNvSpPr>
          <p:nvPr>
            <p:ph type="sldNum" sz="quarter" idx="12"/>
          </p:nvPr>
        </p:nvSpPr>
        <p:spPr>
          <a:ln/>
        </p:spPr>
        <p:txBody>
          <a:bodyPr/>
          <a:lstStyle>
            <a:lvl1pPr>
              <a:defRPr/>
            </a:lvl1pPr>
          </a:lstStyle>
          <a:p>
            <a:fld id="{BA09A3C4-C818-498E-86EA-34C5937B8BA7}" type="slidenum">
              <a:rPr lang="en-US" altLang="en-US"/>
              <a:pPr/>
              <a:t>‹#›</a:t>
            </a:fld>
            <a:endParaRPr lang="en-US" altLang="en-US"/>
          </a:p>
        </p:txBody>
      </p:sp>
    </p:spTree>
    <p:extLst>
      <p:ext uri="{BB962C8B-B14F-4D97-AF65-F5344CB8AC3E}">
        <p14:creationId xmlns:p14="http://schemas.microsoft.com/office/powerpoint/2010/main" val="2438733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9C8713-9B2A-43C6-AF48-3920BC6809B2}" type="slidenum">
              <a:rPr lang="en-US" altLang="en-US"/>
              <a:t>‹#›</a:t>
            </a:fld>
            <a:endParaRPr lang="en-US" altLang="en-US"/>
          </a:p>
        </p:txBody>
      </p:sp>
    </p:spTree>
    <p:extLst>
      <p:ext uri="{BB962C8B-B14F-4D97-AF65-F5344CB8AC3E}">
        <p14:creationId xmlns:p14="http://schemas.microsoft.com/office/powerpoint/2010/main" val="1868745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7AC4C19-6705-4225-9111-57A85FDBD97C}" type="slidenum">
              <a:rPr lang="en-US" altLang="en-US"/>
              <a:t>‹#›</a:t>
            </a:fld>
            <a:endParaRPr lang="en-US" altLang="en-US"/>
          </a:p>
        </p:txBody>
      </p:sp>
    </p:spTree>
    <p:extLst>
      <p:ext uri="{BB962C8B-B14F-4D97-AF65-F5344CB8AC3E}">
        <p14:creationId xmlns:p14="http://schemas.microsoft.com/office/powerpoint/2010/main" val="1390728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96AD19-216F-4D25-AFFD-DD8EF2669BF1}" type="slidenum">
              <a:rPr lang="en-US" altLang="en-US"/>
              <a:t>‹#›</a:t>
            </a:fld>
            <a:endParaRPr lang="en-US" altLang="en-US"/>
          </a:p>
        </p:txBody>
      </p:sp>
    </p:spTree>
    <p:extLst>
      <p:ext uri="{BB962C8B-B14F-4D97-AF65-F5344CB8AC3E}">
        <p14:creationId xmlns:p14="http://schemas.microsoft.com/office/powerpoint/2010/main" val="3779924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E637D7D-FDB2-4082-8012-747D6161CCCA}" type="slidenum">
              <a:rPr lang="en-US" altLang="en-US"/>
              <a:t>‹#›</a:t>
            </a:fld>
            <a:endParaRPr lang="en-US" altLang="en-US"/>
          </a:p>
        </p:txBody>
      </p:sp>
    </p:spTree>
    <p:extLst>
      <p:ext uri="{BB962C8B-B14F-4D97-AF65-F5344CB8AC3E}">
        <p14:creationId xmlns:p14="http://schemas.microsoft.com/office/powerpoint/2010/main" val="239082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7A5D-4848-ECB2-933F-50D61C2F7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02CD4E-400D-73F3-1CEF-7B02D1E20B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86EA91-3590-AC9D-3E67-8D5454F5FB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F0564-1E1E-3A80-642D-B3758EC05724}"/>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6" name="Footer Placeholder 5">
            <a:extLst>
              <a:ext uri="{FF2B5EF4-FFF2-40B4-BE49-F238E27FC236}">
                <a16:creationId xmlns:a16="http://schemas.microsoft.com/office/drawing/2014/main" id="{4EF1B6BB-8ED1-C800-46CE-8E8D958D7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7C871-3C85-0E6B-D2D9-A721FC1F9F2F}"/>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633371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616600F-6910-4F5F-9B73-7DD9151DF4EF}" type="slidenum">
              <a:rPr lang="en-US" altLang="en-US"/>
              <a:t>‹#›</a:t>
            </a:fld>
            <a:endParaRPr lang="en-US" altLang="en-US"/>
          </a:p>
        </p:txBody>
      </p:sp>
    </p:spTree>
    <p:extLst>
      <p:ext uri="{BB962C8B-B14F-4D97-AF65-F5344CB8AC3E}">
        <p14:creationId xmlns:p14="http://schemas.microsoft.com/office/powerpoint/2010/main" val="618258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62AD73C-189A-43F1-AF13-EE322BD5936F}" type="slidenum">
              <a:rPr lang="en-US" altLang="en-US"/>
              <a:t>‹#›</a:t>
            </a:fld>
            <a:endParaRPr lang="en-US" altLang="en-US"/>
          </a:p>
        </p:txBody>
      </p:sp>
    </p:spTree>
    <p:extLst>
      <p:ext uri="{BB962C8B-B14F-4D97-AF65-F5344CB8AC3E}">
        <p14:creationId xmlns:p14="http://schemas.microsoft.com/office/powerpoint/2010/main" val="2621654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CE736C9-B029-41AF-AD78-145CF74E0C57}" type="slidenum">
              <a:rPr lang="en-US" altLang="en-US"/>
              <a:t>‹#›</a:t>
            </a:fld>
            <a:endParaRPr lang="en-US" altLang="en-US"/>
          </a:p>
        </p:txBody>
      </p:sp>
    </p:spTree>
    <p:extLst>
      <p:ext uri="{BB962C8B-B14F-4D97-AF65-F5344CB8AC3E}">
        <p14:creationId xmlns:p14="http://schemas.microsoft.com/office/powerpoint/2010/main" val="2001991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AAF83D4-42E7-4532-A6F8-308D9CFB8E96}" type="slidenum">
              <a:rPr lang="en-US" altLang="en-US"/>
              <a:t>‹#›</a:t>
            </a:fld>
            <a:endParaRPr lang="en-US" altLang="en-US"/>
          </a:p>
        </p:txBody>
      </p:sp>
    </p:spTree>
    <p:extLst>
      <p:ext uri="{BB962C8B-B14F-4D97-AF65-F5344CB8AC3E}">
        <p14:creationId xmlns:p14="http://schemas.microsoft.com/office/powerpoint/2010/main" val="359290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5ECA858-7FF9-40F9-BCE1-8F57F9034C67}" type="slidenum">
              <a:rPr lang="en-US" altLang="en-US"/>
              <a:t>‹#›</a:t>
            </a:fld>
            <a:endParaRPr lang="en-US" altLang="en-US"/>
          </a:p>
        </p:txBody>
      </p:sp>
    </p:spTree>
    <p:extLst>
      <p:ext uri="{BB962C8B-B14F-4D97-AF65-F5344CB8AC3E}">
        <p14:creationId xmlns:p14="http://schemas.microsoft.com/office/powerpoint/2010/main" val="999258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9B8D2CB-AA98-47E0-BA7D-2A4A57362C1B}" type="slidenum">
              <a:rPr lang="en-US" altLang="en-US"/>
              <a:t>‹#›</a:t>
            </a:fld>
            <a:endParaRPr lang="en-US" altLang="en-US"/>
          </a:p>
        </p:txBody>
      </p:sp>
    </p:spTree>
    <p:extLst>
      <p:ext uri="{BB962C8B-B14F-4D97-AF65-F5344CB8AC3E}">
        <p14:creationId xmlns:p14="http://schemas.microsoft.com/office/powerpoint/2010/main" val="4146174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DD5B499-5919-460A-9ABB-F62975A93910}" type="slidenum">
              <a:rPr lang="en-US" altLang="en-US"/>
              <a:t>‹#›</a:t>
            </a:fld>
            <a:endParaRPr lang="en-US" altLang="en-US"/>
          </a:p>
        </p:txBody>
      </p:sp>
    </p:spTree>
    <p:extLst>
      <p:ext uri="{BB962C8B-B14F-4D97-AF65-F5344CB8AC3E}">
        <p14:creationId xmlns:p14="http://schemas.microsoft.com/office/powerpoint/2010/main" val="2751179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41D2371-6F8B-4C59-92C7-48A514890BF5}" type="slidenum">
              <a:rPr lang="en-US"/>
              <a:t>‹#›</a:t>
            </a:fld>
            <a:endParaRPr lang="en-US"/>
          </a:p>
        </p:txBody>
      </p:sp>
    </p:spTree>
    <p:extLst>
      <p:ext uri="{BB962C8B-B14F-4D97-AF65-F5344CB8AC3E}">
        <p14:creationId xmlns:p14="http://schemas.microsoft.com/office/powerpoint/2010/main" val="4067338099"/>
      </p:ext>
    </p:extLst>
  </p:cSld>
  <p:clrMapOvr>
    <a:masterClrMapping/>
  </p:clrMapOvr>
  <p:transition spd="slow">
    <p:whee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5A7DEC-23E3-DBB3-BD93-DA2956950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358377-2EA2-2B1C-E381-49C95C4D24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432667-0C2C-037F-6AFA-65E55582562F}"/>
              </a:ext>
            </a:extLst>
          </p:cNvPr>
          <p:cNvSpPr>
            <a:spLocks noGrp="1" noChangeArrowheads="1"/>
          </p:cNvSpPr>
          <p:nvPr>
            <p:ph type="sldNum" sz="quarter" idx="12"/>
          </p:nvPr>
        </p:nvSpPr>
        <p:spPr>
          <a:ln/>
        </p:spPr>
        <p:txBody>
          <a:bodyPr/>
          <a:lstStyle>
            <a:lvl1pPr>
              <a:defRPr/>
            </a:lvl1pPr>
          </a:lstStyle>
          <a:p>
            <a:fld id="{526BC7D2-B1EE-4FA3-BCE1-6AE932A28CA5}" type="slidenum">
              <a:rPr lang="en-US" altLang="en-US"/>
              <a:pPr/>
              <a:t>‹#›</a:t>
            </a:fld>
            <a:endParaRPr lang="en-US" altLang="en-US"/>
          </a:p>
        </p:txBody>
      </p:sp>
    </p:spTree>
    <p:extLst>
      <p:ext uri="{BB962C8B-B14F-4D97-AF65-F5344CB8AC3E}">
        <p14:creationId xmlns:p14="http://schemas.microsoft.com/office/powerpoint/2010/main" val="2256131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28CFAD-7049-C8D3-3ACB-0170DC0E2D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FA445-A556-2064-977C-9431CC2685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8F81A1-B826-01CB-6A0E-BA5A0FC40780}"/>
              </a:ext>
            </a:extLst>
          </p:cNvPr>
          <p:cNvSpPr>
            <a:spLocks noGrp="1" noChangeArrowheads="1"/>
          </p:cNvSpPr>
          <p:nvPr>
            <p:ph type="sldNum" sz="quarter" idx="12"/>
          </p:nvPr>
        </p:nvSpPr>
        <p:spPr>
          <a:ln/>
        </p:spPr>
        <p:txBody>
          <a:bodyPr/>
          <a:lstStyle>
            <a:lvl1pPr>
              <a:defRPr/>
            </a:lvl1pPr>
          </a:lstStyle>
          <a:p>
            <a:fld id="{BF9316BD-AE8E-405F-8229-C08B7BF13C96}" type="slidenum">
              <a:rPr lang="en-US" altLang="en-US"/>
              <a:pPr/>
              <a:t>‹#›</a:t>
            </a:fld>
            <a:endParaRPr lang="en-US" altLang="en-US"/>
          </a:p>
        </p:txBody>
      </p:sp>
    </p:spTree>
    <p:extLst>
      <p:ext uri="{BB962C8B-B14F-4D97-AF65-F5344CB8AC3E}">
        <p14:creationId xmlns:p14="http://schemas.microsoft.com/office/powerpoint/2010/main" val="1981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5F1E-06DA-FE27-1CF2-3A32DB6D95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7A50C1-955E-C6F8-6FE7-C5C61FB4BE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9CF775-D1CE-2884-4406-006FB7261E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B750C8-393A-8821-76EA-34148CCC5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6CB29-7B74-33E6-3226-D37F3EF68E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33B4F-9C39-99C5-7A56-77032EA4D195}"/>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8" name="Footer Placeholder 7">
            <a:extLst>
              <a:ext uri="{FF2B5EF4-FFF2-40B4-BE49-F238E27FC236}">
                <a16:creationId xmlns:a16="http://schemas.microsoft.com/office/drawing/2014/main" id="{511C56D8-D81D-C2A3-71AD-20755FCDF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9EC7A0-D63D-105D-DCF7-2662D86927CE}"/>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3980762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7A7326-531A-B5BA-6221-1568357BB7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51B835-F8D5-BC3A-D9EF-0528EA97B4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5DF2DB-7796-4755-4A55-796C8A15BB19}"/>
              </a:ext>
            </a:extLst>
          </p:cNvPr>
          <p:cNvSpPr>
            <a:spLocks noGrp="1" noChangeArrowheads="1"/>
          </p:cNvSpPr>
          <p:nvPr>
            <p:ph type="sldNum" sz="quarter" idx="12"/>
          </p:nvPr>
        </p:nvSpPr>
        <p:spPr>
          <a:ln/>
        </p:spPr>
        <p:txBody>
          <a:bodyPr/>
          <a:lstStyle>
            <a:lvl1pPr>
              <a:defRPr/>
            </a:lvl1pPr>
          </a:lstStyle>
          <a:p>
            <a:fld id="{DC63F85E-07CB-4E91-AC5C-48806DB2E220}" type="slidenum">
              <a:rPr lang="en-US" altLang="en-US"/>
              <a:pPr/>
              <a:t>‹#›</a:t>
            </a:fld>
            <a:endParaRPr lang="en-US" altLang="en-US"/>
          </a:p>
        </p:txBody>
      </p:sp>
    </p:spTree>
    <p:extLst>
      <p:ext uri="{BB962C8B-B14F-4D97-AF65-F5344CB8AC3E}">
        <p14:creationId xmlns:p14="http://schemas.microsoft.com/office/powerpoint/2010/main" val="806458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1A9754-38E7-791C-67CF-CCC421308F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2496F9-8374-6BCD-909E-67FC6D4C61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0C2EB2-3A66-EB43-DB1F-5D662F791F2F}"/>
              </a:ext>
            </a:extLst>
          </p:cNvPr>
          <p:cNvSpPr>
            <a:spLocks noGrp="1" noChangeArrowheads="1"/>
          </p:cNvSpPr>
          <p:nvPr>
            <p:ph type="sldNum" sz="quarter" idx="12"/>
          </p:nvPr>
        </p:nvSpPr>
        <p:spPr>
          <a:ln/>
        </p:spPr>
        <p:txBody>
          <a:bodyPr/>
          <a:lstStyle>
            <a:lvl1pPr>
              <a:defRPr/>
            </a:lvl1pPr>
          </a:lstStyle>
          <a:p>
            <a:fld id="{0CC2F574-9B11-4FFD-942B-000B71447D5A}" type="slidenum">
              <a:rPr lang="en-US" altLang="en-US"/>
              <a:pPr/>
              <a:t>‹#›</a:t>
            </a:fld>
            <a:endParaRPr lang="en-US" altLang="en-US"/>
          </a:p>
        </p:txBody>
      </p:sp>
    </p:spTree>
    <p:extLst>
      <p:ext uri="{BB962C8B-B14F-4D97-AF65-F5344CB8AC3E}">
        <p14:creationId xmlns:p14="http://schemas.microsoft.com/office/powerpoint/2010/main" val="244428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DE06EB-DB7C-4EB7-F3E3-08FBB4795F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EBBFAED-155C-9013-A703-F2F3A56C8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09D31D-5ECF-41A8-A445-D793FD1EE0C8}"/>
              </a:ext>
            </a:extLst>
          </p:cNvPr>
          <p:cNvSpPr>
            <a:spLocks noGrp="1" noChangeArrowheads="1"/>
          </p:cNvSpPr>
          <p:nvPr>
            <p:ph type="sldNum" sz="quarter" idx="12"/>
          </p:nvPr>
        </p:nvSpPr>
        <p:spPr>
          <a:ln/>
        </p:spPr>
        <p:txBody>
          <a:bodyPr/>
          <a:lstStyle>
            <a:lvl1pPr>
              <a:defRPr/>
            </a:lvl1pPr>
          </a:lstStyle>
          <a:p>
            <a:fld id="{6066DDD1-1BC9-4CC1-9CBC-0DA7282E4585}" type="slidenum">
              <a:rPr lang="en-US" altLang="en-US"/>
              <a:pPr/>
              <a:t>‹#›</a:t>
            </a:fld>
            <a:endParaRPr lang="en-US" altLang="en-US"/>
          </a:p>
        </p:txBody>
      </p:sp>
    </p:spTree>
    <p:extLst>
      <p:ext uri="{BB962C8B-B14F-4D97-AF65-F5344CB8AC3E}">
        <p14:creationId xmlns:p14="http://schemas.microsoft.com/office/powerpoint/2010/main" val="1976987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84FB01-5D45-F615-2DBE-E585D44B99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59C89E3-7A0F-BE6D-973F-55369F2A4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CB0993-C3FB-714D-094B-FA68D4808DC4}"/>
              </a:ext>
            </a:extLst>
          </p:cNvPr>
          <p:cNvSpPr>
            <a:spLocks noGrp="1" noChangeArrowheads="1"/>
          </p:cNvSpPr>
          <p:nvPr>
            <p:ph type="sldNum" sz="quarter" idx="12"/>
          </p:nvPr>
        </p:nvSpPr>
        <p:spPr>
          <a:ln/>
        </p:spPr>
        <p:txBody>
          <a:bodyPr/>
          <a:lstStyle>
            <a:lvl1pPr>
              <a:defRPr/>
            </a:lvl1pPr>
          </a:lstStyle>
          <a:p>
            <a:fld id="{1AD12611-2D62-45AA-BBB3-5AF0B50FDEB1}" type="slidenum">
              <a:rPr lang="en-US" altLang="en-US"/>
              <a:pPr/>
              <a:t>‹#›</a:t>
            </a:fld>
            <a:endParaRPr lang="en-US" altLang="en-US"/>
          </a:p>
        </p:txBody>
      </p:sp>
    </p:spTree>
    <p:extLst>
      <p:ext uri="{BB962C8B-B14F-4D97-AF65-F5344CB8AC3E}">
        <p14:creationId xmlns:p14="http://schemas.microsoft.com/office/powerpoint/2010/main" val="2654204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C3ECED-B32F-F84B-6422-0393DEF209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15CA17-52F0-5C0F-D87A-6E8898F85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4CD206F-7561-B03E-B5D4-24DF7AFC4082}"/>
              </a:ext>
            </a:extLst>
          </p:cNvPr>
          <p:cNvSpPr>
            <a:spLocks noGrp="1" noChangeArrowheads="1"/>
          </p:cNvSpPr>
          <p:nvPr>
            <p:ph type="sldNum" sz="quarter" idx="12"/>
          </p:nvPr>
        </p:nvSpPr>
        <p:spPr>
          <a:ln/>
        </p:spPr>
        <p:txBody>
          <a:bodyPr/>
          <a:lstStyle>
            <a:lvl1pPr>
              <a:defRPr/>
            </a:lvl1pPr>
          </a:lstStyle>
          <a:p>
            <a:fld id="{8738D38D-366B-4DC1-89FC-3A92C47168FB}" type="slidenum">
              <a:rPr lang="en-US" altLang="en-US"/>
              <a:pPr/>
              <a:t>‹#›</a:t>
            </a:fld>
            <a:endParaRPr lang="en-US" altLang="en-US"/>
          </a:p>
        </p:txBody>
      </p:sp>
    </p:spTree>
    <p:extLst>
      <p:ext uri="{BB962C8B-B14F-4D97-AF65-F5344CB8AC3E}">
        <p14:creationId xmlns:p14="http://schemas.microsoft.com/office/powerpoint/2010/main" val="404847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9C60F4-B6A8-B775-ABC1-030DE8D7FC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74475E-680F-3EA4-78E5-75790D3C17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9A0313-44CC-0AE4-0448-06B936EE735F}"/>
              </a:ext>
            </a:extLst>
          </p:cNvPr>
          <p:cNvSpPr>
            <a:spLocks noGrp="1" noChangeArrowheads="1"/>
          </p:cNvSpPr>
          <p:nvPr>
            <p:ph type="sldNum" sz="quarter" idx="12"/>
          </p:nvPr>
        </p:nvSpPr>
        <p:spPr>
          <a:ln/>
        </p:spPr>
        <p:txBody>
          <a:bodyPr/>
          <a:lstStyle>
            <a:lvl1pPr>
              <a:defRPr/>
            </a:lvl1pPr>
          </a:lstStyle>
          <a:p>
            <a:fld id="{89766106-013D-42CD-9FE9-A75679702AE6}" type="slidenum">
              <a:rPr lang="en-US" altLang="en-US"/>
              <a:pPr/>
              <a:t>‹#›</a:t>
            </a:fld>
            <a:endParaRPr lang="en-US" altLang="en-US"/>
          </a:p>
        </p:txBody>
      </p:sp>
    </p:spTree>
    <p:extLst>
      <p:ext uri="{BB962C8B-B14F-4D97-AF65-F5344CB8AC3E}">
        <p14:creationId xmlns:p14="http://schemas.microsoft.com/office/powerpoint/2010/main" val="2269342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F1CC71-266C-54B0-7950-BCED47FC48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CD52A2-EB0F-6895-D58B-4743B6088A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1D0B4F-3790-207B-7CB7-2CC0BE611769}"/>
              </a:ext>
            </a:extLst>
          </p:cNvPr>
          <p:cNvSpPr>
            <a:spLocks noGrp="1" noChangeArrowheads="1"/>
          </p:cNvSpPr>
          <p:nvPr>
            <p:ph type="sldNum" sz="quarter" idx="12"/>
          </p:nvPr>
        </p:nvSpPr>
        <p:spPr>
          <a:ln/>
        </p:spPr>
        <p:txBody>
          <a:bodyPr/>
          <a:lstStyle>
            <a:lvl1pPr>
              <a:defRPr/>
            </a:lvl1pPr>
          </a:lstStyle>
          <a:p>
            <a:fld id="{F7B94222-BDB6-47F0-BFAE-B76CFE26465C}" type="slidenum">
              <a:rPr lang="en-US" altLang="en-US"/>
              <a:pPr/>
              <a:t>‹#›</a:t>
            </a:fld>
            <a:endParaRPr lang="en-US" altLang="en-US"/>
          </a:p>
        </p:txBody>
      </p:sp>
    </p:spTree>
    <p:extLst>
      <p:ext uri="{BB962C8B-B14F-4D97-AF65-F5344CB8AC3E}">
        <p14:creationId xmlns:p14="http://schemas.microsoft.com/office/powerpoint/2010/main" val="926366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6531A9-14AC-D49C-78A8-ECE25591C0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728F7F-5717-1838-107F-44AF918210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6469D7-7F35-BB90-6296-3A1518C3BB4B}"/>
              </a:ext>
            </a:extLst>
          </p:cNvPr>
          <p:cNvSpPr>
            <a:spLocks noGrp="1" noChangeArrowheads="1"/>
          </p:cNvSpPr>
          <p:nvPr>
            <p:ph type="sldNum" sz="quarter" idx="12"/>
          </p:nvPr>
        </p:nvSpPr>
        <p:spPr>
          <a:ln/>
        </p:spPr>
        <p:txBody>
          <a:bodyPr/>
          <a:lstStyle>
            <a:lvl1pPr>
              <a:defRPr/>
            </a:lvl1pPr>
          </a:lstStyle>
          <a:p>
            <a:fld id="{C80BB624-4C5D-4620-B81B-F56996354089}" type="slidenum">
              <a:rPr lang="en-US" altLang="en-US"/>
              <a:pPr/>
              <a:t>‹#›</a:t>
            </a:fld>
            <a:endParaRPr lang="en-US" altLang="en-US"/>
          </a:p>
        </p:txBody>
      </p:sp>
    </p:spTree>
    <p:extLst>
      <p:ext uri="{BB962C8B-B14F-4D97-AF65-F5344CB8AC3E}">
        <p14:creationId xmlns:p14="http://schemas.microsoft.com/office/powerpoint/2010/main" val="1498681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70523E-F517-C4F1-89E1-3BCA52D8DC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2338D2-375F-DB5D-0C22-32E5FA17D3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0A1A5F-86DF-A4F4-1BA7-4E6A6997AC1E}"/>
              </a:ext>
            </a:extLst>
          </p:cNvPr>
          <p:cNvSpPr>
            <a:spLocks noGrp="1" noChangeArrowheads="1"/>
          </p:cNvSpPr>
          <p:nvPr>
            <p:ph type="sldNum" sz="quarter" idx="12"/>
          </p:nvPr>
        </p:nvSpPr>
        <p:spPr>
          <a:ln/>
        </p:spPr>
        <p:txBody>
          <a:bodyPr/>
          <a:lstStyle>
            <a:lvl1pPr>
              <a:defRPr/>
            </a:lvl1pPr>
          </a:lstStyle>
          <a:p>
            <a:fld id="{FE5286BE-C479-40BA-B4A5-06B88F1D7899}" type="slidenum">
              <a:rPr lang="en-US" altLang="en-US"/>
              <a:pPr/>
              <a:t>‹#›</a:t>
            </a:fld>
            <a:endParaRPr lang="en-US" altLang="en-US"/>
          </a:p>
        </p:txBody>
      </p:sp>
    </p:spTree>
    <p:extLst>
      <p:ext uri="{BB962C8B-B14F-4D97-AF65-F5344CB8AC3E}">
        <p14:creationId xmlns:p14="http://schemas.microsoft.com/office/powerpoint/2010/main" val="4178763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3E8723B-4831-45F1-2B31-9F31AAAEA77C}"/>
              </a:ext>
            </a:extLst>
          </p:cNvPr>
          <p:cNvSpPr/>
          <p:nvPr/>
        </p:nvSpPr>
        <p:spPr>
          <a:xfrm>
            <a:off x="0" y="0"/>
            <a:ext cx="12192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DA94F1A0-BEEE-888A-60E6-F998B24A9EC7}"/>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9">
            <a:extLst>
              <a:ext uri="{FF2B5EF4-FFF2-40B4-BE49-F238E27FC236}">
                <a16:creationId xmlns:a16="http://schemas.microsoft.com/office/drawing/2014/main" id="{D9E9DB26-7C71-1C16-FDD9-33C5060D4784}"/>
              </a:ext>
            </a:extLst>
          </p:cNvPr>
          <p:cNvCxnSpPr/>
          <p:nvPr/>
        </p:nvCxnSpPr>
        <p:spPr>
          <a:xfrm flipV="1">
            <a:off x="838676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4960137"/>
            <a:ext cx="7772400" cy="1463040"/>
          </a:xfrm>
        </p:spPr>
        <p:txBody>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9B77D12C-85FB-707E-DEB9-12D96FD5B47A}"/>
              </a:ext>
            </a:extLst>
          </p:cNvPr>
          <p:cNvSpPr>
            <a:spLocks noGrp="1"/>
          </p:cNvSpPr>
          <p:nvPr>
            <p:ph type="dt" sz="half" idx="10"/>
          </p:nvPr>
        </p:nvSpPr>
        <p:spPr/>
        <p:txBody>
          <a:bodyPr/>
          <a:lstStyle>
            <a:lvl1pPr algn="l">
              <a:defRPr/>
            </a:lvl1pPr>
          </a:lstStyle>
          <a:p>
            <a:pPr>
              <a:defRPr/>
            </a:pPr>
            <a:endParaRPr lang="en-US"/>
          </a:p>
        </p:txBody>
      </p:sp>
      <p:sp>
        <p:nvSpPr>
          <p:cNvPr id="8" name="Footer Placeholder 4">
            <a:extLst>
              <a:ext uri="{FF2B5EF4-FFF2-40B4-BE49-F238E27FC236}">
                <a16:creationId xmlns:a16="http://schemas.microsoft.com/office/drawing/2014/main" id="{24405559-67B0-9FB3-23F1-3192B1F7647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C33FAB-B370-CD4A-D7A4-03123EFB818B}"/>
              </a:ext>
            </a:extLst>
          </p:cNvPr>
          <p:cNvSpPr>
            <a:spLocks noGrp="1"/>
          </p:cNvSpPr>
          <p:nvPr>
            <p:ph type="sldNum" sz="quarter" idx="12"/>
          </p:nvPr>
        </p:nvSpPr>
        <p:spPr/>
        <p:txBody>
          <a:bodyPr/>
          <a:lstStyle>
            <a:lvl1pPr>
              <a:defRPr smtClean="0"/>
            </a:lvl1pPr>
          </a:lstStyle>
          <a:p>
            <a:pPr>
              <a:defRPr/>
            </a:pPr>
            <a:fld id="{CEF0AE71-2D38-4D77-8392-CB08F8A1EBFC}" type="slidenum">
              <a:rPr lang="en-US" altLang="en-US"/>
              <a:pPr>
                <a:defRPr/>
              </a:pPr>
              <a:t>‹#›</a:t>
            </a:fld>
            <a:endParaRPr lang="en-US" altLang="en-US"/>
          </a:p>
        </p:txBody>
      </p:sp>
    </p:spTree>
    <p:extLst>
      <p:ext uri="{BB962C8B-B14F-4D97-AF65-F5344CB8AC3E}">
        <p14:creationId xmlns:p14="http://schemas.microsoft.com/office/powerpoint/2010/main" val="295059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1169-1E22-6B02-F3B4-09FDA03EBC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60E941-F109-645C-9DB2-7633552FD8E1}"/>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4" name="Footer Placeholder 3">
            <a:extLst>
              <a:ext uri="{FF2B5EF4-FFF2-40B4-BE49-F238E27FC236}">
                <a16:creationId xmlns:a16="http://schemas.microsoft.com/office/drawing/2014/main" id="{D8B97D6E-6028-1936-A907-D7CB427C8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4AA7C6-3415-FA44-50B0-2CA39F167C1E}"/>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4047180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B5ED9B0-2940-B6B8-A4EA-6E802AAC35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EB778F6-5901-7B3A-5CAB-7C4F73E97F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6B2628-B10F-A10F-F6CA-CE848808C472}"/>
              </a:ext>
            </a:extLst>
          </p:cNvPr>
          <p:cNvSpPr>
            <a:spLocks noGrp="1"/>
          </p:cNvSpPr>
          <p:nvPr>
            <p:ph type="sldNum" sz="quarter" idx="12"/>
          </p:nvPr>
        </p:nvSpPr>
        <p:spPr/>
        <p:txBody>
          <a:bodyPr/>
          <a:lstStyle>
            <a:lvl1pPr>
              <a:defRPr/>
            </a:lvl1pPr>
          </a:lstStyle>
          <a:p>
            <a:pPr>
              <a:defRPr/>
            </a:pPr>
            <a:fld id="{61784151-169B-4A71-A759-67F0EE5D2B6B}" type="slidenum">
              <a:rPr lang="en-US" altLang="en-US"/>
              <a:pPr>
                <a:defRPr/>
              </a:pPr>
              <a:t>‹#›</a:t>
            </a:fld>
            <a:endParaRPr lang="en-US" altLang="en-US"/>
          </a:p>
        </p:txBody>
      </p:sp>
    </p:spTree>
    <p:extLst>
      <p:ext uri="{BB962C8B-B14F-4D97-AF65-F5344CB8AC3E}">
        <p14:creationId xmlns:p14="http://schemas.microsoft.com/office/powerpoint/2010/main" val="1633059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9B2B08B-4DD0-9885-F7AB-2692A992506C}"/>
              </a:ext>
            </a:extLst>
          </p:cNvPr>
          <p:cNvSpPr/>
          <p:nvPr/>
        </p:nvSpPr>
        <p:spPr>
          <a:xfrm>
            <a:off x="0" y="0"/>
            <a:ext cx="12192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5">
            <a:extLst>
              <a:ext uri="{FF2B5EF4-FFF2-40B4-BE49-F238E27FC236}">
                <a16:creationId xmlns:a16="http://schemas.microsoft.com/office/drawing/2014/main" id="{C8F07BE0-EA0F-F0AA-07D2-D8DD4F1C2E68}"/>
              </a:ext>
            </a:extLst>
          </p:cNvPr>
          <p:cNvSpPr/>
          <p:nvPr/>
        </p:nvSpPr>
        <p:spPr>
          <a:xfrm>
            <a:off x="0" y="0"/>
            <a:ext cx="12192000" cy="4572000"/>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9">
            <a:extLst>
              <a:ext uri="{FF2B5EF4-FFF2-40B4-BE49-F238E27FC236}">
                <a16:creationId xmlns:a16="http://schemas.microsoft.com/office/drawing/2014/main" id="{AF2921ED-E9AD-C3D1-5E1B-7152E2C4F93B}"/>
              </a:ext>
            </a:extLst>
          </p:cNvPr>
          <p:cNvCxnSpPr/>
          <p:nvPr/>
        </p:nvCxnSpPr>
        <p:spPr>
          <a:xfrm flipV="1">
            <a:off x="8386763"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7"/>
            <a:ext cx="7772400" cy="1463040"/>
          </a:xfrm>
        </p:spPr>
        <p:txBody>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BF90A3FF-E76B-29A2-C5C6-6F5B1AE986A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BECA29C-8351-6824-9DBF-03A7E3A685F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15515D-60F4-3BB2-3A97-8A732F497F6B}"/>
              </a:ext>
            </a:extLst>
          </p:cNvPr>
          <p:cNvSpPr>
            <a:spLocks noGrp="1"/>
          </p:cNvSpPr>
          <p:nvPr>
            <p:ph type="sldNum" sz="quarter" idx="12"/>
          </p:nvPr>
        </p:nvSpPr>
        <p:spPr/>
        <p:txBody>
          <a:bodyPr/>
          <a:lstStyle>
            <a:lvl1pPr>
              <a:defRPr smtClean="0"/>
            </a:lvl1pPr>
          </a:lstStyle>
          <a:p>
            <a:pPr>
              <a:defRPr/>
            </a:pPr>
            <a:fld id="{25022A5E-A3CE-4E77-9B5D-3C204343A2C4}" type="slidenum">
              <a:rPr lang="en-US" altLang="en-US"/>
              <a:pPr>
                <a:defRPr/>
              </a:pPr>
              <a:t>‹#›</a:t>
            </a:fld>
            <a:endParaRPr lang="en-US" altLang="en-US"/>
          </a:p>
        </p:txBody>
      </p:sp>
    </p:spTree>
    <p:extLst>
      <p:ext uri="{BB962C8B-B14F-4D97-AF65-F5344CB8AC3E}">
        <p14:creationId xmlns:p14="http://schemas.microsoft.com/office/powerpoint/2010/main" val="3690269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BEB2DD1-740C-40DF-ECD9-0F6692E1F0D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622818E-1C6D-C6C2-E3FE-0E9B53519C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AFCCE9-E7C0-40D9-B316-AA3361C9275C}"/>
              </a:ext>
            </a:extLst>
          </p:cNvPr>
          <p:cNvSpPr>
            <a:spLocks noGrp="1"/>
          </p:cNvSpPr>
          <p:nvPr>
            <p:ph type="sldNum" sz="quarter" idx="12"/>
          </p:nvPr>
        </p:nvSpPr>
        <p:spPr/>
        <p:txBody>
          <a:bodyPr/>
          <a:lstStyle>
            <a:lvl1pPr>
              <a:defRPr/>
            </a:lvl1pPr>
          </a:lstStyle>
          <a:p>
            <a:pPr>
              <a:defRPr/>
            </a:pPr>
            <a:fld id="{C48658FC-901E-497E-ABDD-DAF70D2B6663}" type="slidenum">
              <a:rPr lang="en-US" altLang="en-US"/>
              <a:pPr>
                <a:defRPr/>
              </a:pPr>
              <a:t>‹#›</a:t>
            </a:fld>
            <a:endParaRPr lang="en-US" altLang="en-US"/>
          </a:p>
        </p:txBody>
      </p:sp>
    </p:spTree>
    <p:extLst>
      <p:ext uri="{BB962C8B-B14F-4D97-AF65-F5344CB8AC3E}">
        <p14:creationId xmlns:p14="http://schemas.microsoft.com/office/powerpoint/2010/main" val="20254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40904A33-DAAA-EECF-64DA-CF6FFC7FD263}"/>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7C5BD505-4128-7971-67ED-C0947423463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8620677-5651-97FC-AEF5-9574BE8A3BDB}"/>
              </a:ext>
            </a:extLst>
          </p:cNvPr>
          <p:cNvSpPr>
            <a:spLocks noGrp="1"/>
          </p:cNvSpPr>
          <p:nvPr>
            <p:ph type="sldNum" sz="quarter" idx="12"/>
          </p:nvPr>
        </p:nvSpPr>
        <p:spPr/>
        <p:txBody>
          <a:bodyPr/>
          <a:lstStyle>
            <a:lvl1pPr>
              <a:defRPr/>
            </a:lvl1pPr>
          </a:lstStyle>
          <a:p>
            <a:pPr>
              <a:defRPr/>
            </a:pPr>
            <a:fld id="{FFAC6C1E-7561-4104-956F-E0B5EBABC512}" type="slidenum">
              <a:rPr lang="en-US" altLang="en-US"/>
              <a:pPr>
                <a:defRPr/>
              </a:pPr>
              <a:t>‹#›</a:t>
            </a:fld>
            <a:endParaRPr lang="en-US" altLang="en-US"/>
          </a:p>
        </p:txBody>
      </p:sp>
    </p:spTree>
    <p:extLst>
      <p:ext uri="{BB962C8B-B14F-4D97-AF65-F5344CB8AC3E}">
        <p14:creationId xmlns:p14="http://schemas.microsoft.com/office/powerpoint/2010/main" val="2310908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1444995-10B7-11A5-F593-E6896536278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3D05E66-C2EC-5498-88AD-738E9814B4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5BA986E-3A87-5BEC-E72D-46F51881A893}"/>
              </a:ext>
            </a:extLst>
          </p:cNvPr>
          <p:cNvSpPr>
            <a:spLocks noGrp="1"/>
          </p:cNvSpPr>
          <p:nvPr>
            <p:ph type="sldNum" sz="quarter" idx="12"/>
          </p:nvPr>
        </p:nvSpPr>
        <p:spPr/>
        <p:txBody>
          <a:bodyPr/>
          <a:lstStyle>
            <a:lvl1pPr>
              <a:defRPr/>
            </a:lvl1pPr>
          </a:lstStyle>
          <a:p>
            <a:pPr>
              <a:defRPr/>
            </a:pPr>
            <a:fld id="{62DE8AD7-6020-4E1B-9547-316BC804D821}" type="slidenum">
              <a:rPr lang="en-US" altLang="en-US"/>
              <a:pPr>
                <a:defRPr/>
              </a:pPr>
              <a:t>‹#›</a:t>
            </a:fld>
            <a:endParaRPr lang="en-US" altLang="en-US"/>
          </a:p>
        </p:txBody>
      </p:sp>
    </p:spTree>
    <p:extLst>
      <p:ext uri="{BB962C8B-B14F-4D97-AF65-F5344CB8AC3E}">
        <p14:creationId xmlns:p14="http://schemas.microsoft.com/office/powerpoint/2010/main" val="1799807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DA892-C360-00EF-4860-BEE8A2AAE7B9}"/>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7A3393D1-45A3-C824-57FD-CF4A9DAF42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9002525-32EE-31A5-C491-B73698F068DB}"/>
              </a:ext>
            </a:extLst>
          </p:cNvPr>
          <p:cNvSpPr>
            <a:spLocks noGrp="1"/>
          </p:cNvSpPr>
          <p:nvPr>
            <p:ph type="sldNum" sz="quarter" idx="12"/>
          </p:nvPr>
        </p:nvSpPr>
        <p:spPr/>
        <p:txBody>
          <a:bodyPr/>
          <a:lstStyle>
            <a:lvl1pPr>
              <a:defRPr smtClean="0"/>
            </a:lvl1pPr>
          </a:lstStyle>
          <a:p>
            <a:pPr>
              <a:defRPr/>
            </a:pPr>
            <a:fld id="{0FFAA586-E708-423F-8849-23EE5D4FA9D0}" type="slidenum">
              <a:rPr lang="en-US" altLang="en-US"/>
              <a:pPr>
                <a:defRPr/>
              </a:pPr>
              <a:t>‹#›</a:t>
            </a:fld>
            <a:endParaRPr lang="en-US" altLang="en-US"/>
          </a:p>
        </p:txBody>
      </p:sp>
    </p:spTree>
    <p:extLst>
      <p:ext uri="{BB962C8B-B14F-4D97-AF65-F5344CB8AC3E}">
        <p14:creationId xmlns:p14="http://schemas.microsoft.com/office/powerpoint/2010/main" val="2623915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Date Placeholder 3">
            <a:extLst>
              <a:ext uri="{FF2B5EF4-FFF2-40B4-BE49-F238E27FC236}">
                <a16:creationId xmlns:a16="http://schemas.microsoft.com/office/drawing/2014/main" id="{5D41FBE3-7E4B-D3B7-15B1-0CF41363132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C989A89-EA54-2069-2960-E780F7998F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8E102E-7F4C-B4C4-5C71-6EAD6B8A0056}"/>
              </a:ext>
            </a:extLst>
          </p:cNvPr>
          <p:cNvSpPr>
            <a:spLocks noGrp="1"/>
          </p:cNvSpPr>
          <p:nvPr>
            <p:ph type="sldNum" sz="quarter" idx="12"/>
          </p:nvPr>
        </p:nvSpPr>
        <p:spPr/>
        <p:txBody>
          <a:bodyPr/>
          <a:lstStyle>
            <a:lvl1pPr>
              <a:defRPr/>
            </a:lvl1pPr>
          </a:lstStyle>
          <a:p>
            <a:pPr>
              <a:defRPr/>
            </a:pPr>
            <a:fld id="{3AB78F51-ADF0-4BB2-A3BD-721E3040E706}" type="slidenum">
              <a:rPr lang="en-US" altLang="en-US"/>
              <a:pPr>
                <a:defRPr/>
              </a:pPr>
              <a:t>‹#›</a:t>
            </a:fld>
            <a:endParaRPr lang="en-US" altLang="en-US"/>
          </a:p>
        </p:txBody>
      </p:sp>
    </p:spTree>
    <p:extLst>
      <p:ext uri="{BB962C8B-B14F-4D97-AF65-F5344CB8AC3E}">
        <p14:creationId xmlns:p14="http://schemas.microsoft.com/office/powerpoint/2010/main" val="2438101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962329B5-FB29-47A4-B0D4-14E8718B2772}"/>
              </a:ext>
            </a:extLst>
          </p:cNvPr>
          <p:cNvCxnSpPr/>
          <p:nvPr/>
        </p:nvCxnSpPr>
        <p:spPr>
          <a:xfrm flipV="1">
            <a:off x="8386763"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8"/>
            <a:ext cx="7772400" cy="1463040"/>
          </a:xfrm>
        </p:spPr>
        <p:txBody>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9DEDD141-45A8-38B1-54E3-D088E1F090F6}"/>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33C43717-A084-0841-6609-9C7F933F3FE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15B22D5-9488-0634-C7B3-7BEA9BB5487C}"/>
              </a:ext>
            </a:extLst>
          </p:cNvPr>
          <p:cNvSpPr>
            <a:spLocks noGrp="1"/>
          </p:cNvSpPr>
          <p:nvPr>
            <p:ph type="sldNum" sz="quarter" idx="12"/>
          </p:nvPr>
        </p:nvSpPr>
        <p:spPr/>
        <p:txBody>
          <a:bodyPr/>
          <a:lstStyle>
            <a:lvl1pPr>
              <a:defRPr smtClean="0"/>
            </a:lvl1pPr>
          </a:lstStyle>
          <a:p>
            <a:pPr>
              <a:defRPr/>
            </a:pPr>
            <a:fld id="{3A9911C1-D0A5-4830-A824-93237ECE04C7}" type="slidenum">
              <a:rPr lang="en-US" altLang="en-US"/>
              <a:pPr>
                <a:defRPr/>
              </a:pPr>
              <a:t>‹#›</a:t>
            </a:fld>
            <a:endParaRPr lang="en-US" altLang="en-US"/>
          </a:p>
        </p:txBody>
      </p:sp>
    </p:spTree>
    <p:extLst>
      <p:ext uri="{BB962C8B-B14F-4D97-AF65-F5344CB8AC3E}">
        <p14:creationId xmlns:p14="http://schemas.microsoft.com/office/powerpoint/2010/main" val="602952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E33DD1D-7C62-AF16-5C7F-846D35C312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C34718A-C22E-996B-FF06-D58AB5E575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390392-ACE9-122A-3CB7-266C8C8D9C95}"/>
              </a:ext>
            </a:extLst>
          </p:cNvPr>
          <p:cNvSpPr>
            <a:spLocks noGrp="1"/>
          </p:cNvSpPr>
          <p:nvPr>
            <p:ph type="sldNum" sz="quarter" idx="12"/>
          </p:nvPr>
        </p:nvSpPr>
        <p:spPr/>
        <p:txBody>
          <a:bodyPr/>
          <a:lstStyle>
            <a:lvl1pPr>
              <a:defRPr/>
            </a:lvl1pPr>
          </a:lstStyle>
          <a:p>
            <a:pPr>
              <a:defRPr/>
            </a:pPr>
            <a:fld id="{86D3BA16-19CA-44F2-8E89-1CADD43A73EA}" type="slidenum">
              <a:rPr lang="en-US" altLang="en-US"/>
              <a:pPr>
                <a:defRPr/>
              </a:pPr>
              <a:t>‹#›</a:t>
            </a:fld>
            <a:endParaRPr lang="en-US" altLang="en-US"/>
          </a:p>
        </p:txBody>
      </p:sp>
    </p:spTree>
    <p:extLst>
      <p:ext uri="{BB962C8B-B14F-4D97-AF65-F5344CB8AC3E}">
        <p14:creationId xmlns:p14="http://schemas.microsoft.com/office/powerpoint/2010/main" val="9881736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4D14C1DA-CB8C-90D5-18B9-BD3C29841A01}"/>
              </a:ext>
            </a:extLst>
          </p:cNvPr>
          <p:cNvCxnSpPr/>
          <p:nvPr/>
        </p:nvCxnSpPr>
        <p:spPr>
          <a:xfrm rot="5400000" flipV="1">
            <a:off x="10058400" y="5873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96895C1-5190-1A93-A791-ECF00981812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2F6147-569E-C1B9-4C94-1126DA452D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74E87B-5D72-DD82-1D5A-D6F23447FBDE}"/>
              </a:ext>
            </a:extLst>
          </p:cNvPr>
          <p:cNvSpPr>
            <a:spLocks noGrp="1"/>
          </p:cNvSpPr>
          <p:nvPr>
            <p:ph type="sldNum" sz="quarter" idx="12"/>
          </p:nvPr>
        </p:nvSpPr>
        <p:spPr/>
        <p:txBody>
          <a:bodyPr/>
          <a:lstStyle>
            <a:lvl1pPr>
              <a:defRPr smtClean="0"/>
            </a:lvl1pPr>
          </a:lstStyle>
          <a:p>
            <a:pPr>
              <a:defRPr/>
            </a:pPr>
            <a:fld id="{82176587-6C52-438C-9B1F-0C70AB5283B0}" type="slidenum">
              <a:rPr lang="en-US" altLang="en-US"/>
              <a:pPr>
                <a:defRPr/>
              </a:pPr>
              <a:t>‹#›</a:t>
            </a:fld>
            <a:endParaRPr lang="en-US" altLang="en-US"/>
          </a:p>
        </p:txBody>
      </p:sp>
    </p:spTree>
    <p:extLst>
      <p:ext uri="{BB962C8B-B14F-4D97-AF65-F5344CB8AC3E}">
        <p14:creationId xmlns:p14="http://schemas.microsoft.com/office/powerpoint/2010/main" val="424259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B38FFF-913B-4656-948E-00B9FB0DE28D}"/>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3" name="Footer Placeholder 2">
            <a:extLst>
              <a:ext uri="{FF2B5EF4-FFF2-40B4-BE49-F238E27FC236}">
                <a16:creationId xmlns:a16="http://schemas.microsoft.com/office/drawing/2014/main" id="{D8545C80-5CF1-8122-E031-080F104421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87EBAB-2C5A-F5E8-82D1-BDE9583C0F3D}"/>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10340553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237AEE0-56BC-3C61-F3FF-784377585E8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CF9861B-04CB-BFE9-B683-FADE7CA1CF5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267C1C6-045B-5197-B34B-080B0A13657E}"/>
              </a:ext>
            </a:extLst>
          </p:cNvPr>
          <p:cNvSpPr>
            <a:spLocks noGrp="1"/>
          </p:cNvSpPr>
          <p:nvPr>
            <p:ph type="sldNum" sz="quarter" idx="12"/>
          </p:nvPr>
        </p:nvSpPr>
        <p:spPr/>
        <p:txBody>
          <a:bodyPr/>
          <a:lstStyle>
            <a:lvl1pPr>
              <a:defRPr/>
            </a:lvl1pPr>
          </a:lstStyle>
          <a:p>
            <a:pPr>
              <a:defRPr/>
            </a:pPr>
            <a:fld id="{D63A3B68-26CA-44D8-97EE-17FDF5963E6C}" type="slidenum">
              <a:rPr lang="en-US" altLang="en-US"/>
              <a:pPr>
                <a:defRPr/>
              </a:pPr>
              <a:t>‹#›</a:t>
            </a:fld>
            <a:endParaRPr lang="en-US" altLang="en-US"/>
          </a:p>
        </p:txBody>
      </p:sp>
    </p:spTree>
    <p:extLst>
      <p:ext uri="{BB962C8B-B14F-4D97-AF65-F5344CB8AC3E}">
        <p14:creationId xmlns:p14="http://schemas.microsoft.com/office/powerpoint/2010/main" val="1887713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4637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905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9471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278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3289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928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4516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8619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23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43A4-3ECE-9051-878D-2242D759F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CF121-DC58-9ADD-2849-20380FE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E8FE0-0015-46E2-A227-3090DD0E8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A1E4E-581A-88E8-2DCA-F37311392B6F}"/>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6" name="Footer Placeholder 5">
            <a:extLst>
              <a:ext uri="{FF2B5EF4-FFF2-40B4-BE49-F238E27FC236}">
                <a16:creationId xmlns:a16="http://schemas.microsoft.com/office/drawing/2014/main" id="{ED3AD43C-022F-DF21-5D46-5A2DAC37C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D89F9-39B1-0556-D17D-F98EF8FB7F1A}"/>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1443867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120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5137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Nơi giữ chỗ cho Ngày tháng 3">
            <a:extLst>
              <a:ext uri="{FF2B5EF4-FFF2-40B4-BE49-F238E27FC236}">
                <a16:creationId xmlns:a16="http://schemas.microsoft.com/office/drawing/2014/main" id="{C91F4770-39AF-5FEA-7B8C-684199ABFAF3}"/>
              </a:ext>
            </a:extLst>
          </p:cNvPr>
          <p:cNvSpPr>
            <a:spLocks noGrp="1"/>
          </p:cNvSpPr>
          <p:nvPr>
            <p:ph type="dt" sz="half" idx="10"/>
          </p:nvPr>
        </p:nvSpPr>
        <p:spPr/>
        <p:txBody>
          <a:bodyPr/>
          <a:lstStyle>
            <a:lvl1pPr>
              <a:defRPr/>
            </a:lvl1pPr>
          </a:lstStyle>
          <a:p>
            <a:pPr>
              <a:defRPr/>
            </a:pPr>
            <a:endParaRPr/>
          </a:p>
        </p:txBody>
      </p:sp>
      <p:sp>
        <p:nvSpPr>
          <p:cNvPr id="5" name="Nơi giữ chỗ cho Chân trang 4">
            <a:extLst>
              <a:ext uri="{FF2B5EF4-FFF2-40B4-BE49-F238E27FC236}">
                <a16:creationId xmlns:a16="http://schemas.microsoft.com/office/drawing/2014/main" id="{C71D26BD-D1B3-FEED-A45F-9581D390DC4C}"/>
              </a:ext>
            </a:extLst>
          </p:cNvPr>
          <p:cNvSpPr>
            <a:spLocks noGrp="1"/>
          </p:cNvSpPr>
          <p:nvPr>
            <p:ph type="ftr" sz="quarter" idx="11"/>
          </p:nvPr>
        </p:nvSpPr>
        <p:spPr/>
        <p:txBody>
          <a:bodyPr/>
          <a:lstStyle>
            <a:lvl1pPr>
              <a:defRPr/>
            </a:lvl1pPr>
          </a:lstStyle>
          <a:p>
            <a:pPr>
              <a:defRPr/>
            </a:pPr>
            <a:endParaRPr/>
          </a:p>
        </p:txBody>
      </p:sp>
      <p:sp>
        <p:nvSpPr>
          <p:cNvPr id="6" name="Nơi giữ chỗ cho Số hiệu Bản chiếu 5">
            <a:extLst>
              <a:ext uri="{FF2B5EF4-FFF2-40B4-BE49-F238E27FC236}">
                <a16:creationId xmlns:a16="http://schemas.microsoft.com/office/drawing/2014/main" id="{0F1F9D1B-DC1F-EF96-E702-5F13656798D6}"/>
              </a:ext>
            </a:extLst>
          </p:cNvPr>
          <p:cNvSpPr>
            <a:spLocks noGrp="1"/>
          </p:cNvSpPr>
          <p:nvPr>
            <p:ph type="sldNum" sz="quarter" idx="12"/>
          </p:nvPr>
        </p:nvSpPr>
        <p:spPr/>
        <p:txBody>
          <a:bodyPr/>
          <a:lstStyle>
            <a:lvl1pPr>
              <a:defRPr/>
            </a:lvl1pPr>
          </a:lstStyle>
          <a:p>
            <a:fld id="{84B07EA1-050B-45C7-9F8B-ACDD0437344E}" type="slidenum">
              <a:rPr lang="en-US" altLang="en-US"/>
              <a:pPr/>
              <a:t>‹#›</a:t>
            </a:fld>
            <a:endParaRPr lang="en-US" altLang="en-US"/>
          </a:p>
        </p:txBody>
      </p:sp>
    </p:spTree>
    <p:extLst>
      <p:ext uri="{BB962C8B-B14F-4D97-AF65-F5344CB8AC3E}">
        <p14:creationId xmlns:p14="http://schemas.microsoft.com/office/powerpoint/2010/main" val="42279778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p>
        </p:txBody>
      </p:sp>
      <p:sp>
        <p:nvSpPr>
          <p:cNvPr id="3" name="Nơi giữ chỗ cho Nội dung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Nơi giữ chỗ cho Ngày tháng 3">
            <a:extLst>
              <a:ext uri="{FF2B5EF4-FFF2-40B4-BE49-F238E27FC236}">
                <a16:creationId xmlns:a16="http://schemas.microsoft.com/office/drawing/2014/main" id="{4FE1BCE7-9825-B83F-EDCF-9BD64581CFA7}"/>
              </a:ext>
            </a:extLst>
          </p:cNvPr>
          <p:cNvSpPr>
            <a:spLocks noGrp="1"/>
          </p:cNvSpPr>
          <p:nvPr>
            <p:ph type="dt" sz="half" idx="10"/>
          </p:nvPr>
        </p:nvSpPr>
        <p:spPr/>
        <p:txBody>
          <a:bodyPr/>
          <a:lstStyle>
            <a:lvl1pPr>
              <a:defRPr/>
            </a:lvl1pPr>
          </a:lstStyle>
          <a:p>
            <a:pPr>
              <a:defRPr/>
            </a:pPr>
            <a:endParaRPr/>
          </a:p>
        </p:txBody>
      </p:sp>
      <p:sp>
        <p:nvSpPr>
          <p:cNvPr id="5" name="Nơi giữ chỗ cho Chân trang 4">
            <a:extLst>
              <a:ext uri="{FF2B5EF4-FFF2-40B4-BE49-F238E27FC236}">
                <a16:creationId xmlns:a16="http://schemas.microsoft.com/office/drawing/2014/main" id="{E016C316-BF62-ABF5-77A9-250EAFB19B1D}"/>
              </a:ext>
            </a:extLst>
          </p:cNvPr>
          <p:cNvSpPr>
            <a:spLocks noGrp="1"/>
          </p:cNvSpPr>
          <p:nvPr>
            <p:ph type="ftr" sz="quarter" idx="11"/>
          </p:nvPr>
        </p:nvSpPr>
        <p:spPr/>
        <p:txBody>
          <a:bodyPr/>
          <a:lstStyle>
            <a:lvl1pPr>
              <a:defRPr/>
            </a:lvl1pPr>
          </a:lstStyle>
          <a:p>
            <a:pPr>
              <a:defRPr/>
            </a:pPr>
            <a:endParaRPr/>
          </a:p>
        </p:txBody>
      </p:sp>
      <p:sp>
        <p:nvSpPr>
          <p:cNvPr id="6" name="Nơi giữ chỗ cho Số hiệu Bản chiếu 5">
            <a:extLst>
              <a:ext uri="{FF2B5EF4-FFF2-40B4-BE49-F238E27FC236}">
                <a16:creationId xmlns:a16="http://schemas.microsoft.com/office/drawing/2014/main" id="{38CAE34D-B8D2-2AEE-54F1-8A7146998270}"/>
              </a:ext>
            </a:extLst>
          </p:cNvPr>
          <p:cNvSpPr>
            <a:spLocks noGrp="1"/>
          </p:cNvSpPr>
          <p:nvPr>
            <p:ph type="sldNum" sz="quarter" idx="12"/>
          </p:nvPr>
        </p:nvSpPr>
        <p:spPr/>
        <p:txBody>
          <a:bodyPr/>
          <a:lstStyle>
            <a:lvl1pPr>
              <a:defRPr/>
            </a:lvl1pPr>
          </a:lstStyle>
          <a:p>
            <a:fld id="{353F422B-FB3E-4115-AC5B-0FED34D96CAC}" type="slidenum">
              <a:rPr lang="en-US" altLang="en-US"/>
              <a:pPr/>
              <a:t>‹#›</a:t>
            </a:fld>
            <a:endParaRPr lang="en-US" altLang="en-US"/>
          </a:p>
        </p:txBody>
      </p:sp>
    </p:spTree>
    <p:extLst>
      <p:ext uri="{BB962C8B-B14F-4D97-AF65-F5344CB8AC3E}">
        <p14:creationId xmlns:p14="http://schemas.microsoft.com/office/powerpoint/2010/main" val="1088119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Nơi giữ chỗ cho Ngày tháng 3">
            <a:extLst>
              <a:ext uri="{FF2B5EF4-FFF2-40B4-BE49-F238E27FC236}">
                <a16:creationId xmlns:a16="http://schemas.microsoft.com/office/drawing/2014/main" id="{311F9F20-DD48-B34A-BCCD-57521AF6104D}"/>
              </a:ext>
            </a:extLst>
          </p:cNvPr>
          <p:cNvSpPr>
            <a:spLocks noGrp="1"/>
          </p:cNvSpPr>
          <p:nvPr>
            <p:ph type="dt" sz="half" idx="10"/>
          </p:nvPr>
        </p:nvSpPr>
        <p:spPr/>
        <p:txBody>
          <a:bodyPr/>
          <a:lstStyle>
            <a:lvl1pPr>
              <a:defRPr/>
            </a:lvl1pPr>
          </a:lstStyle>
          <a:p>
            <a:pPr>
              <a:defRPr/>
            </a:pPr>
            <a:endParaRPr/>
          </a:p>
        </p:txBody>
      </p:sp>
      <p:sp>
        <p:nvSpPr>
          <p:cNvPr id="5" name="Nơi giữ chỗ cho Chân trang 4">
            <a:extLst>
              <a:ext uri="{FF2B5EF4-FFF2-40B4-BE49-F238E27FC236}">
                <a16:creationId xmlns:a16="http://schemas.microsoft.com/office/drawing/2014/main" id="{AFAB5134-3F73-E8A6-D171-5EE7336953A3}"/>
              </a:ext>
            </a:extLst>
          </p:cNvPr>
          <p:cNvSpPr>
            <a:spLocks noGrp="1"/>
          </p:cNvSpPr>
          <p:nvPr>
            <p:ph type="ftr" sz="quarter" idx="11"/>
          </p:nvPr>
        </p:nvSpPr>
        <p:spPr/>
        <p:txBody>
          <a:bodyPr/>
          <a:lstStyle>
            <a:lvl1pPr>
              <a:defRPr/>
            </a:lvl1pPr>
          </a:lstStyle>
          <a:p>
            <a:pPr>
              <a:defRPr/>
            </a:pPr>
            <a:endParaRPr/>
          </a:p>
        </p:txBody>
      </p:sp>
      <p:sp>
        <p:nvSpPr>
          <p:cNvPr id="6" name="Nơi giữ chỗ cho Số hiệu Bản chiếu 5">
            <a:extLst>
              <a:ext uri="{FF2B5EF4-FFF2-40B4-BE49-F238E27FC236}">
                <a16:creationId xmlns:a16="http://schemas.microsoft.com/office/drawing/2014/main" id="{89002D5D-5CCB-76AC-B91D-22856766AF10}"/>
              </a:ext>
            </a:extLst>
          </p:cNvPr>
          <p:cNvSpPr>
            <a:spLocks noGrp="1"/>
          </p:cNvSpPr>
          <p:nvPr>
            <p:ph type="sldNum" sz="quarter" idx="12"/>
          </p:nvPr>
        </p:nvSpPr>
        <p:spPr/>
        <p:txBody>
          <a:bodyPr/>
          <a:lstStyle>
            <a:lvl1pPr>
              <a:defRPr/>
            </a:lvl1pPr>
          </a:lstStyle>
          <a:p>
            <a:fld id="{77CAA069-486F-4177-B9B4-8312B28AC5B4}" type="slidenum">
              <a:rPr lang="en-US" altLang="en-US"/>
              <a:pPr/>
              <a:t>‹#›</a:t>
            </a:fld>
            <a:endParaRPr lang="en-US" altLang="en-US"/>
          </a:p>
        </p:txBody>
      </p:sp>
    </p:spTree>
    <p:extLst>
      <p:ext uri="{BB962C8B-B14F-4D97-AF65-F5344CB8AC3E}">
        <p14:creationId xmlns:p14="http://schemas.microsoft.com/office/powerpoint/2010/main" val="2545030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Nơi giữ chỗ cho Ngày tháng 3">
            <a:extLst>
              <a:ext uri="{FF2B5EF4-FFF2-40B4-BE49-F238E27FC236}">
                <a16:creationId xmlns:a16="http://schemas.microsoft.com/office/drawing/2014/main" id="{0FB3BE16-2462-30BF-1A62-F1F78243A35D}"/>
              </a:ext>
            </a:extLst>
          </p:cNvPr>
          <p:cNvSpPr>
            <a:spLocks noGrp="1"/>
          </p:cNvSpPr>
          <p:nvPr>
            <p:ph type="dt" sz="half" idx="10"/>
          </p:nvPr>
        </p:nvSpPr>
        <p:spPr/>
        <p:txBody>
          <a:bodyPr/>
          <a:lstStyle>
            <a:lvl1pPr>
              <a:defRPr/>
            </a:lvl1pPr>
          </a:lstStyle>
          <a:p>
            <a:pPr>
              <a:defRPr/>
            </a:pPr>
            <a:endParaRPr/>
          </a:p>
        </p:txBody>
      </p:sp>
      <p:sp>
        <p:nvSpPr>
          <p:cNvPr id="6" name="Nơi giữ chỗ cho Chân trang 4">
            <a:extLst>
              <a:ext uri="{FF2B5EF4-FFF2-40B4-BE49-F238E27FC236}">
                <a16:creationId xmlns:a16="http://schemas.microsoft.com/office/drawing/2014/main" id="{1DC1CCBC-3F7C-98D8-1B9B-1E59C0CA8417}"/>
              </a:ext>
            </a:extLst>
          </p:cNvPr>
          <p:cNvSpPr>
            <a:spLocks noGrp="1"/>
          </p:cNvSpPr>
          <p:nvPr>
            <p:ph type="ftr" sz="quarter" idx="11"/>
          </p:nvPr>
        </p:nvSpPr>
        <p:spPr/>
        <p:txBody>
          <a:bodyPr/>
          <a:lstStyle>
            <a:lvl1pPr>
              <a:defRPr/>
            </a:lvl1pPr>
          </a:lstStyle>
          <a:p>
            <a:pPr>
              <a:defRPr/>
            </a:pPr>
            <a:endParaRPr/>
          </a:p>
        </p:txBody>
      </p:sp>
      <p:sp>
        <p:nvSpPr>
          <p:cNvPr id="7" name="Nơi giữ chỗ cho Số hiệu Bản chiếu 5">
            <a:extLst>
              <a:ext uri="{FF2B5EF4-FFF2-40B4-BE49-F238E27FC236}">
                <a16:creationId xmlns:a16="http://schemas.microsoft.com/office/drawing/2014/main" id="{A61ADBE1-482F-79B4-20A1-004E4180D5C2}"/>
              </a:ext>
            </a:extLst>
          </p:cNvPr>
          <p:cNvSpPr>
            <a:spLocks noGrp="1"/>
          </p:cNvSpPr>
          <p:nvPr>
            <p:ph type="sldNum" sz="quarter" idx="12"/>
          </p:nvPr>
        </p:nvSpPr>
        <p:spPr/>
        <p:txBody>
          <a:bodyPr/>
          <a:lstStyle>
            <a:lvl1pPr>
              <a:defRPr/>
            </a:lvl1pPr>
          </a:lstStyle>
          <a:p>
            <a:fld id="{A4E3EEFB-B3E0-45D6-8D48-62F0D4618D48}" type="slidenum">
              <a:rPr lang="en-US" altLang="en-US"/>
              <a:pPr/>
              <a:t>‹#›</a:t>
            </a:fld>
            <a:endParaRPr lang="en-US" altLang="en-US"/>
          </a:p>
        </p:txBody>
      </p:sp>
    </p:spTree>
    <p:extLst>
      <p:ext uri="{BB962C8B-B14F-4D97-AF65-F5344CB8AC3E}">
        <p14:creationId xmlns:p14="http://schemas.microsoft.com/office/powerpoint/2010/main" val="2622223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en-US" noProof="1"/>
              <a:t>Click to edit Master title style</a:t>
            </a:r>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Nơi giữ chỗ cho Ngày tháng 3">
            <a:extLst>
              <a:ext uri="{FF2B5EF4-FFF2-40B4-BE49-F238E27FC236}">
                <a16:creationId xmlns:a16="http://schemas.microsoft.com/office/drawing/2014/main" id="{A8DCF4E5-7005-B4A6-D2A8-556E883F22E2}"/>
              </a:ext>
            </a:extLst>
          </p:cNvPr>
          <p:cNvSpPr>
            <a:spLocks noGrp="1"/>
          </p:cNvSpPr>
          <p:nvPr>
            <p:ph type="dt" sz="half" idx="10"/>
          </p:nvPr>
        </p:nvSpPr>
        <p:spPr/>
        <p:txBody>
          <a:bodyPr/>
          <a:lstStyle>
            <a:lvl1pPr>
              <a:defRPr/>
            </a:lvl1pPr>
          </a:lstStyle>
          <a:p>
            <a:pPr>
              <a:defRPr/>
            </a:pPr>
            <a:endParaRPr/>
          </a:p>
        </p:txBody>
      </p:sp>
      <p:sp>
        <p:nvSpPr>
          <p:cNvPr id="8" name="Nơi giữ chỗ cho Chân trang 4">
            <a:extLst>
              <a:ext uri="{FF2B5EF4-FFF2-40B4-BE49-F238E27FC236}">
                <a16:creationId xmlns:a16="http://schemas.microsoft.com/office/drawing/2014/main" id="{249EF059-9E78-F242-888A-80702E5B5039}"/>
              </a:ext>
            </a:extLst>
          </p:cNvPr>
          <p:cNvSpPr>
            <a:spLocks noGrp="1"/>
          </p:cNvSpPr>
          <p:nvPr>
            <p:ph type="ftr" sz="quarter" idx="11"/>
          </p:nvPr>
        </p:nvSpPr>
        <p:spPr/>
        <p:txBody>
          <a:bodyPr/>
          <a:lstStyle>
            <a:lvl1pPr>
              <a:defRPr/>
            </a:lvl1pPr>
          </a:lstStyle>
          <a:p>
            <a:pPr>
              <a:defRPr/>
            </a:pPr>
            <a:endParaRPr/>
          </a:p>
        </p:txBody>
      </p:sp>
      <p:sp>
        <p:nvSpPr>
          <p:cNvPr id="9" name="Nơi giữ chỗ cho Số hiệu Bản chiếu 5">
            <a:extLst>
              <a:ext uri="{FF2B5EF4-FFF2-40B4-BE49-F238E27FC236}">
                <a16:creationId xmlns:a16="http://schemas.microsoft.com/office/drawing/2014/main" id="{DA53CA8B-6036-3501-8629-4F224062F71C}"/>
              </a:ext>
            </a:extLst>
          </p:cNvPr>
          <p:cNvSpPr>
            <a:spLocks noGrp="1"/>
          </p:cNvSpPr>
          <p:nvPr>
            <p:ph type="sldNum" sz="quarter" idx="12"/>
          </p:nvPr>
        </p:nvSpPr>
        <p:spPr/>
        <p:txBody>
          <a:bodyPr/>
          <a:lstStyle>
            <a:lvl1pPr>
              <a:defRPr/>
            </a:lvl1pPr>
          </a:lstStyle>
          <a:p>
            <a:fld id="{738088D9-CF6C-4EE7-BEBC-8B02CDA8E975}" type="slidenum">
              <a:rPr lang="en-US" altLang="en-US"/>
              <a:pPr/>
              <a:t>‹#›</a:t>
            </a:fld>
            <a:endParaRPr lang="en-US" altLang="en-US"/>
          </a:p>
        </p:txBody>
      </p:sp>
    </p:spTree>
    <p:extLst>
      <p:ext uri="{BB962C8B-B14F-4D97-AF65-F5344CB8AC3E}">
        <p14:creationId xmlns:p14="http://schemas.microsoft.com/office/powerpoint/2010/main" val="40867104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p>
        </p:txBody>
      </p:sp>
      <p:sp>
        <p:nvSpPr>
          <p:cNvPr id="3" name="Nơi giữ chỗ cho Ngày tháng 3">
            <a:extLst>
              <a:ext uri="{FF2B5EF4-FFF2-40B4-BE49-F238E27FC236}">
                <a16:creationId xmlns:a16="http://schemas.microsoft.com/office/drawing/2014/main" id="{DA9E3BEE-C650-C0C2-5C95-E9759A6CC83D}"/>
              </a:ext>
            </a:extLst>
          </p:cNvPr>
          <p:cNvSpPr>
            <a:spLocks noGrp="1"/>
          </p:cNvSpPr>
          <p:nvPr>
            <p:ph type="dt" sz="half" idx="10"/>
          </p:nvPr>
        </p:nvSpPr>
        <p:spPr/>
        <p:txBody>
          <a:bodyPr/>
          <a:lstStyle>
            <a:lvl1pPr>
              <a:defRPr/>
            </a:lvl1pPr>
          </a:lstStyle>
          <a:p>
            <a:pPr>
              <a:defRPr/>
            </a:pPr>
            <a:endParaRPr/>
          </a:p>
        </p:txBody>
      </p:sp>
      <p:sp>
        <p:nvSpPr>
          <p:cNvPr id="4" name="Nơi giữ chỗ cho Chân trang 4">
            <a:extLst>
              <a:ext uri="{FF2B5EF4-FFF2-40B4-BE49-F238E27FC236}">
                <a16:creationId xmlns:a16="http://schemas.microsoft.com/office/drawing/2014/main" id="{F628830C-F8B2-40B5-C0EB-BA3ACF52B400}"/>
              </a:ext>
            </a:extLst>
          </p:cNvPr>
          <p:cNvSpPr>
            <a:spLocks noGrp="1"/>
          </p:cNvSpPr>
          <p:nvPr>
            <p:ph type="ftr" sz="quarter" idx="11"/>
          </p:nvPr>
        </p:nvSpPr>
        <p:spPr/>
        <p:txBody>
          <a:bodyPr/>
          <a:lstStyle>
            <a:lvl1pPr>
              <a:defRPr/>
            </a:lvl1pPr>
          </a:lstStyle>
          <a:p>
            <a:pPr>
              <a:defRPr/>
            </a:pPr>
            <a:endParaRPr/>
          </a:p>
        </p:txBody>
      </p:sp>
      <p:sp>
        <p:nvSpPr>
          <p:cNvPr id="5" name="Nơi giữ chỗ cho Số hiệu Bản chiếu 5">
            <a:extLst>
              <a:ext uri="{FF2B5EF4-FFF2-40B4-BE49-F238E27FC236}">
                <a16:creationId xmlns:a16="http://schemas.microsoft.com/office/drawing/2014/main" id="{F0A213AC-4DA9-A041-9BE3-C54DCDF30243}"/>
              </a:ext>
            </a:extLst>
          </p:cNvPr>
          <p:cNvSpPr>
            <a:spLocks noGrp="1"/>
          </p:cNvSpPr>
          <p:nvPr>
            <p:ph type="sldNum" sz="quarter" idx="12"/>
          </p:nvPr>
        </p:nvSpPr>
        <p:spPr/>
        <p:txBody>
          <a:bodyPr/>
          <a:lstStyle>
            <a:lvl1pPr>
              <a:defRPr/>
            </a:lvl1pPr>
          </a:lstStyle>
          <a:p>
            <a:fld id="{71A18F6D-D572-4F5E-A3BE-97A49675D85D}" type="slidenum">
              <a:rPr lang="en-US" altLang="en-US"/>
              <a:pPr/>
              <a:t>‹#›</a:t>
            </a:fld>
            <a:endParaRPr lang="en-US" altLang="en-US"/>
          </a:p>
        </p:txBody>
      </p:sp>
    </p:spTree>
    <p:extLst>
      <p:ext uri="{BB962C8B-B14F-4D97-AF65-F5344CB8AC3E}">
        <p14:creationId xmlns:p14="http://schemas.microsoft.com/office/powerpoint/2010/main" val="3501702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7514FF58-1B2A-5732-8675-18E8B4813448}"/>
              </a:ext>
            </a:extLst>
          </p:cNvPr>
          <p:cNvSpPr>
            <a:spLocks noGrp="1"/>
          </p:cNvSpPr>
          <p:nvPr>
            <p:ph type="dt" sz="half" idx="10"/>
          </p:nvPr>
        </p:nvSpPr>
        <p:spPr/>
        <p:txBody>
          <a:bodyPr/>
          <a:lstStyle>
            <a:lvl1pPr>
              <a:defRPr/>
            </a:lvl1pPr>
          </a:lstStyle>
          <a:p>
            <a:pPr>
              <a:defRPr/>
            </a:pPr>
            <a:endParaRPr/>
          </a:p>
        </p:txBody>
      </p:sp>
      <p:sp>
        <p:nvSpPr>
          <p:cNvPr id="3" name="Nơi giữ chỗ cho Chân trang 4">
            <a:extLst>
              <a:ext uri="{FF2B5EF4-FFF2-40B4-BE49-F238E27FC236}">
                <a16:creationId xmlns:a16="http://schemas.microsoft.com/office/drawing/2014/main" id="{C5F1AFBA-A975-963B-EFF6-189FE26C9FA8}"/>
              </a:ext>
            </a:extLst>
          </p:cNvPr>
          <p:cNvSpPr>
            <a:spLocks noGrp="1"/>
          </p:cNvSpPr>
          <p:nvPr>
            <p:ph type="ftr" sz="quarter" idx="11"/>
          </p:nvPr>
        </p:nvSpPr>
        <p:spPr/>
        <p:txBody>
          <a:bodyPr/>
          <a:lstStyle>
            <a:lvl1pPr>
              <a:defRPr/>
            </a:lvl1pPr>
          </a:lstStyle>
          <a:p>
            <a:pPr>
              <a:defRPr/>
            </a:pPr>
            <a:endParaRPr/>
          </a:p>
        </p:txBody>
      </p:sp>
      <p:sp>
        <p:nvSpPr>
          <p:cNvPr id="4" name="Nơi giữ chỗ cho Số hiệu Bản chiếu 5">
            <a:extLst>
              <a:ext uri="{FF2B5EF4-FFF2-40B4-BE49-F238E27FC236}">
                <a16:creationId xmlns:a16="http://schemas.microsoft.com/office/drawing/2014/main" id="{594BFB71-27BA-633D-8A78-46BCDC509931}"/>
              </a:ext>
            </a:extLst>
          </p:cNvPr>
          <p:cNvSpPr>
            <a:spLocks noGrp="1"/>
          </p:cNvSpPr>
          <p:nvPr>
            <p:ph type="sldNum" sz="quarter" idx="12"/>
          </p:nvPr>
        </p:nvSpPr>
        <p:spPr/>
        <p:txBody>
          <a:bodyPr/>
          <a:lstStyle>
            <a:lvl1pPr>
              <a:defRPr/>
            </a:lvl1pPr>
          </a:lstStyle>
          <a:p>
            <a:fld id="{704175F5-40A6-4D27-A5E5-B49162C56237}" type="slidenum">
              <a:rPr lang="en-US" altLang="en-US"/>
              <a:pPr/>
              <a:t>‹#›</a:t>
            </a:fld>
            <a:endParaRPr lang="en-US" altLang="en-US"/>
          </a:p>
        </p:txBody>
      </p:sp>
    </p:spTree>
    <p:extLst>
      <p:ext uri="{BB962C8B-B14F-4D97-AF65-F5344CB8AC3E}">
        <p14:creationId xmlns:p14="http://schemas.microsoft.com/office/powerpoint/2010/main" val="24301345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Nơi giữ chỗ cho Ngày tháng 3">
            <a:extLst>
              <a:ext uri="{FF2B5EF4-FFF2-40B4-BE49-F238E27FC236}">
                <a16:creationId xmlns:a16="http://schemas.microsoft.com/office/drawing/2014/main" id="{37B2E765-7F90-1402-7E11-68B9A8130BA3}"/>
              </a:ext>
            </a:extLst>
          </p:cNvPr>
          <p:cNvSpPr>
            <a:spLocks noGrp="1"/>
          </p:cNvSpPr>
          <p:nvPr>
            <p:ph type="dt" sz="half" idx="10"/>
          </p:nvPr>
        </p:nvSpPr>
        <p:spPr/>
        <p:txBody>
          <a:bodyPr/>
          <a:lstStyle>
            <a:lvl1pPr>
              <a:defRPr/>
            </a:lvl1pPr>
          </a:lstStyle>
          <a:p>
            <a:pPr>
              <a:defRPr/>
            </a:pPr>
            <a:endParaRPr/>
          </a:p>
        </p:txBody>
      </p:sp>
      <p:sp>
        <p:nvSpPr>
          <p:cNvPr id="6" name="Nơi giữ chỗ cho Chân trang 4">
            <a:extLst>
              <a:ext uri="{FF2B5EF4-FFF2-40B4-BE49-F238E27FC236}">
                <a16:creationId xmlns:a16="http://schemas.microsoft.com/office/drawing/2014/main" id="{0BF71CC2-9825-FABD-5D5E-3BB10335E5DA}"/>
              </a:ext>
            </a:extLst>
          </p:cNvPr>
          <p:cNvSpPr>
            <a:spLocks noGrp="1"/>
          </p:cNvSpPr>
          <p:nvPr>
            <p:ph type="ftr" sz="quarter" idx="11"/>
          </p:nvPr>
        </p:nvSpPr>
        <p:spPr/>
        <p:txBody>
          <a:bodyPr/>
          <a:lstStyle>
            <a:lvl1pPr>
              <a:defRPr/>
            </a:lvl1pPr>
          </a:lstStyle>
          <a:p>
            <a:pPr>
              <a:defRPr/>
            </a:pPr>
            <a:endParaRPr/>
          </a:p>
        </p:txBody>
      </p:sp>
      <p:sp>
        <p:nvSpPr>
          <p:cNvPr id="7" name="Nơi giữ chỗ cho Số hiệu Bản chiếu 5">
            <a:extLst>
              <a:ext uri="{FF2B5EF4-FFF2-40B4-BE49-F238E27FC236}">
                <a16:creationId xmlns:a16="http://schemas.microsoft.com/office/drawing/2014/main" id="{375E15D4-499D-4858-DAD8-7A17C70A1D20}"/>
              </a:ext>
            </a:extLst>
          </p:cNvPr>
          <p:cNvSpPr>
            <a:spLocks noGrp="1"/>
          </p:cNvSpPr>
          <p:nvPr>
            <p:ph type="sldNum" sz="quarter" idx="12"/>
          </p:nvPr>
        </p:nvSpPr>
        <p:spPr/>
        <p:txBody>
          <a:bodyPr/>
          <a:lstStyle>
            <a:lvl1pPr>
              <a:defRPr/>
            </a:lvl1pPr>
          </a:lstStyle>
          <a:p>
            <a:fld id="{920E0804-644E-4850-9628-279757EF37CE}" type="slidenum">
              <a:rPr lang="en-US" altLang="en-US"/>
              <a:pPr/>
              <a:t>‹#›</a:t>
            </a:fld>
            <a:endParaRPr lang="en-US" altLang="en-US"/>
          </a:p>
        </p:txBody>
      </p:sp>
    </p:spTree>
    <p:extLst>
      <p:ext uri="{BB962C8B-B14F-4D97-AF65-F5344CB8AC3E}">
        <p14:creationId xmlns:p14="http://schemas.microsoft.com/office/powerpoint/2010/main" val="118257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D216-EAC5-E731-E482-DBEB2D9EC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BFEFD5-AF33-5D28-1ED9-4F9F8D34D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162CB9-5661-AB90-B658-8018C0599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06843-8190-1964-07D3-9EB1C8ABB323}"/>
              </a:ext>
            </a:extLst>
          </p:cNvPr>
          <p:cNvSpPr>
            <a:spLocks noGrp="1"/>
          </p:cNvSpPr>
          <p:nvPr>
            <p:ph type="dt" sz="half" idx="10"/>
          </p:nvPr>
        </p:nvSpPr>
        <p:spPr/>
        <p:txBody>
          <a:bodyPr/>
          <a:lstStyle/>
          <a:p>
            <a:fld id="{A00FCC34-0867-4931-B086-A89A93CB0F3F}" type="datetimeFigureOut">
              <a:rPr lang="en-US" smtClean="0"/>
              <a:t>11/13/2023</a:t>
            </a:fld>
            <a:endParaRPr lang="en-US"/>
          </a:p>
        </p:txBody>
      </p:sp>
      <p:sp>
        <p:nvSpPr>
          <p:cNvPr id="6" name="Footer Placeholder 5">
            <a:extLst>
              <a:ext uri="{FF2B5EF4-FFF2-40B4-BE49-F238E27FC236}">
                <a16:creationId xmlns:a16="http://schemas.microsoft.com/office/drawing/2014/main" id="{60D75FC7-F802-C0BF-3FAE-EFDF13E1A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E93B5-68F8-0AF7-4E1C-3A7668DE56C0}"/>
              </a:ext>
            </a:extLst>
          </p:cNvPr>
          <p:cNvSpPr>
            <a:spLocks noGrp="1"/>
          </p:cNvSpPr>
          <p:nvPr>
            <p:ph type="sldNum" sz="quarter" idx="12"/>
          </p:nvPr>
        </p:nvSpPr>
        <p:spPr/>
        <p:txBody>
          <a:bodyPr/>
          <a:lstStyle/>
          <a:p>
            <a:fld id="{88C21DD2-9B99-4294-9FD0-5F753002609E}" type="slidenum">
              <a:rPr lang="en-US" smtClean="0"/>
              <a:t>‹#›</a:t>
            </a:fld>
            <a:endParaRPr lang="en-US"/>
          </a:p>
        </p:txBody>
      </p:sp>
    </p:spTree>
    <p:extLst>
      <p:ext uri="{BB962C8B-B14F-4D97-AF65-F5344CB8AC3E}">
        <p14:creationId xmlns:p14="http://schemas.microsoft.com/office/powerpoint/2010/main" val="4044751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Nơi giữ chỗ cho Ngày tháng 3">
            <a:extLst>
              <a:ext uri="{FF2B5EF4-FFF2-40B4-BE49-F238E27FC236}">
                <a16:creationId xmlns:a16="http://schemas.microsoft.com/office/drawing/2014/main" id="{9A39240D-B665-0549-CB98-F8EA5BA58F43}"/>
              </a:ext>
            </a:extLst>
          </p:cNvPr>
          <p:cNvSpPr>
            <a:spLocks noGrp="1"/>
          </p:cNvSpPr>
          <p:nvPr>
            <p:ph type="dt" sz="half" idx="10"/>
          </p:nvPr>
        </p:nvSpPr>
        <p:spPr/>
        <p:txBody>
          <a:bodyPr/>
          <a:lstStyle>
            <a:lvl1pPr>
              <a:defRPr/>
            </a:lvl1pPr>
          </a:lstStyle>
          <a:p>
            <a:pPr>
              <a:defRPr/>
            </a:pPr>
            <a:endParaRPr/>
          </a:p>
        </p:txBody>
      </p:sp>
      <p:sp>
        <p:nvSpPr>
          <p:cNvPr id="6" name="Nơi giữ chỗ cho Chân trang 4">
            <a:extLst>
              <a:ext uri="{FF2B5EF4-FFF2-40B4-BE49-F238E27FC236}">
                <a16:creationId xmlns:a16="http://schemas.microsoft.com/office/drawing/2014/main" id="{F17A3DEA-644D-700E-AC90-F5386932C29F}"/>
              </a:ext>
            </a:extLst>
          </p:cNvPr>
          <p:cNvSpPr>
            <a:spLocks noGrp="1"/>
          </p:cNvSpPr>
          <p:nvPr>
            <p:ph type="ftr" sz="quarter" idx="11"/>
          </p:nvPr>
        </p:nvSpPr>
        <p:spPr/>
        <p:txBody>
          <a:bodyPr/>
          <a:lstStyle>
            <a:lvl1pPr>
              <a:defRPr/>
            </a:lvl1pPr>
          </a:lstStyle>
          <a:p>
            <a:pPr>
              <a:defRPr/>
            </a:pPr>
            <a:endParaRPr/>
          </a:p>
        </p:txBody>
      </p:sp>
      <p:sp>
        <p:nvSpPr>
          <p:cNvPr id="7" name="Nơi giữ chỗ cho Số hiệu Bản chiếu 5">
            <a:extLst>
              <a:ext uri="{FF2B5EF4-FFF2-40B4-BE49-F238E27FC236}">
                <a16:creationId xmlns:a16="http://schemas.microsoft.com/office/drawing/2014/main" id="{F2CA9E18-BC0F-5215-33C7-D1575098526E}"/>
              </a:ext>
            </a:extLst>
          </p:cNvPr>
          <p:cNvSpPr>
            <a:spLocks noGrp="1"/>
          </p:cNvSpPr>
          <p:nvPr>
            <p:ph type="sldNum" sz="quarter" idx="12"/>
          </p:nvPr>
        </p:nvSpPr>
        <p:spPr/>
        <p:txBody>
          <a:bodyPr/>
          <a:lstStyle>
            <a:lvl1pPr>
              <a:defRPr/>
            </a:lvl1pPr>
          </a:lstStyle>
          <a:p>
            <a:fld id="{A6C393CD-D7E6-464D-A510-FAF4DD41AE95}" type="slidenum">
              <a:rPr lang="en-US" altLang="en-US"/>
              <a:pPr/>
              <a:t>‹#›</a:t>
            </a:fld>
            <a:endParaRPr lang="en-US" altLang="en-US"/>
          </a:p>
        </p:txBody>
      </p:sp>
    </p:spTree>
    <p:extLst>
      <p:ext uri="{BB962C8B-B14F-4D97-AF65-F5344CB8AC3E}">
        <p14:creationId xmlns:p14="http://schemas.microsoft.com/office/powerpoint/2010/main" val="4218402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p>
        </p:txBody>
      </p:sp>
      <p:sp>
        <p:nvSpPr>
          <p:cNvPr id="3" name="Nơi giữ chỗ cho Văn bản Dọc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Nơi giữ chỗ cho Ngày tháng 3">
            <a:extLst>
              <a:ext uri="{FF2B5EF4-FFF2-40B4-BE49-F238E27FC236}">
                <a16:creationId xmlns:a16="http://schemas.microsoft.com/office/drawing/2014/main" id="{1E5709B3-820F-9FC4-98CC-710D9C182D37}"/>
              </a:ext>
            </a:extLst>
          </p:cNvPr>
          <p:cNvSpPr>
            <a:spLocks noGrp="1"/>
          </p:cNvSpPr>
          <p:nvPr>
            <p:ph type="dt" sz="half" idx="10"/>
          </p:nvPr>
        </p:nvSpPr>
        <p:spPr/>
        <p:txBody>
          <a:bodyPr/>
          <a:lstStyle>
            <a:lvl1pPr>
              <a:defRPr/>
            </a:lvl1pPr>
          </a:lstStyle>
          <a:p>
            <a:pPr>
              <a:defRPr/>
            </a:pPr>
            <a:endParaRPr/>
          </a:p>
        </p:txBody>
      </p:sp>
      <p:sp>
        <p:nvSpPr>
          <p:cNvPr id="5" name="Nơi giữ chỗ cho Chân trang 4">
            <a:extLst>
              <a:ext uri="{FF2B5EF4-FFF2-40B4-BE49-F238E27FC236}">
                <a16:creationId xmlns:a16="http://schemas.microsoft.com/office/drawing/2014/main" id="{872AE485-3443-640F-4A30-7F82E82C6B3F}"/>
              </a:ext>
            </a:extLst>
          </p:cNvPr>
          <p:cNvSpPr>
            <a:spLocks noGrp="1"/>
          </p:cNvSpPr>
          <p:nvPr>
            <p:ph type="ftr" sz="quarter" idx="11"/>
          </p:nvPr>
        </p:nvSpPr>
        <p:spPr/>
        <p:txBody>
          <a:bodyPr/>
          <a:lstStyle>
            <a:lvl1pPr>
              <a:defRPr/>
            </a:lvl1pPr>
          </a:lstStyle>
          <a:p>
            <a:pPr>
              <a:defRPr/>
            </a:pPr>
            <a:endParaRPr/>
          </a:p>
        </p:txBody>
      </p:sp>
      <p:sp>
        <p:nvSpPr>
          <p:cNvPr id="6" name="Nơi giữ chỗ cho Số hiệu Bản chiếu 5">
            <a:extLst>
              <a:ext uri="{FF2B5EF4-FFF2-40B4-BE49-F238E27FC236}">
                <a16:creationId xmlns:a16="http://schemas.microsoft.com/office/drawing/2014/main" id="{BB07D263-59A0-65EB-79E6-17131C4727AC}"/>
              </a:ext>
            </a:extLst>
          </p:cNvPr>
          <p:cNvSpPr>
            <a:spLocks noGrp="1"/>
          </p:cNvSpPr>
          <p:nvPr>
            <p:ph type="sldNum" sz="quarter" idx="12"/>
          </p:nvPr>
        </p:nvSpPr>
        <p:spPr/>
        <p:txBody>
          <a:bodyPr/>
          <a:lstStyle>
            <a:lvl1pPr>
              <a:defRPr/>
            </a:lvl1pPr>
          </a:lstStyle>
          <a:p>
            <a:fld id="{4ECCC099-FB77-441D-AFDE-9D0242846D8C}" type="slidenum">
              <a:rPr lang="en-US" altLang="en-US"/>
              <a:pPr/>
              <a:t>‹#›</a:t>
            </a:fld>
            <a:endParaRPr lang="en-US" altLang="en-US"/>
          </a:p>
        </p:txBody>
      </p:sp>
    </p:spTree>
    <p:extLst>
      <p:ext uri="{BB962C8B-B14F-4D97-AF65-F5344CB8AC3E}">
        <p14:creationId xmlns:p14="http://schemas.microsoft.com/office/powerpoint/2010/main" val="28690646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Nơi giữ chỗ cho Ngày tháng 3">
            <a:extLst>
              <a:ext uri="{FF2B5EF4-FFF2-40B4-BE49-F238E27FC236}">
                <a16:creationId xmlns:a16="http://schemas.microsoft.com/office/drawing/2014/main" id="{98DA1466-44BF-7EFE-F198-1E9A64D2CB2F}"/>
              </a:ext>
            </a:extLst>
          </p:cNvPr>
          <p:cNvSpPr>
            <a:spLocks noGrp="1"/>
          </p:cNvSpPr>
          <p:nvPr>
            <p:ph type="dt" sz="half" idx="10"/>
          </p:nvPr>
        </p:nvSpPr>
        <p:spPr/>
        <p:txBody>
          <a:bodyPr/>
          <a:lstStyle>
            <a:lvl1pPr>
              <a:defRPr/>
            </a:lvl1pPr>
          </a:lstStyle>
          <a:p>
            <a:pPr>
              <a:defRPr/>
            </a:pPr>
            <a:endParaRPr/>
          </a:p>
        </p:txBody>
      </p:sp>
      <p:sp>
        <p:nvSpPr>
          <p:cNvPr id="5" name="Nơi giữ chỗ cho Chân trang 4">
            <a:extLst>
              <a:ext uri="{FF2B5EF4-FFF2-40B4-BE49-F238E27FC236}">
                <a16:creationId xmlns:a16="http://schemas.microsoft.com/office/drawing/2014/main" id="{7D1B4135-0455-3426-7265-7E3B1A8B0D3F}"/>
              </a:ext>
            </a:extLst>
          </p:cNvPr>
          <p:cNvSpPr>
            <a:spLocks noGrp="1"/>
          </p:cNvSpPr>
          <p:nvPr>
            <p:ph type="ftr" sz="quarter" idx="11"/>
          </p:nvPr>
        </p:nvSpPr>
        <p:spPr/>
        <p:txBody>
          <a:bodyPr/>
          <a:lstStyle>
            <a:lvl1pPr>
              <a:defRPr/>
            </a:lvl1pPr>
          </a:lstStyle>
          <a:p>
            <a:pPr>
              <a:defRPr/>
            </a:pPr>
            <a:endParaRPr/>
          </a:p>
        </p:txBody>
      </p:sp>
      <p:sp>
        <p:nvSpPr>
          <p:cNvPr id="6" name="Nơi giữ chỗ cho Số hiệu Bản chiếu 5">
            <a:extLst>
              <a:ext uri="{FF2B5EF4-FFF2-40B4-BE49-F238E27FC236}">
                <a16:creationId xmlns:a16="http://schemas.microsoft.com/office/drawing/2014/main" id="{7293BD64-88BD-D5B3-272F-3B5ED9131ACA}"/>
              </a:ext>
            </a:extLst>
          </p:cNvPr>
          <p:cNvSpPr>
            <a:spLocks noGrp="1"/>
          </p:cNvSpPr>
          <p:nvPr>
            <p:ph type="sldNum" sz="quarter" idx="12"/>
          </p:nvPr>
        </p:nvSpPr>
        <p:spPr/>
        <p:txBody>
          <a:bodyPr/>
          <a:lstStyle>
            <a:lvl1pPr>
              <a:defRPr/>
            </a:lvl1pPr>
          </a:lstStyle>
          <a:p>
            <a:fld id="{4218BEFB-BC53-4DC8-8D9D-A2A955F5E1E4}" type="slidenum">
              <a:rPr lang="en-US" altLang="en-US"/>
              <a:pPr/>
              <a:t>‹#›</a:t>
            </a:fld>
            <a:endParaRPr lang="en-US" altLang="en-US"/>
          </a:p>
        </p:txBody>
      </p:sp>
    </p:spTree>
    <p:extLst>
      <p:ext uri="{BB962C8B-B14F-4D97-AF65-F5344CB8AC3E}">
        <p14:creationId xmlns:p14="http://schemas.microsoft.com/office/powerpoint/2010/main" val="146782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0ABC7-24BF-1CF1-7661-744B71DB4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6A1A3B-59D7-2BE2-7825-A759E7F3D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659F1-F225-62A7-690D-0C953A42E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FCC34-0867-4931-B086-A89A93CB0F3F}" type="datetimeFigureOut">
              <a:rPr lang="en-US" smtClean="0"/>
              <a:t>11/13/2023</a:t>
            </a:fld>
            <a:endParaRPr lang="en-US"/>
          </a:p>
        </p:txBody>
      </p:sp>
      <p:sp>
        <p:nvSpPr>
          <p:cNvPr id="5" name="Footer Placeholder 4">
            <a:extLst>
              <a:ext uri="{FF2B5EF4-FFF2-40B4-BE49-F238E27FC236}">
                <a16:creationId xmlns:a16="http://schemas.microsoft.com/office/drawing/2014/main" id="{7DE2F600-D415-8B29-3D44-DF5CB2F0D9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91C456-9A8F-0C96-D3B8-97E4D789A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21DD2-9B99-4294-9FD0-5F753002609E}" type="slidenum">
              <a:rPr lang="en-US" smtClean="0"/>
              <a:t>‹#›</a:t>
            </a:fld>
            <a:endParaRPr lang="en-US"/>
          </a:p>
        </p:txBody>
      </p:sp>
    </p:spTree>
    <p:extLst>
      <p:ext uri="{BB962C8B-B14F-4D97-AF65-F5344CB8AC3E}">
        <p14:creationId xmlns:p14="http://schemas.microsoft.com/office/powerpoint/2010/main" val="2729792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75354D3-4B35-A120-0C2E-967C633E235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DCA724C-4BA8-7C9F-9D5B-5D889479D89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a:extLst>
              <a:ext uri="{FF2B5EF4-FFF2-40B4-BE49-F238E27FC236}">
                <a16:creationId xmlns:a16="http://schemas.microsoft.com/office/drawing/2014/main" id="{E1E6E6B2-9EA0-296B-EE99-49D7D410BF4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mn-lt"/>
                <a:cs typeface="+mn-cs"/>
              </a:defRPr>
            </a:lvl1pPr>
          </a:lstStyle>
          <a:p>
            <a:pPr>
              <a:defRPr/>
            </a:pPr>
            <a:fld id="{D146F0FC-F82D-4749-A403-FBED94354715}" type="datetimeFigureOut">
              <a:rPr lang="en-US" altLang="en-US"/>
              <a:pPr>
                <a:defRPr/>
              </a:pPr>
              <a:t>11/13/2023</a:t>
            </a:fld>
            <a:endParaRPr lang="en-US" altLang="en-US"/>
          </a:p>
        </p:txBody>
      </p:sp>
      <p:sp>
        <p:nvSpPr>
          <p:cNvPr id="70661" name="Rectangle 5">
            <a:extLst>
              <a:ext uri="{FF2B5EF4-FFF2-40B4-BE49-F238E27FC236}">
                <a16:creationId xmlns:a16="http://schemas.microsoft.com/office/drawing/2014/main" id="{F93F6B4C-2E13-C455-7331-1DA836DD327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mn-lt"/>
                <a:cs typeface="+mn-cs"/>
              </a:defRPr>
            </a:lvl1pPr>
          </a:lstStyle>
          <a:p>
            <a:pPr>
              <a:defRPr/>
            </a:pPr>
            <a:endParaRPr lang="en-US" altLang="en-US"/>
          </a:p>
        </p:txBody>
      </p:sp>
      <p:sp>
        <p:nvSpPr>
          <p:cNvPr id="70662" name="Rectangle 6">
            <a:extLst>
              <a:ext uri="{FF2B5EF4-FFF2-40B4-BE49-F238E27FC236}">
                <a16:creationId xmlns:a16="http://schemas.microsoft.com/office/drawing/2014/main" id="{8D7C0818-55EE-9B5F-F439-BD048C1DAC5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fld id="{C8DAF7A1-1671-4EDC-9314-90822A961188}" type="slidenum">
              <a:rPr lang="en-US" altLang="en-US"/>
              <a:pPr/>
              <a:t>‹#›</a:t>
            </a:fld>
            <a:endParaRPr lang="en-US" altLang="en-US"/>
          </a:p>
        </p:txBody>
      </p:sp>
    </p:spTree>
    <p:extLst>
      <p:ext uri="{BB962C8B-B14F-4D97-AF65-F5344CB8AC3E}">
        <p14:creationId xmlns:p14="http://schemas.microsoft.com/office/powerpoint/2010/main" val="1550359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0256D6-A3ED-B30F-52C8-C07A64669B5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1273DAF-9435-8265-BBD2-FCD38B3C7FB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C1166E-2175-CD47-CD74-7896D96F898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BB1E206D-7BA5-9597-4FA2-EF046098955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D0BA2EC6-0A8A-D1C8-11D6-C5CC46D26F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D002E16-AD74-4E41-B623-533835BBD1F8}" type="slidenum">
              <a:rPr lang="en-US" altLang="en-US"/>
              <a:pPr/>
              <a:t>‹#›</a:t>
            </a:fld>
            <a:endParaRPr lang="en-US" altLang="en-US"/>
          </a:p>
        </p:txBody>
      </p:sp>
    </p:spTree>
    <p:extLst>
      <p:ext uri="{BB962C8B-B14F-4D97-AF65-F5344CB8AC3E}">
        <p14:creationId xmlns:p14="http://schemas.microsoft.com/office/powerpoint/2010/main" val="11757669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61DA66F7-C5AA-47FF-80D2-0675535982D1}" type="slidenum">
              <a:rPr lang="en-US" altLang="en-US"/>
              <a:t>‹#›</a:t>
            </a:fld>
            <a:endParaRPr lang="en-US" altLang="en-US"/>
          </a:p>
        </p:txBody>
      </p:sp>
    </p:spTree>
    <p:extLst>
      <p:ext uri="{BB962C8B-B14F-4D97-AF65-F5344CB8AC3E}">
        <p14:creationId xmlns:p14="http://schemas.microsoft.com/office/powerpoint/2010/main" val="40728169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922CE5-D3B5-4D82-3B24-CFD06E832C4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556E64C-E9CA-B003-EE75-AF8FE0A1F08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8D4DEC0-BFE3-2433-EA40-97B9F52A059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4B090D36-5BD5-68D8-90B0-D408023EA3D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A2718685-B66C-CC58-FACC-1BB8DF9F6F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59C18CE-2253-42D2-8D3E-9A4ECD675F47}" type="slidenum">
              <a:rPr lang="en-US" altLang="en-US"/>
              <a:pPr/>
              <a:t>‹#›</a:t>
            </a:fld>
            <a:endParaRPr lang="en-US" altLang="en-US"/>
          </a:p>
        </p:txBody>
      </p:sp>
    </p:spTree>
    <p:extLst>
      <p:ext uri="{BB962C8B-B14F-4D97-AF65-F5344CB8AC3E}">
        <p14:creationId xmlns:p14="http://schemas.microsoft.com/office/powerpoint/2010/main" val="17422087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6553F-C492-01D8-2BAB-F9FFE3D9BB62}"/>
              </a:ext>
            </a:extLst>
          </p:cNvPr>
          <p:cNvSpPr>
            <a:spLocks noGrp="1"/>
          </p:cNvSpPr>
          <p:nvPr>
            <p:ph type="title"/>
          </p:nvPr>
        </p:nvSpPr>
        <p:spPr>
          <a:xfrm>
            <a:off x="1023938" y="585788"/>
            <a:ext cx="9720262" cy="14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EA7CE79E-9551-17DD-67EE-7472C44E560A}"/>
              </a:ext>
            </a:extLst>
          </p:cNvPr>
          <p:cNvSpPr>
            <a:spLocks noGrp="1"/>
          </p:cNvSpPr>
          <p:nvPr>
            <p:ph type="body" idx="1"/>
          </p:nvPr>
        </p:nvSpPr>
        <p:spPr bwMode="auto">
          <a:xfrm>
            <a:off x="1023938" y="2286000"/>
            <a:ext cx="97202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69453C2-397E-554B-FE05-37DD22908386}"/>
              </a:ext>
            </a:extLst>
          </p:cNvPr>
          <p:cNvSpPr>
            <a:spLocks noGrp="1"/>
          </p:cNvSpPr>
          <p:nvPr>
            <p:ph type="dt" sz="half" idx="2"/>
          </p:nvPr>
        </p:nvSpPr>
        <p:spPr>
          <a:xfrm>
            <a:off x="1023938" y="6470650"/>
            <a:ext cx="2154237" cy="274638"/>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endParaRPr lang="en-US"/>
          </a:p>
        </p:txBody>
      </p:sp>
      <p:sp>
        <p:nvSpPr>
          <p:cNvPr id="5" name="Footer Placeholder 4">
            <a:extLst>
              <a:ext uri="{FF2B5EF4-FFF2-40B4-BE49-F238E27FC236}">
                <a16:creationId xmlns:a16="http://schemas.microsoft.com/office/drawing/2014/main" id="{67A178EF-715B-22C5-CB16-4F043C54BF62}"/>
              </a:ext>
            </a:extLst>
          </p:cNvPr>
          <p:cNvSpPr>
            <a:spLocks noGrp="1"/>
          </p:cNvSpPr>
          <p:nvPr>
            <p:ph type="ftr" sz="quarter" idx="3"/>
          </p:nvPr>
        </p:nvSpPr>
        <p:spPr>
          <a:xfrm>
            <a:off x="4843463" y="6470650"/>
            <a:ext cx="5900737" cy="274638"/>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p>
        </p:txBody>
      </p:sp>
      <p:sp>
        <p:nvSpPr>
          <p:cNvPr id="6" name="Slide Number Placeholder 5">
            <a:extLst>
              <a:ext uri="{FF2B5EF4-FFF2-40B4-BE49-F238E27FC236}">
                <a16:creationId xmlns:a16="http://schemas.microsoft.com/office/drawing/2014/main" id="{447CDEA9-E385-80DD-899E-C3A4E280C1BB}"/>
              </a:ext>
            </a:extLst>
          </p:cNvPr>
          <p:cNvSpPr>
            <a:spLocks noGrp="1"/>
          </p:cNvSpPr>
          <p:nvPr>
            <p:ph type="sldNum" sz="quarter" idx="4"/>
          </p:nvPr>
        </p:nvSpPr>
        <p:spPr>
          <a:xfrm>
            <a:off x="10837863" y="6470650"/>
            <a:ext cx="973137" cy="274638"/>
          </a:xfrm>
          <a:prstGeom prst="rect">
            <a:avLst/>
          </a:prstGeom>
        </p:spPr>
        <p:txBody>
          <a:bodyPr vert="horz" wrap="square" lIns="91440" tIns="45720" rIns="91440" bIns="45720" numCol="1" anchor="ctr" anchorCtr="0" compatLnSpc="1">
            <a:prstTxWarp prst="textNoShape">
              <a:avLst/>
            </a:prstTxWarp>
          </a:bodyPr>
          <a:lstStyle>
            <a:lvl1pPr>
              <a:defRPr sz="1000" smtClean="0">
                <a:solidFill>
                  <a:srgbClr val="0D0D0D"/>
                </a:solidFill>
                <a:latin typeface="Tw Cen MT Condensed" panose="020B0606020104020203" pitchFamily="34" charset="0"/>
              </a:defRPr>
            </a:lvl1pPr>
          </a:lstStyle>
          <a:p>
            <a:pPr>
              <a:defRPr/>
            </a:pPr>
            <a:fld id="{379A5148-1156-4920-9181-59CB8174F9C0}" type="slidenum">
              <a:rPr lang="en-US" altLang="en-US"/>
              <a:pPr>
                <a:defRPr/>
              </a:pPr>
              <a:t>‹#›</a:t>
            </a:fld>
            <a:endParaRPr lang="en-US" altLang="en-US"/>
          </a:p>
        </p:txBody>
      </p:sp>
      <p:cxnSp>
        <p:nvCxnSpPr>
          <p:cNvPr id="7" name="Straight Connector 6">
            <a:extLst>
              <a:ext uri="{FF2B5EF4-FFF2-40B4-BE49-F238E27FC236}">
                <a16:creationId xmlns:a16="http://schemas.microsoft.com/office/drawing/2014/main" id="{4AFA0387-96A8-2CFA-3477-A5F6C13E7FC4}"/>
              </a:ext>
            </a:extLst>
          </p:cNvPr>
          <p:cNvCxnSpPr/>
          <p:nvPr/>
        </p:nvCxnSpPr>
        <p:spPr>
          <a:xfrm flipV="1">
            <a:off x="7620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3386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eaLnBrk="0" fontAlgn="base" hangingPunct="0">
        <a:lnSpc>
          <a:spcPct val="80000"/>
        </a:lnSpc>
        <a:spcBef>
          <a:spcPct val="0"/>
        </a:spcBef>
        <a:spcAft>
          <a:spcPct val="0"/>
        </a:spcAft>
        <a:defRPr sz="5000" kern="1200" cap="all" spc="100">
          <a:solidFill>
            <a:srgbClr val="0D0D0D"/>
          </a:solidFill>
          <a:latin typeface="+mj-lt"/>
          <a:ea typeface="+mj-ea"/>
          <a:cs typeface="+mj-cs"/>
        </a:defRPr>
      </a:lvl1pPr>
      <a:lvl2pPr algn="l" rtl="0" eaLnBrk="0" fontAlgn="base" hangingPunct="0">
        <a:lnSpc>
          <a:spcPct val="80000"/>
        </a:lnSpc>
        <a:spcBef>
          <a:spcPct val="0"/>
        </a:spcBef>
        <a:spcAft>
          <a:spcPct val="0"/>
        </a:spcAft>
        <a:defRPr sz="5000">
          <a:solidFill>
            <a:srgbClr val="0D0D0D"/>
          </a:solidFill>
          <a:latin typeface="Tw Cen MT Condensed"/>
        </a:defRPr>
      </a:lvl2pPr>
      <a:lvl3pPr algn="l" rtl="0" eaLnBrk="0" fontAlgn="base" hangingPunct="0">
        <a:lnSpc>
          <a:spcPct val="80000"/>
        </a:lnSpc>
        <a:spcBef>
          <a:spcPct val="0"/>
        </a:spcBef>
        <a:spcAft>
          <a:spcPct val="0"/>
        </a:spcAft>
        <a:defRPr sz="5000">
          <a:solidFill>
            <a:srgbClr val="0D0D0D"/>
          </a:solidFill>
          <a:latin typeface="Tw Cen MT Condensed"/>
        </a:defRPr>
      </a:lvl3pPr>
      <a:lvl4pPr algn="l" rtl="0" eaLnBrk="0" fontAlgn="base" hangingPunct="0">
        <a:lnSpc>
          <a:spcPct val="80000"/>
        </a:lnSpc>
        <a:spcBef>
          <a:spcPct val="0"/>
        </a:spcBef>
        <a:spcAft>
          <a:spcPct val="0"/>
        </a:spcAft>
        <a:defRPr sz="5000">
          <a:solidFill>
            <a:srgbClr val="0D0D0D"/>
          </a:solidFill>
          <a:latin typeface="Tw Cen MT Condensed"/>
        </a:defRPr>
      </a:lvl4pPr>
      <a:lvl5pPr algn="l" rtl="0" eaLnBrk="0" fontAlgn="base" hangingPunct="0">
        <a:lnSpc>
          <a:spcPct val="80000"/>
        </a:lnSpc>
        <a:spcBef>
          <a:spcPct val="0"/>
        </a:spcBef>
        <a:spcAft>
          <a:spcPct val="0"/>
        </a:spcAft>
        <a:defRPr sz="5000">
          <a:solidFill>
            <a:srgbClr val="0D0D0D"/>
          </a:solidFill>
          <a:latin typeface="Tw Cen MT Condensed"/>
        </a:defRPr>
      </a:lvl5pPr>
      <a:lvl6pPr marL="457200" algn="l" rtl="0" fontAlgn="base">
        <a:lnSpc>
          <a:spcPct val="80000"/>
        </a:lnSpc>
        <a:spcBef>
          <a:spcPct val="0"/>
        </a:spcBef>
        <a:spcAft>
          <a:spcPct val="0"/>
        </a:spcAft>
        <a:defRPr sz="5000">
          <a:solidFill>
            <a:srgbClr val="0D0D0D"/>
          </a:solidFill>
          <a:latin typeface="Tw Cen MT Condensed"/>
        </a:defRPr>
      </a:lvl6pPr>
      <a:lvl7pPr marL="914400" algn="l" rtl="0" fontAlgn="base">
        <a:lnSpc>
          <a:spcPct val="80000"/>
        </a:lnSpc>
        <a:spcBef>
          <a:spcPct val="0"/>
        </a:spcBef>
        <a:spcAft>
          <a:spcPct val="0"/>
        </a:spcAft>
        <a:defRPr sz="5000">
          <a:solidFill>
            <a:srgbClr val="0D0D0D"/>
          </a:solidFill>
          <a:latin typeface="Tw Cen MT Condensed"/>
        </a:defRPr>
      </a:lvl7pPr>
      <a:lvl8pPr marL="1371600" algn="l" rtl="0" fontAlgn="base">
        <a:lnSpc>
          <a:spcPct val="80000"/>
        </a:lnSpc>
        <a:spcBef>
          <a:spcPct val="0"/>
        </a:spcBef>
        <a:spcAft>
          <a:spcPct val="0"/>
        </a:spcAft>
        <a:defRPr sz="5000">
          <a:solidFill>
            <a:srgbClr val="0D0D0D"/>
          </a:solidFill>
          <a:latin typeface="Tw Cen MT Condensed"/>
        </a:defRPr>
      </a:lvl8pPr>
      <a:lvl9pPr marL="1828800" algn="l" rtl="0" fontAlgn="base">
        <a:lnSpc>
          <a:spcPct val="80000"/>
        </a:lnSpc>
        <a:spcBef>
          <a:spcPct val="0"/>
        </a:spcBef>
        <a:spcAft>
          <a:spcPct val="0"/>
        </a:spcAft>
        <a:defRPr sz="5000">
          <a:solidFill>
            <a:srgbClr val="0D0D0D"/>
          </a:solidFill>
          <a:latin typeface="Tw Cen MT Condensed"/>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13"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kern="1200">
          <a:solidFill>
            <a:schemeClr val="tx1"/>
          </a:solidFill>
          <a:latin typeface="+mn-lt"/>
          <a:ea typeface="+mn-ea"/>
          <a:cs typeface="+mn-cs"/>
        </a:defRPr>
      </a:lvl2pPr>
      <a:lvl3pPr marL="44767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372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6288"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105300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9DAEB106-168E-80B5-E8E7-FBEF13F300D1}"/>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a:extLst>
              <a:ext uri="{FF2B5EF4-FFF2-40B4-BE49-F238E27FC236}">
                <a16:creationId xmlns:a16="http://schemas.microsoft.com/office/drawing/2014/main" id="{AEAA806E-3333-5FAC-E71E-473096A14A32}"/>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EDF432A4-A019-83A9-FB0D-A04F9945D36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noProof="1">
                <a:solidFill>
                  <a:srgbClr val="898989"/>
                </a:solidFill>
              </a:defRPr>
            </a:lvl1pPr>
          </a:lstStyle>
          <a:p>
            <a:pPr>
              <a:defRPr/>
            </a:pPr>
            <a:endParaRPr/>
          </a:p>
        </p:txBody>
      </p:sp>
      <p:sp>
        <p:nvSpPr>
          <p:cNvPr id="5" name="Nơi giữ chỗ cho Chân trang 4">
            <a:extLst>
              <a:ext uri="{FF2B5EF4-FFF2-40B4-BE49-F238E27FC236}">
                <a16:creationId xmlns:a16="http://schemas.microsoft.com/office/drawing/2014/main" id="{AFEC7179-BB94-7819-7774-B4196EED488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noProof="1">
                <a:solidFill>
                  <a:srgbClr val="898989"/>
                </a:solidFill>
              </a:defRPr>
            </a:lvl1pPr>
          </a:lstStyle>
          <a:p>
            <a:pPr>
              <a:defRPr/>
            </a:pPr>
            <a:endParaRPr/>
          </a:p>
        </p:txBody>
      </p:sp>
      <p:sp>
        <p:nvSpPr>
          <p:cNvPr id="6" name="Nơi giữ chỗ cho Số hiệu Bản chiếu 5">
            <a:extLst>
              <a:ext uri="{FF2B5EF4-FFF2-40B4-BE49-F238E27FC236}">
                <a16:creationId xmlns:a16="http://schemas.microsoft.com/office/drawing/2014/main" id="{1B7CFC89-71D5-0DAA-8AAA-A5071828526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F4483EC-1C42-4876-B030-4B7EA5400836}" type="slidenum">
              <a:rPr lang="en-US" altLang="en-US"/>
              <a:pPr/>
              <a:t>‹#›</a:t>
            </a:fld>
            <a:endParaRPr lang="en-US" altLang="en-US"/>
          </a:p>
        </p:txBody>
      </p:sp>
    </p:spTree>
    <p:extLst>
      <p:ext uri="{BB962C8B-B14F-4D97-AF65-F5344CB8AC3E}">
        <p14:creationId xmlns:p14="http://schemas.microsoft.com/office/powerpoint/2010/main" val="198350240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file:///C:\Users\MRHAI\Desktop\hop%20phu%20huynh%20he16%2017\Minh%20Hoa%20&#8211;%20T&#7841;m%20Bi&#7879;t%20B&#250;p%20B&#234;.mp3" TargetMode="Externa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3.xml"/><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4.xml"/><Relationship Id="rId4" Type="http://schemas.openxmlformats.org/officeDocument/2006/relationships/image" Target="../media/image10.wmf"/></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5.xml"/><Relationship Id="rId4" Type="http://schemas.openxmlformats.org/officeDocument/2006/relationships/image" Target="../media/image10.wmf"/></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6.xml"/><Relationship Id="rId4" Type="http://schemas.openxmlformats.org/officeDocument/2006/relationships/image" Target="../media/image10.wmf"/></Relationships>
</file>

<file path=ppt/slides/_rels/slide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1.x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42.xml"/><Relationship Id="rId1" Type="http://schemas.openxmlformats.org/officeDocument/2006/relationships/tags" Target="../tags/tag2.x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5B85410-6DFC-4007-BA8D-D9D506F5313B}"/>
              </a:ext>
            </a:extLst>
          </p:cNvPr>
          <p:cNvSpPr>
            <a:spLocks noGrp="1" noChangeArrowheads="1"/>
          </p:cNvSpPr>
          <p:nvPr>
            <p:ph type="title"/>
          </p:nvPr>
        </p:nvSpPr>
        <p:spPr/>
        <p:txBody>
          <a:bodyPr/>
          <a:lstStyle/>
          <a:p>
            <a:pPr eaLnBrk="1" hangingPunct="1"/>
            <a:endParaRPr lang="en-US" altLang="en-US"/>
          </a:p>
        </p:txBody>
      </p:sp>
      <p:sp>
        <p:nvSpPr>
          <p:cNvPr id="5123" name="Rectangle 3">
            <a:extLst>
              <a:ext uri="{FF2B5EF4-FFF2-40B4-BE49-F238E27FC236}">
                <a16:creationId xmlns:a16="http://schemas.microsoft.com/office/drawing/2014/main" id="{91E6F393-8CD4-49E8-A105-B28129731307}"/>
              </a:ext>
            </a:extLst>
          </p:cNvPr>
          <p:cNvSpPr>
            <a:spLocks noGrp="1" noChangeArrowheads="1"/>
          </p:cNvSpPr>
          <p:nvPr>
            <p:ph type="body" idx="1"/>
          </p:nvPr>
        </p:nvSpPr>
        <p:spPr/>
        <p:txBody>
          <a:bodyPr/>
          <a:lstStyle/>
          <a:p>
            <a:pPr eaLnBrk="1" hangingPunct="1"/>
            <a:endParaRPr lang="en-US" altLang="en-US"/>
          </a:p>
        </p:txBody>
      </p:sp>
      <p:pic>
        <p:nvPicPr>
          <p:cNvPr id="5124" name="Picture 4" descr="Picture1">
            <a:extLst>
              <a:ext uri="{FF2B5EF4-FFF2-40B4-BE49-F238E27FC236}">
                <a16:creationId xmlns:a16="http://schemas.microsoft.com/office/drawing/2014/main" id="{80B3073F-5584-4E0B-9538-060A4EFE3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9">
            <a:extLst>
              <a:ext uri="{FF2B5EF4-FFF2-40B4-BE49-F238E27FC236}">
                <a16:creationId xmlns:a16="http://schemas.microsoft.com/office/drawing/2014/main" id="{D95CC165-5755-48FB-8986-65DBB39A16E5}"/>
              </a:ext>
            </a:extLst>
          </p:cNvPr>
          <p:cNvGrpSpPr>
            <a:grpSpLocks/>
          </p:cNvGrpSpPr>
          <p:nvPr/>
        </p:nvGrpSpPr>
        <p:grpSpPr bwMode="auto">
          <a:xfrm rot="20228711">
            <a:off x="5562601" y="5305425"/>
            <a:ext cx="1247775" cy="1066800"/>
            <a:chOff x="0" y="192"/>
            <a:chExt cx="786" cy="786"/>
          </a:xfrm>
        </p:grpSpPr>
        <p:pic>
          <p:nvPicPr>
            <p:cNvPr id="5138" name="Picture 10" descr="rose">
              <a:extLst>
                <a:ext uri="{FF2B5EF4-FFF2-40B4-BE49-F238E27FC236}">
                  <a16:creationId xmlns:a16="http://schemas.microsoft.com/office/drawing/2014/main" id="{632C24C0-509A-40C4-B100-80B62CC4C4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02715" flipH="1">
              <a:off x="192"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1" descr="rose">
              <a:extLst>
                <a:ext uri="{FF2B5EF4-FFF2-40B4-BE49-F238E27FC236}">
                  <a16:creationId xmlns:a16="http://schemas.microsoft.com/office/drawing/2014/main" id="{00710483-9723-4F18-B3D1-511C198B9A4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5827" flipH="1">
              <a:off x="0"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2" descr="rose">
              <a:extLst>
                <a:ext uri="{FF2B5EF4-FFF2-40B4-BE49-F238E27FC236}">
                  <a16:creationId xmlns:a16="http://schemas.microsoft.com/office/drawing/2014/main" id="{D7AA866A-D501-4D85-A54F-EA325506AC1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973048" flipH="1">
              <a:off x="201" y="375"/>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14" descr="Picture8">
            <a:extLst>
              <a:ext uri="{FF2B5EF4-FFF2-40B4-BE49-F238E27FC236}">
                <a16:creationId xmlns:a16="http://schemas.microsoft.com/office/drawing/2014/main" id="{0EBE8295-6AC9-4078-A965-92907CD1C80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300028" flipH="1">
            <a:off x="9263757" y="556329"/>
            <a:ext cx="112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3" descr="Picture8">
            <a:extLst>
              <a:ext uri="{FF2B5EF4-FFF2-40B4-BE49-F238E27FC236}">
                <a16:creationId xmlns:a16="http://schemas.microsoft.com/office/drawing/2014/main" id="{5D0E44AF-1598-48B3-884F-6FCE2409557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366277">
            <a:off x="2209800" y="533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9" name="Group 9">
            <a:extLst>
              <a:ext uri="{FF2B5EF4-FFF2-40B4-BE49-F238E27FC236}">
                <a16:creationId xmlns:a16="http://schemas.microsoft.com/office/drawing/2014/main" id="{000E41F1-5BAE-45E4-B27D-91DC05F682C1}"/>
              </a:ext>
            </a:extLst>
          </p:cNvPr>
          <p:cNvGrpSpPr>
            <a:grpSpLocks/>
          </p:cNvGrpSpPr>
          <p:nvPr/>
        </p:nvGrpSpPr>
        <p:grpSpPr bwMode="auto">
          <a:xfrm rot="939653">
            <a:off x="6022976" y="5565775"/>
            <a:ext cx="1247775" cy="1066800"/>
            <a:chOff x="0" y="192"/>
            <a:chExt cx="786" cy="786"/>
          </a:xfrm>
        </p:grpSpPr>
        <p:pic>
          <p:nvPicPr>
            <p:cNvPr id="5135" name="Picture 10" descr="rose">
              <a:extLst>
                <a:ext uri="{FF2B5EF4-FFF2-40B4-BE49-F238E27FC236}">
                  <a16:creationId xmlns:a16="http://schemas.microsoft.com/office/drawing/2014/main" id="{2C6F1CC6-06D4-4A34-9D0A-7138D63D92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02715" flipH="1">
              <a:off x="192"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1" descr="rose">
              <a:extLst>
                <a:ext uri="{FF2B5EF4-FFF2-40B4-BE49-F238E27FC236}">
                  <a16:creationId xmlns:a16="http://schemas.microsoft.com/office/drawing/2014/main" id="{A79AC58E-9332-4DC1-A963-C83068F39F0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5827" flipH="1">
              <a:off x="0"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2" descr="rose">
              <a:extLst>
                <a:ext uri="{FF2B5EF4-FFF2-40B4-BE49-F238E27FC236}">
                  <a16:creationId xmlns:a16="http://schemas.microsoft.com/office/drawing/2014/main" id="{FA400929-4724-4904-B903-A5D032E23F0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973048" flipH="1">
              <a:off x="201" y="375"/>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0" name="Group 9">
            <a:extLst>
              <a:ext uri="{FF2B5EF4-FFF2-40B4-BE49-F238E27FC236}">
                <a16:creationId xmlns:a16="http://schemas.microsoft.com/office/drawing/2014/main" id="{24ECCB28-7618-4B05-A576-77443FD4D410}"/>
              </a:ext>
            </a:extLst>
          </p:cNvPr>
          <p:cNvGrpSpPr>
            <a:grpSpLocks/>
          </p:cNvGrpSpPr>
          <p:nvPr/>
        </p:nvGrpSpPr>
        <p:grpSpPr bwMode="auto">
          <a:xfrm rot="18747169">
            <a:off x="5038726" y="5427663"/>
            <a:ext cx="1247775" cy="1066800"/>
            <a:chOff x="0" y="192"/>
            <a:chExt cx="786" cy="786"/>
          </a:xfrm>
        </p:grpSpPr>
        <p:pic>
          <p:nvPicPr>
            <p:cNvPr id="5132" name="Picture 10" descr="rose">
              <a:extLst>
                <a:ext uri="{FF2B5EF4-FFF2-40B4-BE49-F238E27FC236}">
                  <a16:creationId xmlns:a16="http://schemas.microsoft.com/office/drawing/2014/main" id="{8AC78F33-7158-4744-8C74-DB1FEEB38E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02715" flipH="1">
              <a:off x="192"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rose">
              <a:extLst>
                <a:ext uri="{FF2B5EF4-FFF2-40B4-BE49-F238E27FC236}">
                  <a16:creationId xmlns:a16="http://schemas.microsoft.com/office/drawing/2014/main" id="{CD0408BB-26E8-44E6-91B9-2B62A2835A1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5827" flipH="1">
              <a:off x="0" y="192"/>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rose">
              <a:extLst>
                <a:ext uri="{FF2B5EF4-FFF2-40B4-BE49-F238E27FC236}">
                  <a16:creationId xmlns:a16="http://schemas.microsoft.com/office/drawing/2014/main" id="{8CCB29CE-29F9-40B8-9C60-37C9AD034E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973048" flipH="1">
              <a:off x="201" y="375"/>
              <a:ext cx="384"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Minh Hoa – Tạm Biệt Búp Bê.mp3">
            <a:hlinkClick r:id="" action="ppaction://media"/>
            <a:extLst>
              <a:ext uri="{FF2B5EF4-FFF2-40B4-BE49-F238E27FC236}">
                <a16:creationId xmlns:a16="http://schemas.microsoft.com/office/drawing/2014/main" id="{3ECFD737-0F08-4538-A16E-A454C0F85790}"/>
              </a:ext>
            </a:extLst>
          </p:cNvPr>
          <p:cNvSpPr>
            <a:spLocks noRot="1" noChangeAspect="1"/>
          </p:cNvSpPr>
          <p:nvPr>
            <a:audioFile r:link="rId1"/>
          </p:nvPr>
        </p:nvSpPr>
        <p:spPr bwMode="auto">
          <a:xfrm>
            <a:off x="3246438" y="5538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FD13A2-0278-4A69-A34A-9F6C5AD1CCB8}"/>
              </a:ext>
            </a:extLst>
          </p:cNvPr>
          <p:cNvSpPr/>
          <p:nvPr/>
        </p:nvSpPr>
        <p:spPr>
          <a:xfrm>
            <a:off x="587775" y="709612"/>
            <a:ext cx="11016449" cy="6042728"/>
          </a:xfrm>
          <a:prstGeom prst="rect">
            <a:avLst/>
          </a:prstGeom>
          <a:noFill/>
        </p:spPr>
        <p:txBody>
          <a:bodyPr wrap="none" lIns="91440" tIns="45720" rIns="91440" bIns="45720">
            <a:prstTxWarp prst="textArchUp">
              <a:avLst>
                <a:gd name="adj" fmla="val 994354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Nhiệt</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liệt</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chào</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mừng</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các</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thầy</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cô</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về</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dự</a:t>
            </a:r>
            <a:r>
              <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 </a:t>
            </a:r>
            <a:r>
              <a:rPr kumimoji="0" lang="en-US" sz="6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rPr>
              <a:t>giờ</a:t>
            </a:r>
            <a:endParaRPr kumimoji="0" 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A2D36179-40E5-4F2A-B06B-066FF0F67922}"/>
              </a:ext>
            </a:extLst>
          </p:cNvPr>
          <p:cNvSpPr/>
          <p:nvPr/>
        </p:nvSpPr>
        <p:spPr>
          <a:xfrm>
            <a:off x="3246439" y="2709930"/>
            <a:ext cx="615881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4472C4"/>
                </a:solidFill>
                <a:effectLst>
                  <a:outerShdw blurRad="38100" dist="25400" dir="5400000" algn="ctr" rotWithShape="0">
                    <a:srgbClr val="6E747A">
                      <a:alpha val="43000"/>
                    </a:srgbClr>
                  </a:outerShdw>
                </a:effectLst>
                <a:latin typeface="Times New Roman" pitchFamily="18" charset="0"/>
                <a:cs typeface="Times New Roman" pitchFamily="18" charset="0"/>
              </a:rPr>
              <a:t>Bài: Đất Cà Mau</a:t>
            </a:r>
            <a:endParaRPr kumimoji="0" lang="en-US"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
        <p:nvSpPr>
          <p:cNvPr id="4" name="Rectangle 3">
            <a:extLst>
              <a:ext uri="{FF2B5EF4-FFF2-40B4-BE49-F238E27FC236}">
                <a16:creationId xmlns:a16="http://schemas.microsoft.com/office/drawing/2014/main" id="{34843AFE-D5BA-444B-AEE8-2ED2DCD35ABA}"/>
              </a:ext>
            </a:extLst>
          </p:cNvPr>
          <p:cNvSpPr/>
          <p:nvPr/>
        </p:nvSpPr>
        <p:spPr>
          <a:xfrm>
            <a:off x="3171388" y="1671335"/>
            <a:ext cx="600068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Phân</a:t>
            </a:r>
            <a:r>
              <a:rPr lang="en-US" sz="5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m</a:t>
            </a:r>
            <a:r>
              <a:rPr kumimoji="0" lang="en-US" sz="54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ôn</a:t>
            </a:r>
            <a:r>
              <a:rPr kumimoji="0" lang="en-US" sz="5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Tập</a:t>
            </a:r>
            <a:r>
              <a:rPr kumimoji="0" lang="en-US" sz="5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lang="en-US" sz="54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đọc</a:t>
            </a:r>
            <a:endParaRPr kumimoji="0" lang="en-US" sz="5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78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OINSET2">
            <a:extLst>
              <a:ext uri="{FF2B5EF4-FFF2-40B4-BE49-F238E27FC236}">
                <a16:creationId xmlns:a16="http://schemas.microsoft.com/office/drawing/2014/main" id="{B3791319-71F3-3C59-263C-7D175BC19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6039"/>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0" descr="POINSET2">
            <a:extLst>
              <a:ext uri="{FF2B5EF4-FFF2-40B4-BE49-F238E27FC236}">
                <a16:creationId xmlns:a16="http://schemas.microsoft.com/office/drawing/2014/main" id="{EEB9F835-6E19-7822-1E5E-C229FAF86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739313" y="1"/>
            <a:ext cx="914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POINSET3">
            <a:extLst>
              <a:ext uri="{FF2B5EF4-FFF2-40B4-BE49-F238E27FC236}">
                <a16:creationId xmlns:a16="http://schemas.microsoft.com/office/drawing/2014/main" id="{FE09125A-A1F0-FF86-56D3-05BC065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4" y="5827714"/>
            <a:ext cx="15001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POINSET3">
            <a:extLst>
              <a:ext uri="{FF2B5EF4-FFF2-40B4-BE49-F238E27FC236}">
                <a16:creationId xmlns:a16="http://schemas.microsoft.com/office/drawing/2014/main" id="{3C9BE413-CA62-8230-BD68-E1C244799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0" y="5867400"/>
            <a:ext cx="14922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a:extLst>
              <a:ext uri="{FF2B5EF4-FFF2-40B4-BE49-F238E27FC236}">
                <a16:creationId xmlns:a16="http://schemas.microsoft.com/office/drawing/2014/main" id="{39DBCBF1-3B53-479E-2E20-A8C8C5DED273}"/>
              </a:ext>
            </a:extLst>
          </p:cNvPr>
          <p:cNvSpPr txBox="1">
            <a:spLocks noChangeArrowheads="1"/>
          </p:cNvSpPr>
          <p:nvPr/>
        </p:nvSpPr>
        <p:spPr bwMode="auto">
          <a:xfrm>
            <a:off x="1524000" y="1437641"/>
            <a:ext cx="9276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4800" b="1" dirty="0" err="1">
                <a:solidFill>
                  <a:srgbClr val="FF0000"/>
                </a:solidFill>
                <a:latin typeface="Times New Roman" panose="02020603050405020304" pitchFamily="18" charset="0"/>
                <a:cs typeface="Times New Roman" panose="02020603050405020304" pitchFamily="18" charset="0"/>
              </a:rPr>
              <a:t>Luyện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đọc</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37E8BB8-E5D1-1517-1E98-88E32D6D2642}"/>
              </a:ext>
            </a:extLst>
          </p:cNvPr>
          <p:cNvSpPr/>
          <p:nvPr/>
        </p:nvSpPr>
        <p:spPr>
          <a:xfrm>
            <a:off x="972273" y="2971801"/>
            <a:ext cx="10773413" cy="1077218"/>
          </a:xfrm>
          <a:prstGeom prst="rect">
            <a:avLst/>
          </a:prstGeom>
        </p:spPr>
        <p:txBody>
          <a:bodyPr wrap="square">
            <a:spAutoFit/>
          </a:bodyPr>
          <a:lstStyle/>
          <a:p>
            <a:pPr algn="just" eaLnBrk="0" fontAlgn="base" hangingPunct="0">
              <a:spcBef>
                <a:spcPct val="0"/>
              </a:spcBef>
              <a:spcAft>
                <a:spcPct val="0"/>
              </a:spcAft>
              <a:defRPr/>
            </a:pPr>
            <a:r>
              <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	</a:t>
            </a:r>
            <a:r>
              <a:rPr lang="vi-VN"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Tinh thần thượng võ</a:t>
            </a:r>
            <a:r>
              <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 </a:t>
            </a:r>
            <a:r>
              <a:rPr lang="vi-VN"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của cha ông được nung đúc </a:t>
            </a:r>
            <a:r>
              <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v</a:t>
            </a:r>
            <a:r>
              <a:rPr lang="vi-VN"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à lưu truyền</a:t>
            </a:r>
            <a:r>
              <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 </a:t>
            </a:r>
            <a:r>
              <a:rPr lang="vi-VN"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để khai phá </a:t>
            </a:r>
            <a:r>
              <a:rPr lang="en-US" sz="3200" kern="10" dirty="0" err="1">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giữ</a:t>
            </a:r>
            <a:r>
              <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 </a:t>
            </a:r>
            <a:r>
              <a:rPr lang="vi-VN"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gìn mũi đất tận cùng này của Tổ quốc .</a:t>
            </a:r>
            <a:endParaRPr lang="en-US" sz="3200"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01755A98-AA03-9327-7FF1-F414222AD093}"/>
              </a:ext>
            </a:extLst>
          </p:cNvPr>
          <p:cNvCxnSpPr/>
          <p:nvPr/>
        </p:nvCxnSpPr>
        <p:spPr>
          <a:xfrm flipH="1">
            <a:off x="4058297" y="3651628"/>
            <a:ext cx="152400" cy="35401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252A843E-DC98-E1FF-F444-8C8E9209DA48}"/>
              </a:ext>
            </a:extLst>
          </p:cNvPr>
          <p:cNvCxnSpPr/>
          <p:nvPr/>
        </p:nvCxnSpPr>
        <p:spPr>
          <a:xfrm flipH="1">
            <a:off x="7714108" y="3103881"/>
            <a:ext cx="152400" cy="35401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AD09C1C7-8413-D55E-1D0D-E507120DCA17}"/>
              </a:ext>
            </a:extLst>
          </p:cNvPr>
          <p:cNvCxnSpPr/>
          <p:nvPr/>
        </p:nvCxnSpPr>
        <p:spPr>
          <a:xfrm flipH="1">
            <a:off x="2085446" y="3616889"/>
            <a:ext cx="152400" cy="35401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OINSET2">
            <a:extLst>
              <a:ext uri="{FF2B5EF4-FFF2-40B4-BE49-F238E27FC236}">
                <a16:creationId xmlns:a16="http://schemas.microsoft.com/office/drawing/2014/main" id="{B3791319-71F3-3C59-263C-7D175BC19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6039"/>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0" descr="POINSET2">
            <a:extLst>
              <a:ext uri="{FF2B5EF4-FFF2-40B4-BE49-F238E27FC236}">
                <a16:creationId xmlns:a16="http://schemas.microsoft.com/office/drawing/2014/main" id="{EEB9F835-6E19-7822-1E5E-C229FAF86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739313" y="1"/>
            <a:ext cx="914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POINSET3">
            <a:extLst>
              <a:ext uri="{FF2B5EF4-FFF2-40B4-BE49-F238E27FC236}">
                <a16:creationId xmlns:a16="http://schemas.microsoft.com/office/drawing/2014/main" id="{FE09125A-A1F0-FF86-56D3-05BC065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4" y="5827714"/>
            <a:ext cx="15001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POINSET3">
            <a:extLst>
              <a:ext uri="{FF2B5EF4-FFF2-40B4-BE49-F238E27FC236}">
                <a16:creationId xmlns:a16="http://schemas.microsoft.com/office/drawing/2014/main" id="{3C9BE413-CA62-8230-BD68-E1C244799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0" y="5867400"/>
            <a:ext cx="14922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a:extLst>
              <a:ext uri="{FF2B5EF4-FFF2-40B4-BE49-F238E27FC236}">
                <a16:creationId xmlns:a16="http://schemas.microsoft.com/office/drawing/2014/main" id="{39DBCBF1-3B53-479E-2E20-A8C8C5DED273}"/>
              </a:ext>
            </a:extLst>
          </p:cNvPr>
          <p:cNvSpPr txBox="1">
            <a:spLocks noChangeArrowheads="1"/>
          </p:cNvSpPr>
          <p:nvPr/>
        </p:nvSpPr>
        <p:spPr bwMode="auto">
          <a:xfrm>
            <a:off x="1524000" y="1437641"/>
            <a:ext cx="9276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643622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POINSET2">
            <a:extLst>
              <a:ext uri="{FF2B5EF4-FFF2-40B4-BE49-F238E27FC236}">
                <a16:creationId xmlns:a16="http://schemas.microsoft.com/office/drawing/2014/main" id="{5EBF2B69-09AC-7E14-79BE-529BD08A8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97"/>
            <a:ext cx="1687286" cy="111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 descr="POINSET2">
            <a:extLst>
              <a:ext uri="{FF2B5EF4-FFF2-40B4-BE49-F238E27FC236}">
                <a16:creationId xmlns:a16="http://schemas.microsoft.com/office/drawing/2014/main" id="{AC9C4AC8-247F-3440-646A-CE7FA10D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91812" y="-87086"/>
            <a:ext cx="1500187" cy="11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POINSET3">
            <a:extLst>
              <a:ext uri="{FF2B5EF4-FFF2-40B4-BE49-F238E27FC236}">
                <a16:creationId xmlns:a16="http://schemas.microsoft.com/office/drawing/2014/main" id="{08E6E4CE-0566-12FC-8943-2FA1D7551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158" y="5834744"/>
            <a:ext cx="15001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POINSET3">
            <a:extLst>
              <a:ext uri="{FF2B5EF4-FFF2-40B4-BE49-F238E27FC236}">
                <a16:creationId xmlns:a16="http://schemas.microsoft.com/office/drawing/2014/main" id="{8A4A8189-1168-6B26-4325-B61BDFF75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314" y="5834743"/>
            <a:ext cx="14922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F2D769A-9789-B9D5-F201-1B1D33ECA096}"/>
              </a:ext>
            </a:extLst>
          </p:cNvPr>
          <p:cNvSpPr txBox="1"/>
          <p:nvPr/>
        </p:nvSpPr>
        <p:spPr>
          <a:xfrm>
            <a:off x="179614" y="2220685"/>
            <a:ext cx="11979731" cy="206210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Phũ</a:t>
            </a:r>
            <a:endParaRPr lang="en-US" sz="3200" b="1" dirty="0">
              <a:solidFill>
                <a:srgbClr val="FF0000"/>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a:t>
            </a:r>
            <a:endParaRPr lang="en-US" sz="3200" b="1" dirty="0">
              <a:solidFill>
                <a:srgbClr val="FF0000"/>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540452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OINSET2">
            <a:extLst>
              <a:ext uri="{FF2B5EF4-FFF2-40B4-BE49-F238E27FC236}">
                <a16:creationId xmlns:a16="http://schemas.microsoft.com/office/drawing/2014/main" id="{B3791319-71F3-3C59-263C-7D175BC19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46039"/>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0" descr="POINSET2">
            <a:extLst>
              <a:ext uri="{FF2B5EF4-FFF2-40B4-BE49-F238E27FC236}">
                <a16:creationId xmlns:a16="http://schemas.microsoft.com/office/drawing/2014/main" id="{EEB9F835-6E19-7822-1E5E-C229FAF86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739313" y="1"/>
            <a:ext cx="914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POINSET3">
            <a:extLst>
              <a:ext uri="{FF2B5EF4-FFF2-40B4-BE49-F238E27FC236}">
                <a16:creationId xmlns:a16="http://schemas.microsoft.com/office/drawing/2014/main" id="{FE09125A-A1F0-FF86-56D3-05BC065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4" y="5827714"/>
            <a:ext cx="15001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POINSET3">
            <a:extLst>
              <a:ext uri="{FF2B5EF4-FFF2-40B4-BE49-F238E27FC236}">
                <a16:creationId xmlns:a16="http://schemas.microsoft.com/office/drawing/2014/main" id="{3C9BE413-CA62-8230-BD68-E1C244799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0" y="5867400"/>
            <a:ext cx="14922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a:extLst>
              <a:ext uri="{FF2B5EF4-FFF2-40B4-BE49-F238E27FC236}">
                <a16:creationId xmlns:a16="http://schemas.microsoft.com/office/drawing/2014/main" id="{39DBCBF1-3B53-479E-2E20-A8C8C5DED273}"/>
              </a:ext>
            </a:extLst>
          </p:cNvPr>
          <p:cNvSpPr txBox="1">
            <a:spLocks noChangeArrowheads="1"/>
          </p:cNvSpPr>
          <p:nvPr/>
        </p:nvSpPr>
        <p:spPr bwMode="auto">
          <a:xfrm>
            <a:off x="1524000" y="1437641"/>
            <a:ext cx="9276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488445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123707"/>
            <a:ext cx="11582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144471"/>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263342" y="231674"/>
            <a:ext cx="3505200" cy="60007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6235" y="141690"/>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96120" y="457286"/>
            <a:ext cx="723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1632028" y="471574"/>
            <a:ext cx="7219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3701215"/>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1FA7E38-AF39-8BBD-2124-4C66BC30B18D}"/>
              </a:ext>
            </a:extLst>
          </p:cNvPr>
          <p:cNvSpPr txBox="1"/>
          <p:nvPr/>
        </p:nvSpPr>
        <p:spPr>
          <a:xfrm>
            <a:off x="1632027" y="6015301"/>
            <a:ext cx="887778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Luyện đọc theo nhóm 3</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107110349"/>
      </p:ext>
    </p:ext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123707"/>
            <a:ext cx="11582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144471"/>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263342" y="231674"/>
            <a:ext cx="3505200" cy="60007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6235" y="141690"/>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96120" y="457286"/>
            <a:ext cx="723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1632028" y="471574"/>
            <a:ext cx="72197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3701215"/>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055086690"/>
      </p:ext>
    </p:ext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POINSET2">
            <a:extLst>
              <a:ext uri="{FF2B5EF4-FFF2-40B4-BE49-F238E27FC236}">
                <a16:creationId xmlns:a16="http://schemas.microsoft.com/office/drawing/2014/main" id="{5EBF2B69-09AC-7E14-79BE-529BD08A8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7" y="35153"/>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 descr="POINSET2">
            <a:extLst>
              <a:ext uri="{FF2B5EF4-FFF2-40B4-BE49-F238E27FC236}">
                <a16:creationId xmlns:a16="http://schemas.microsoft.com/office/drawing/2014/main" id="{AC9C4AC8-247F-3440-646A-CE7FA10D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208885" y="1"/>
            <a:ext cx="914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POINSET3">
            <a:extLst>
              <a:ext uri="{FF2B5EF4-FFF2-40B4-BE49-F238E27FC236}">
                <a16:creationId xmlns:a16="http://schemas.microsoft.com/office/drawing/2014/main" id="{08E6E4CE-0566-12FC-8943-2FA1D7551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7387" y="5827714"/>
            <a:ext cx="15001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POINSET3">
            <a:extLst>
              <a:ext uri="{FF2B5EF4-FFF2-40B4-BE49-F238E27FC236}">
                <a16:creationId xmlns:a16="http://schemas.microsoft.com/office/drawing/2014/main" id="{8A4A8189-1168-6B26-4325-B61BDFF75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430" y="5867400"/>
            <a:ext cx="145959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1">
            <a:extLst>
              <a:ext uri="{FF2B5EF4-FFF2-40B4-BE49-F238E27FC236}">
                <a16:creationId xmlns:a16="http://schemas.microsoft.com/office/drawing/2014/main" id="{3E3CD20C-A04F-2373-1FAD-5FCFACCB0187}"/>
              </a:ext>
            </a:extLst>
          </p:cNvPr>
          <p:cNvSpPr txBox="1">
            <a:spLocks noChangeArrowheads="1"/>
          </p:cNvSpPr>
          <p:nvPr/>
        </p:nvSpPr>
        <p:spPr bwMode="auto">
          <a:xfrm>
            <a:off x="0" y="3265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4800" b="1" dirty="0" err="1">
                <a:solidFill>
                  <a:srgbClr val="FF0000"/>
                </a:solidFill>
                <a:latin typeface="Times New Roman" panose="02020603050405020304" pitchFamily="18" charset="0"/>
                <a:cs typeface="Times New Roman" panose="02020603050405020304" pitchFamily="18" charset="0"/>
              </a:rPr>
              <a:t>Tìm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hiểu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bài</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F2D769A-9789-B9D5-F201-1B1D33ECA096}"/>
              </a:ext>
            </a:extLst>
          </p:cNvPr>
          <p:cNvSpPr txBox="1"/>
          <p:nvPr/>
        </p:nvSpPr>
        <p:spPr>
          <a:xfrm>
            <a:off x="718458" y="598577"/>
            <a:ext cx="10671031" cy="106818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lướt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1</a:t>
            </a:r>
          </a:p>
          <a:p>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0AF215-852E-6016-25EC-242923D28EA7}"/>
              </a:ext>
            </a:extLst>
          </p:cNvPr>
          <p:cNvSpPr txBox="1"/>
          <p:nvPr/>
        </p:nvSpPr>
        <p:spPr>
          <a:xfrm>
            <a:off x="696685" y="1410773"/>
            <a:ext cx="10776857" cy="2062103"/>
          </a:xfrm>
          <a:prstGeom prst="rect">
            <a:avLst/>
          </a:prstGeom>
          <a:noFill/>
        </p:spPr>
        <p:txBody>
          <a:bodyPr wrap="square">
            <a:spAutoFit/>
          </a:bodyPr>
          <a:lstStyle/>
          <a:p>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lang="en-US" dirty="0"/>
          </a:p>
        </p:txBody>
      </p:sp>
    </p:spTree>
  </p:cSld>
  <p:clrMapOvr>
    <a:masterClrMapping/>
  </p:clrMapOvr>
  <p:transition spd="slow">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A0079C40-F0A2-BD3E-7B47-4EE6A36A02D1}"/>
              </a:ext>
            </a:extLst>
          </p:cNvPr>
          <p:cNvSpPr txBox="1">
            <a:spLocks noChangeArrowheads="1"/>
          </p:cNvSpPr>
          <p:nvPr/>
        </p:nvSpPr>
        <p:spPr bwMode="auto">
          <a:xfrm>
            <a:off x="7239000" y="3048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3B426EC-B927-2B35-0BD3-38273BD2C4AD}"/>
              </a:ext>
            </a:extLst>
          </p:cNvPr>
          <p:cNvSpPr txBox="1"/>
          <p:nvPr/>
        </p:nvSpPr>
        <p:spPr>
          <a:xfrm>
            <a:off x="391886" y="213716"/>
            <a:ext cx="11408228"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lướt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0C17CB2-562B-D309-E68B-3D461121D305}"/>
              </a:ext>
            </a:extLst>
          </p:cNvPr>
          <p:cNvSpPr txBox="1"/>
          <p:nvPr/>
        </p:nvSpPr>
        <p:spPr>
          <a:xfrm>
            <a:off x="391886" y="828838"/>
            <a:ext cx="11408228" cy="4524315"/>
          </a:xfrm>
          <a:prstGeom prst="rect">
            <a:avLst/>
          </a:prstGeom>
          <a:noFill/>
        </p:spPr>
        <p:txBody>
          <a:bodyPr wrap="square">
            <a:spAutoFit/>
          </a:bodyPr>
          <a:lstStyle/>
          <a:p>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ì</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ch</a:t>
            </a:r>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ò</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m, th</a:t>
            </a:r>
            <a:r>
              <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16FFC-2382-8641-0C9E-6B0268167DC4}"/>
              </a:ext>
            </a:extLst>
          </p:cNvPr>
          <p:cNvSpPr txBox="1"/>
          <p:nvPr/>
        </p:nvSpPr>
        <p:spPr>
          <a:xfrm>
            <a:off x="304800" y="622004"/>
            <a:ext cx="11723914" cy="584775"/>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Quan sát các bức tranh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4" descr="CM1">
            <a:extLst>
              <a:ext uri="{FF2B5EF4-FFF2-40B4-BE49-F238E27FC236}">
                <a16:creationId xmlns:a16="http://schemas.microsoft.com/office/drawing/2014/main" id="{7EFE6F02-1485-E9EC-FFE1-703C3600C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344" y="1620456"/>
            <a:ext cx="4118656" cy="52266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871071-9E03-F084-9FEE-BD3813C0C93C}"/>
              </a:ext>
            </a:extLst>
          </p:cNvPr>
          <p:cNvPicPr>
            <a:picLocks noChangeAspect="1"/>
          </p:cNvPicPr>
          <p:nvPr/>
        </p:nvPicPr>
        <p:blipFill>
          <a:blip r:embed="rId3"/>
          <a:stretch>
            <a:fillRect/>
          </a:stretch>
        </p:blipFill>
        <p:spPr>
          <a:xfrm>
            <a:off x="43543" y="1620456"/>
            <a:ext cx="4190999" cy="5237545"/>
          </a:xfrm>
          <a:prstGeom prst="rect">
            <a:avLst/>
          </a:prstGeom>
          <a:ln w="38100">
            <a:solidFill>
              <a:srgbClr val="FF0000"/>
            </a:solidFill>
          </a:ln>
        </p:spPr>
      </p:pic>
      <p:pic>
        <p:nvPicPr>
          <p:cNvPr id="8" name="Picture 6" descr="C:\Users\Administrator\Desktop\ca_sau.jpg">
            <a:extLst>
              <a:ext uri="{FF2B5EF4-FFF2-40B4-BE49-F238E27FC236}">
                <a16:creationId xmlns:a16="http://schemas.microsoft.com/office/drawing/2014/main" id="{FA2EE4F8-B41F-0730-1D8F-D937E4425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542" y="1620456"/>
            <a:ext cx="3838802" cy="530037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2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A95D21-2601-B84F-0CD0-37B616824EB8}"/>
              </a:ext>
            </a:extLst>
          </p:cNvPr>
          <p:cNvSpPr txBox="1"/>
          <p:nvPr/>
        </p:nvSpPr>
        <p:spPr>
          <a:xfrm>
            <a:off x="497711" y="1348626"/>
            <a:ext cx="11215869" cy="3046988"/>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3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3E044FB-4801-44C3-74AD-7F4D40E42427}"/>
              </a:ext>
            </a:extLst>
          </p:cNvPr>
          <p:cNvSpPr txBox="1"/>
          <p:nvPr/>
        </p:nvSpPr>
        <p:spPr>
          <a:xfrm>
            <a:off x="613459" y="578205"/>
            <a:ext cx="10613984"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Đọc lướt đoạn 3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2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480E-DA86-4744-B5B1-D854BF323DE7}"/>
              </a:ext>
            </a:extLst>
          </p:cNvPr>
          <p:cNvSpPr>
            <a:spLocks noGrp="1"/>
          </p:cNvSpPr>
          <p:nvPr>
            <p:ph type="title"/>
          </p:nvPr>
        </p:nvSpPr>
        <p:spPr/>
        <p:txBody>
          <a:bodyPr/>
          <a:lstStyle/>
          <a:p>
            <a:endParaRPr lang="en-US"/>
          </a:p>
        </p:txBody>
      </p:sp>
      <p:pic>
        <p:nvPicPr>
          <p:cNvPr id="4" name="[Nhảy cùng BiBi] Em yêu trường em">
            <a:hlinkClick r:id="" action="ppaction://media"/>
            <a:extLst>
              <a:ext uri="{FF2B5EF4-FFF2-40B4-BE49-F238E27FC236}">
                <a16:creationId xmlns:a16="http://schemas.microsoft.com/office/drawing/2014/main" id="{98709771-5520-4CA4-9597-FAE9848686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647" y="104222"/>
            <a:ext cx="11757693" cy="6466260"/>
          </a:xfrm>
        </p:spPr>
      </p:pic>
    </p:spTree>
    <p:extLst>
      <p:ext uri="{BB962C8B-B14F-4D97-AF65-F5344CB8AC3E}">
        <p14:creationId xmlns:p14="http://schemas.microsoft.com/office/powerpoint/2010/main" val="335351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14"/>
          <p:cNvSpPr>
            <a:spLocks noChangeArrowheads="1"/>
          </p:cNvSpPr>
          <p:nvPr/>
        </p:nvSpPr>
        <p:spPr bwMode="auto">
          <a:xfrm>
            <a:off x="653143" y="508726"/>
            <a:ext cx="11005457" cy="397031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Sống trên cái đất mà ngày xưa, dưới sông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sấu cản mũi thuyền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trên cạn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hổ rình xem hát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này, con người phải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thông minh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giàu nghị lực.</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Họ thích kể, thích nghe những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huyền thoại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về người vật hổ, bắt cá sấu, bắt rắn hổ mây. Tinh thần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thượng võ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của cha ông được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nung đúc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lưu truyền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khai phá </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giữ gìn </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mũi đất tận cùng này của Tổ quốc.</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414" name="Straight Connector 18"/>
          <p:cNvCxnSpPr>
            <a:cxnSpLocks noChangeShapeType="1"/>
          </p:cNvCxnSpPr>
          <p:nvPr/>
        </p:nvCxnSpPr>
        <p:spPr bwMode="auto">
          <a:xfrm rot="5400000">
            <a:off x="2471931" y="3526607"/>
            <a:ext cx="381000" cy="152400"/>
          </a:xfrm>
          <a:prstGeom prst="line">
            <a:avLst/>
          </a:prstGeom>
          <a:noFill/>
          <a:ln w="38100" algn="ctr">
            <a:solidFill>
              <a:srgbClr val="FF0000"/>
            </a:solidFill>
            <a:round/>
            <a:headEnd/>
            <a:tailEnd/>
          </a:ln>
        </p:spPr>
      </p:cxnSp>
      <p:cxnSp>
        <p:nvCxnSpPr>
          <p:cNvPr id="17415" name="Straight Connector 20"/>
          <p:cNvCxnSpPr>
            <a:cxnSpLocks noChangeShapeType="1"/>
          </p:cNvCxnSpPr>
          <p:nvPr/>
        </p:nvCxnSpPr>
        <p:spPr bwMode="auto">
          <a:xfrm rot="5400000">
            <a:off x="7655478" y="2975250"/>
            <a:ext cx="381000" cy="152400"/>
          </a:xfrm>
          <a:prstGeom prst="line">
            <a:avLst/>
          </a:prstGeom>
          <a:noFill/>
          <a:ln w="38100" algn="ctr">
            <a:solidFill>
              <a:srgbClr val="FF0000"/>
            </a:solidFill>
            <a:round/>
            <a:headEnd/>
            <a:tailEnd/>
          </a:ln>
        </p:spPr>
      </p:cxnSp>
      <p:cxnSp>
        <p:nvCxnSpPr>
          <p:cNvPr id="17416" name="Straight Connector 21"/>
          <p:cNvCxnSpPr>
            <a:cxnSpLocks noChangeShapeType="1"/>
          </p:cNvCxnSpPr>
          <p:nvPr/>
        </p:nvCxnSpPr>
        <p:spPr bwMode="auto">
          <a:xfrm rot="5400000">
            <a:off x="4710938" y="3575954"/>
            <a:ext cx="381000" cy="152400"/>
          </a:xfrm>
          <a:prstGeom prst="line">
            <a:avLst/>
          </a:prstGeom>
          <a:noFill/>
          <a:ln w="38100" algn="ctr">
            <a:solidFill>
              <a:srgbClr val="FF0000"/>
            </a:solidFill>
            <a:round/>
            <a:headEnd/>
            <a:tailEnd/>
          </a:ln>
        </p:spPr>
      </p:cxnSp>
    </p:spTree>
    <p:extLst>
      <p:ext uri="{BB962C8B-B14F-4D97-AF65-F5344CB8AC3E}">
        <p14:creationId xmlns:p14="http://schemas.microsoft.com/office/powerpoint/2010/main" val="3924286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par>
                                <p:cTn id="8" presetID="5" presetClass="entr" presetSubtype="1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checkerboard(across)">
                                      <p:cBhvr>
                                        <p:cTn id="10" dur="500"/>
                                        <p:tgtEl>
                                          <p:spTgt spid="17414"/>
                                        </p:tgtEl>
                                      </p:cBhvr>
                                    </p:animEffect>
                                  </p:childTnLst>
                                </p:cTn>
                              </p:par>
                              <p:par>
                                <p:cTn id="11" presetID="5" presetClass="entr" presetSubtype="10" fill="hold" nodeType="withEffect">
                                  <p:stCondLst>
                                    <p:cond delay="0"/>
                                  </p:stCondLst>
                                  <p:childTnLst>
                                    <p:set>
                                      <p:cBhvr>
                                        <p:cTn id="12" dur="1" fill="hold">
                                          <p:stCondLst>
                                            <p:cond delay="0"/>
                                          </p:stCondLst>
                                        </p:cTn>
                                        <p:tgtEl>
                                          <p:spTgt spid="17415"/>
                                        </p:tgtEl>
                                        <p:attrNameLst>
                                          <p:attrName>style.visibility</p:attrName>
                                        </p:attrNameLst>
                                      </p:cBhvr>
                                      <p:to>
                                        <p:strVal val="visible"/>
                                      </p:to>
                                    </p:set>
                                    <p:animEffect transition="in" filter="checkerboard(across)">
                                      <p:cBhvr>
                                        <p:cTn id="13" dur="500"/>
                                        <p:tgtEl>
                                          <p:spTgt spid="17415"/>
                                        </p:tgtEl>
                                      </p:cBhvr>
                                    </p:animEffect>
                                  </p:childTnLst>
                                </p:cTn>
                              </p:par>
                              <p:par>
                                <p:cTn id="14" presetID="5" presetClass="entr" presetSubtype="10" fill="hold" nodeType="withEffect">
                                  <p:stCondLst>
                                    <p:cond delay="0"/>
                                  </p:stCondLst>
                                  <p:childTnLst>
                                    <p:set>
                                      <p:cBhvr>
                                        <p:cTn id="15" dur="1" fill="hold">
                                          <p:stCondLst>
                                            <p:cond delay="0"/>
                                          </p:stCondLst>
                                        </p:cTn>
                                        <p:tgtEl>
                                          <p:spTgt spid="17416"/>
                                        </p:tgtEl>
                                        <p:attrNameLst>
                                          <p:attrName>style.visibility</p:attrName>
                                        </p:attrNameLst>
                                      </p:cBhvr>
                                      <p:to>
                                        <p:strVal val="visible"/>
                                      </p:to>
                                    </p:set>
                                    <p:animEffect transition="in" filter="checkerboard(across)">
                                      <p:cBhvr>
                                        <p:cTn id="16"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100558"/>
            <a:ext cx="11506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190769"/>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876800" y="173617"/>
            <a:ext cx="3505200" cy="57710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961" y="147056"/>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78732" y="457286"/>
            <a:ext cx="71907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1638823" y="471488"/>
            <a:ext cx="67225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3770662"/>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A361A49-3852-B384-38B5-173D98A7A6F5}"/>
              </a:ext>
            </a:extLst>
          </p:cNvPr>
          <p:cNvSpPr txBox="1"/>
          <p:nvPr/>
        </p:nvSpPr>
        <p:spPr>
          <a:xfrm>
            <a:off x="4398377" y="6125460"/>
            <a:ext cx="7870784" cy="63171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r>
              <a:rPr lang="vi-VN"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ác c</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on</a:t>
            </a:r>
            <a:r>
              <a:rPr kumimoji="0" lang="en-US" sz="3200" b="1"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ặt tên cho từng đoạn của</a:t>
            </a:r>
            <a:r>
              <a:rPr kumimoji="0" lang="vi-VN" sz="3200" b="1" i="0" u="none" strike="noStrike" kern="1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đọc</a:t>
            </a:r>
            <a:r>
              <a:rPr kumimoji="0" lang="en-US" sz="3200" b="1"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0B3B662-78CA-11B7-353F-C3C999623586}"/>
              </a:ext>
            </a:extLst>
          </p:cNvPr>
          <p:cNvSpPr txBox="1"/>
          <p:nvPr/>
        </p:nvSpPr>
        <p:spPr>
          <a:xfrm>
            <a:off x="304800" y="6151853"/>
            <a:ext cx="4000982" cy="584775"/>
          </a:xfrm>
          <a:prstGeom prst="rect">
            <a:avLst/>
          </a:prstGeom>
          <a:noFill/>
        </p:spPr>
        <p:txBody>
          <a:bodyPr wrap="square" rtlCol="0">
            <a:spAutoFi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đôi</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9803615"/>
      </p:ext>
    </p:ext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100558"/>
            <a:ext cx="11506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190769"/>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876800" y="173617"/>
            <a:ext cx="3505200" cy="57710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961" y="147056"/>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78732" y="457286"/>
            <a:ext cx="71907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1638823" y="471488"/>
            <a:ext cx="67225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3770662"/>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951685495"/>
      </p:ext>
    </p:ext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I"/>
          <p:cNvPicPr>
            <a:picLocks noChangeAspect="1" noChangeArrowheads="1" noCrop="1"/>
          </p:cNvPicPr>
          <p:nvPr/>
        </p:nvPicPr>
        <p:blipFill>
          <a:blip r:embed="rId2"/>
          <a:srcRect/>
          <a:stretch>
            <a:fillRect/>
          </a:stretch>
        </p:blipFill>
        <p:spPr bwMode="auto">
          <a:xfrm>
            <a:off x="1524000" y="0"/>
            <a:ext cx="1447800" cy="1447800"/>
          </a:xfrm>
          <a:prstGeom prst="rect">
            <a:avLst/>
          </a:prstGeom>
          <a:noFill/>
          <a:ln w="9525">
            <a:noFill/>
            <a:miter lim="800000"/>
            <a:headEnd/>
            <a:tailEnd/>
          </a:ln>
        </p:spPr>
      </p:pic>
      <p:pic>
        <p:nvPicPr>
          <p:cNvPr id="17411" name="Picture 8" descr="I"/>
          <p:cNvPicPr>
            <a:picLocks noChangeAspect="1" noChangeArrowheads="1" noCrop="1"/>
          </p:cNvPicPr>
          <p:nvPr/>
        </p:nvPicPr>
        <p:blipFill>
          <a:blip r:embed="rId2"/>
          <a:srcRect/>
          <a:stretch>
            <a:fillRect/>
          </a:stretch>
        </p:blipFill>
        <p:spPr bwMode="auto">
          <a:xfrm>
            <a:off x="9220200" y="0"/>
            <a:ext cx="1447800" cy="1447800"/>
          </a:xfrm>
          <a:prstGeom prst="rect">
            <a:avLst/>
          </a:prstGeom>
          <a:noFill/>
          <a:ln w="9525">
            <a:noFill/>
            <a:miter lim="800000"/>
            <a:headEnd/>
            <a:tailEnd/>
          </a:ln>
        </p:spPr>
      </p:pic>
      <p:sp>
        <p:nvSpPr>
          <p:cNvPr id="17412" name="TextBox 13"/>
          <p:cNvSpPr txBox="1">
            <a:spLocks noChangeArrowheads="1"/>
          </p:cNvSpPr>
          <p:nvPr/>
        </p:nvSpPr>
        <p:spPr bwMode="auto">
          <a:xfrm>
            <a:off x="1600200" y="914400"/>
            <a:ext cx="9067800" cy="646331"/>
          </a:xfrm>
          <a:prstGeom prst="rect">
            <a:avLst/>
          </a:prstGeom>
          <a:noFill/>
          <a:ln w="9525">
            <a:noFill/>
            <a:miter lim="800000"/>
            <a:headEnd/>
            <a:tailEnd/>
          </a:ln>
        </p:spPr>
        <p:txBody>
          <a:bodyPr>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cs typeface="Times New Roman" panose="02020603050405020304" pitchFamily="18" charset="0"/>
              </a:rPr>
              <a:t> 3</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7413" name="Rectangle 14"/>
          <p:cNvSpPr>
            <a:spLocks noChangeArrowheads="1"/>
          </p:cNvSpPr>
          <p:nvPr/>
        </p:nvSpPr>
        <p:spPr bwMode="auto">
          <a:xfrm>
            <a:off x="1524000" y="1793241"/>
            <a:ext cx="9144000" cy="4524315"/>
          </a:xfrm>
          <a:prstGeom prst="rect">
            <a:avLst/>
          </a:prstGeom>
          <a:noFill/>
          <a:ln w="9525">
            <a:noFill/>
            <a:miter lim="800000"/>
            <a:headEnd/>
            <a:tailEnd/>
          </a:ln>
        </p:spPr>
        <p:txBody>
          <a:bodyPr>
            <a:spAutoFit/>
          </a:bodyPr>
          <a:lstStyle/>
          <a:p>
            <a:r>
              <a:rPr lang="en-US" sz="3600" dirty="0">
                <a:solidFill>
                  <a:prstClr val="black"/>
                </a:solidFill>
                <a:latin typeface="+mj-lt"/>
              </a:rPr>
              <a:t>	</a:t>
            </a:r>
            <a:r>
              <a:rPr lang="vi-VN" sz="3600" dirty="0">
                <a:solidFill>
                  <a:prstClr val="black"/>
                </a:solidFill>
                <a:latin typeface="+mj-lt"/>
              </a:rPr>
              <a:t>Sống trên cái đất mà ngày xưa, dưới sông “</a:t>
            </a:r>
            <a:r>
              <a:rPr lang="vi-VN" sz="3600" dirty="0">
                <a:solidFill>
                  <a:srgbClr val="FF0000"/>
                </a:solidFill>
                <a:latin typeface="+mj-lt"/>
              </a:rPr>
              <a:t>sấu cản mũi thuyền</a:t>
            </a:r>
            <a:r>
              <a:rPr lang="vi-VN" sz="3600" dirty="0">
                <a:solidFill>
                  <a:prstClr val="black"/>
                </a:solidFill>
                <a:latin typeface="+mj-lt"/>
              </a:rPr>
              <a:t>”, trên cạn “</a:t>
            </a:r>
            <a:r>
              <a:rPr lang="vi-VN" sz="3600" dirty="0">
                <a:solidFill>
                  <a:srgbClr val="FF0000"/>
                </a:solidFill>
                <a:latin typeface="+mj-lt"/>
              </a:rPr>
              <a:t>hổ rình xem hát</a:t>
            </a:r>
            <a:r>
              <a:rPr lang="vi-VN" sz="3600" dirty="0">
                <a:latin typeface="+mj-lt"/>
              </a:rPr>
              <a:t>”</a:t>
            </a:r>
            <a:r>
              <a:rPr lang="vi-VN" sz="3600" dirty="0">
                <a:solidFill>
                  <a:prstClr val="black"/>
                </a:solidFill>
                <a:latin typeface="+mj-lt"/>
              </a:rPr>
              <a:t> này, con người phải </a:t>
            </a:r>
            <a:r>
              <a:rPr lang="vi-VN" sz="3600" dirty="0">
                <a:solidFill>
                  <a:srgbClr val="FF0000"/>
                </a:solidFill>
                <a:latin typeface="+mj-lt"/>
              </a:rPr>
              <a:t>thông minh </a:t>
            </a:r>
            <a:r>
              <a:rPr lang="vi-VN" sz="3600" dirty="0">
                <a:solidFill>
                  <a:prstClr val="black"/>
                </a:solidFill>
                <a:latin typeface="+mj-lt"/>
              </a:rPr>
              <a:t>và </a:t>
            </a:r>
            <a:r>
              <a:rPr lang="vi-VN" sz="3600" dirty="0">
                <a:solidFill>
                  <a:srgbClr val="FF0000"/>
                </a:solidFill>
                <a:latin typeface="+mj-lt"/>
              </a:rPr>
              <a:t>giàu nghị lực.</a:t>
            </a:r>
            <a:r>
              <a:rPr lang="vi-VN" sz="3600" dirty="0">
                <a:solidFill>
                  <a:prstClr val="black"/>
                </a:solidFill>
                <a:latin typeface="+mj-lt"/>
              </a:rPr>
              <a:t> Họ thích kể, thích nghe những </a:t>
            </a:r>
            <a:r>
              <a:rPr lang="vi-VN" sz="3600" dirty="0">
                <a:solidFill>
                  <a:srgbClr val="FF0000"/>
                </a:solidFill>
                <a:latin typeface="+mj-lt"/>
              </a:rPr>
              <a:t>huyền thoại </a:t>
            </a:r>
            <a:r>
              <a:rPr lang="vi-VN" sz="3600" dirty="0">
                <a:solidFill>
                  <a:prstClr val="black"/>
                </a:solidFill>
                <a:latin typeface="+mj-lt"/>
              </a:rPr>
              <a:t>về người vật hổ, bắt cá sấu, bắt rắn hổ mây. Tinh thần </a:t>
            </a:r>
            <a:r>
              <a:rPr lang="vi-VN" sz="3600" dirty="0">
                <a:solidFill>
                  <a:srgbClr val="FF0000"/>
                </a:solidFill>
                <a:latin typeface="+mj-lt"/>
              </a:rPr>
              <a:t>thượng võ </a:t>
            </a:r>
            <a:r>
              <a:rPr lang="vi-VN" sz="3600" dirty="0">
                <a:solidFill>
                  <a:prstClr val="black"/>
                </a:solidFill>
                <a:latin typeface="+mj-lt"/>
              </a:rPr>
              <a:t>của cha ông được </a:t>
            </a:r>
            <a:r>
              <a:rPr lang="vi-VN" sz="3600" dirty="0">
                <a:solidFill>
                  <a:srgbClr val="FF0000"/>
                </a:solidFill>
                <a:latin typeface="+mj-lt"/>
              </a:rPr>
              <a:t>nung đúc </a:t>
            </a:r>
            <a:r>
              <a:rPr lang="vi-VN" sz="3600" dirty="0">
                <a:solidFill>
                  <a:prstClr val="black"/>
                </a:solidFill>
                <a:latin typeface="+mj-lt"/>
              </a:rPr>
              <a:t>và </a:t>
            </a:r>
            <a:r>
              <a:rPr lang="vi-VN" sz="3600" dirty="0">
                <a:solidFill>
                  <a:srgbClr val="FF0000"/>
                </a:solidFill>
                <a:latin typeface="+mj-lt"/>
              </a:rPr>
              <a:t>lưu truyền </a:t>
            </a:r>
            <a:r>
              <a:rPr lang="vi-VN" sz="3600" dirty="0">
                <a:solidFill>
                  <a:prstClr val="black"/>
                </a:solidFill>
                <a:latin typeface="+mj-lt"/>
              </a:rPr>
              <a:t>để </a:t>
            </a:r>
            <a:r>
              <a:rPr lang="vi-VN" sz="3600" dirty="0">
                <a:solidFill>
                  <a:srgbClr val="FF0000"/>
                </a:solidFill>
                <a:latin typeface="+mj-lt"/>
              </a:rPr>
              <a:t>khai phá </a:t>
            </a:r>
            <a:r>
              <a:rPr lang="en-US" sz="3600" dirty="0">
                <a:solidFill>
                  <a:srgbClr val="FF0000"/>
                </a:solidFill>
                <a:latin typeface="+mj-lt"/>
              </a:rPr>
              <a:t> </a:t>
            </a:r>
            <a:r>
              <a:rPr lang="vi-VN" sz="3600" dirty="0">
                <a:solidFill>
                  <a:srgbClr val="FF0000"/>
                </a:solidFill>
                <a:latin typeface="+mj-lt"/>
              </a:rPr>
              <a:t>giữ gìn </a:t>
            </a:r>
            <a:r>
              <a:rPr lang="en-US" sz="3600" dirty="0">
                <a:solidFill>
                  <a:srgbClr val="FF0000"/>
                </a:solidFill>
                <a:latin typeface="+mj-lt"/>
              </a:rPr>
              <a:t> </a:t>
            </a:r>
            <a:r>
              <a:rPr lang="vi-VN" sz="3600" dirty="0">
                <a:solidFill>
                  <a:prstClr val="black"/>
                </a:solidFill>
                <a:latin typeface="+mj-lt"/>
              </a:rPr>
              <a:t>mũi đất tận cùng này của Tổ quốc.</a:t>
            </a:r>
            <a:endParaRPr lang="en-US" sz="3600" dirty="0">
              <a:solidFill>
                <a:prstClr val="black"/>
              </a:solidFill>
              <a:latin typeface="+mj-lt"/>
            </a:endParaRPr>
          </a:p>
        </p:txBody>
      </p:sp>
      <p:cxnSp>
        <p:nvCxnSpPr>
          <p:cNvPr id="17414" name="Straight Connector 18"/>
          <p:cNvCxnSpPr>
            <a:cxnSpLocks noChangeShapeType="1"/>
          </p:cNvCxnSpPr>
          <p:nvPr/>
        </p:nvCxnSpPr>
        <p:spPr bwMode="auto">
          <a:xfrm rot="5400000">
            <a:off x="5698507" y="5342455"/>
            <a:ext cx="381000" cy="152400"/>
          </a:xfrm>
          <a:prstGeom prst="line">
            <a:avLst/>
          </a:prstGeom>
          <a:noFill/>
          <a:ln w="38100" algn="ctr">
            <a:solidFill>
              <a:srgbClr val="FF0000"/>
            </a:solidFill>
            <a:round/>
            <a:headEnd/>
            <a:tailEnd/>
          </a:ln>
        </p:spPr>
      </p:cxnSp>
      <p:cxnSp>
        <p:nvCxnSpPr>
          <p:cNvPr id="17415" name="Straight Connector 20"/>
          <p:cNvCxnSpPr>
            <a:cxnSpLocks noChangeShapeType="1"/>
          </p:cNvCxnSpPr>
          <p:nvPr/>
        </p:nvCxnSpPr>
        <p:spPr bwMode="auto">
          <a:xfrm rot="5400000">
            <a:off x="7985084" y="5381680"/>
            <a:ext cx="381000" cy="152400"/>
          </a:xfrm>
          <a:prstGeom prst="line">
            <a:avLst/>
          </a:prstGeom>
          <a:noFill/>
          <a:ln w="38100" algn="ctr">
            <a:solidFill>
              <a:srgbClr val="FF0000"/>
            </a:solidFill>
            <a:round/>
            <a:headEnd/>
            <a:tailEnd/>
          </a:ln>
        </p:spPr>
      </p:cxnSp>
      <p:cxnSp>
        <p:nvCxnSpPr>
          <p:cNvPr id="17416" name="Straight Connector 21"/>
          <p:cNvCxnSpPr>
            <a:cxnSpLocks noChangeShapeType="1"/>
          </p:cNvCxnSpPr>
          <p:nvPr/>
        </p:nvCxnSpPr>
        <p:spPr bwMode="auto">
          <a:xfrm rot="5400000">
            <a:off x="8500545" y="4838700"/>
            <a:ext cx="381000" cy="152400"/>
          </a:xfrm>
          <a:prstGeom prst="line">
            <a:avLst/>
          </a:prstGeom>
          <a:noFill/>
          <a:ln w="38100" algn="ctr">
            <a:solidFill>
              <a:srgbClr val="FF0000"/>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linds(horizontal)">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checkerboard(across)">
                                      <p:cBhvr>
                                        <p:cTn id="12" dur="500"/>
                                        <p:tgtEl>
                                          <p:spTgt spid="17413"/>
                                        </p:tgtEl>
                                      </p:cBhvr>
                                    </p:animEffect>
                                  </p:childTnLst>
                                </p:cTn>
                              </p:par>
                              <p:par>
                                <p:cTn id="13" presetID="5" presetClass="entr" presetSubtype="10" fill="hold" nodeType="with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checkerboard(across)">
                                      <p:cBhvr>
                                        <p:cTn id="15" dur="500"/>
                                        <p:tgtEl>
                                          <p:spTgt spid="17414"/>
                                        </p:tgtEl>
                                      </p:cBhvr>
                                    </p:animEffect>
                                  </p:childTnLst>
                                </p:cTn>
                              </p:par>
                              <p:par>
                                <p:cTn id="16" presetID="5" presetClass="entr" presetSubtype="10" fill="hold" nodeType="withEffect">
                                  <p:stCondLst>
                                    <p:cond delay="0"/>
                                  </p:stCondLst>
                                  <p:childTnLst>
                                    <p:set>
                                      <p:cBhvr>
                                        <p:cTn id="17" dur="1" fill="hold">
                                          <p:stCondLst>
                                            <p:cond delay="0"/>
                                          </p:stCondLst>
                                        </p:cTn>
                                        <p:tgtEl>
                                          <p:spTgt spid="17415"/>
                                        </p:tgtEl>
                                        <p:attrNameLst>
                                          <p:attrName>style.visibility</p:attrName>
                                        </p:attrNameLst>
                                      </p:cBhvr>
                                      <p:to>
                                        <p:strVal val="visible"/>
                                      </p:to>
                                    </p:set>
                                    <p:animEffect transition="in" filter="checkerboard(across)">
                                      <p:cBhvr>
                                        <p:cTn id="18" dur="500"/>
                                        <p:tgtEl>
                                          <p:spTgt spid="17415"/>
                                        </p:tgtEl>
                                      </p:cBhvr>
                                    </p:animEffect>
                                  </p:childTnLst>
                                </p:cTn>
                              </p:par>
                              <p:par>
                                <p:cTn id="19" presetID="5" presetClass="entr" presetSubtype="1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checkerboard(across)">
                                      <p:cBhvr>
                                        <p:cTn id="21"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D2AE24-A2AD-7E3D-9328-ED4FDC647C87}"/>
              </a:ext>
            </a:extLst>
          </p:cNvPr>
          <p:cNvSpPr txBox="1"/>
          <p:nvPr/>
        </p:nvSpPr>
        <p:spPr>
          <a:xfrm>
            <a:off x="424543" y="128450"/>
            <a:ext cx="11440886"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Vận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dụng</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5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EE14D-79B0-2FD2-B432-63BE29BCBB50}"/>
              </a:ext>
            </a:extLst>
          </p:cNvPr>
          <p:cNvSpPr>
            <a:spLocks noGrp="1"/>
          </p:cNvSpPr>
          <p:nvPr>
            <p:ph idx="1"/>
          </p:nvPr>
        </p:nvSpPr>
        <p:spPr>
          <a:xfrm>
            <a:off x="228599" y="391886"/>
            <a:ext cx="11636829" cy="6183085"/>
          </a:xfrm>
        </p:spPr>
        <p:txBody>
          <a:bodyPr>
            <a:normAutofit/>
          </a:bodyPr>
          <a:lstStyle/>
          <a:p>
            <a:pPr marL="0" indent="0" algn="ctr">
              <a:buNone/>
            </a:pPr>
            <a:r>
              <a:rPr lang="en-US" sz="4800" b="1" dirty="0" err="1">
                <a:solidFill>
                  <a:srgbClr val="FF0000"/>
                </a:solidFill>
                <a:latin typeface="Times New Roman" panose="02020603050405020304" pitchFamily="18" charset="0"/>
                <a:cs typeface="Times New Roman" panose="02020603050405020304" pitchFamily="18" charset="0"/>
              </a:rPr>
              <a:t>Yêu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đạt</a:t>
            </a:r>
            <a:endParaRPr lang="en-US" sz="4800" b="1"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Hiểu một số từ ngữ có trong bài. Hiểu nội dung bài: Sự khắc nghiệt của thiên nhiên Cà Mau góp phần hun đúc tính cách kiên cường của người Cà Mau.</a:t>
            </a:r>
            <a:endParaRPr kumimoji="0" lang="en-US" sz="38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Đọc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ngắt nghỉ hơi đúng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dấu câu,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các</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cụm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nhấn giọng ở những từ ngữ gợi tả</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Cà</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Mau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đây</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122225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B34E-9523-AC58-87FD-6983D740B320}"/>
              </a:ext>
            </a:extLst>
          </p:cNvPr>
          <p:cNvSpPr>
            <a:spLocks noGrp="1"/>
          </p:cNvSpPr>
          <p:nvPr>
            <p:ph type="ctrTitle"/>
          </p:nvPr>
        </p:nvSpPr>
        <p:spPr>
          <a:xfrm>
            <a:off x="1524000" y="-10885"/>
            <a:ext cx="9144000" cy="1447800"/>
          </a:xfrm>
        </p:spPr>
        <p:txBody>
          <a:bodyPr>
            <a:normAutofit/>
          </a:bodyPr>
          <a:lstStyle/>
          <a:p>
            <a:r>
              <a:rPr lang="en-US" sz="4800" b="1" dirty="0" err="1">
                <a:solidFill>
                  <a:srgbClr val="FF0000"/>
                </a:solidFill>
                <a:latin typeface="Times New Roman" panose="02020603050405020304" pitchFamily="18" charset="0"/>
                <a:cs typeface="Times New Roman" panose="02020603050405020304" pitchFamily="18" charset="0"/>
              </a:rPr>
              <a:t>Khởi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động</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3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I">
            <a:extLst>
              <a:ext uri="{FF2B5EF4-FFF2-40B4-BE49-F238E27FC236}">
                <a16:creationId xmlns:a16="http://schemas.microsoft.com/office/drawing/2014/main" id="{43ED8760-23CF-D60F-DDAE-A9D3E1157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sers\Hoang Ha\Desktop\tap-doc-dat-ca-mau-a.jpg">
            <a:extLst>
              <a:ext uri="{FF2B5EF4-FFF2-40B4-BE49-F238E27FC236}">
                <a16:creationId xmlns:a16="http://schemas.microsoft.com/office/drawing/2014/main" id="{696495D1-AFE8-D785-CF94-6F073945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13" y="-76200"/>
            <a:ext cx="1094014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699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EE14D-79B0-2FD2-B432-63BE29BCBB50}"/>
              </a:ext>
            </a:extLst>
          </p:cNvPr>
          <p:cNvSpPr>
            <a:spLocks noGrp="1"/>
          </p:cNvSpPr>
          <p:nvPr>
            <p:ph idx="1"/>
          </p:nvPr>
        </p:nvSpPr>
        <p:spPr>
          <a:xfrm>
            <a:off x="228599" y="391886"/>
            <a:ext cx="11636829" cy="6183085"/>
          </a:xfrm>
        </p:spPr>
        <p:txBody>
          <a:bodyPr>
            <a:normAutofit/>
          </a:bodyPr>
          <a:lstStyle/>
          <a:p>
            <a:pPr marL="0" indent="0" algn="ctr">
              <a:buNone/>
            </a:pPr>
            <a:r>
              <a:rPr lang="en-US" sz="4800" b="1" dirty="0" err="1">
                <a:solidFill>
                  <a:srgbClr val="FF0000"/>
                </a:solidFill>
                <a:latin typeface="Times New Roman" panose="02020603050405020304" pitchFamily="18" charset="0"/>
                <a:cs typeface="Times New Roman" panose="02020603050405020304" pitchFamily="18" charset="0"/>
              </a:rPr>
              <a:t>Yêu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đạt</a:t>
            </a:r>
            <a:endParaRPr lang="en-US" sz="4800" b="1"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Hiểu một số từ ngữ có trong bài. Hiểu nội dung bài: Sự khắc nghiệt của thiên nhiên Cà Mau góp phần hun đúc tính cách kiên cường của người Cà Mau.</a:t>
            </a:r>
            <a:endParaRPr kumimoji="0" lang="en-US" sz="38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Đọc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ngắt nghỉ hơi đúng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dấu câu,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các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cụm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nhấn giọng ở những từ ngữ gợi tả</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vi-VN"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Cà</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Mau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800" b="0" i="0" u="none" strike="noStrike" kern="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đây</a:t>
            </a:r>
            <a:r>
              <a:rPr kumimoji="0" lang="en-US" sz="3800" b="0" i="0" u="none" strike="noStrike" kern="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235355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1446" name="Picture 6">
            <a:extLst>
              <a:ext uri="{FF2B5EF4-FFF2-40B4-BE49-F238E27FC236}">
                <a16:creationId xmlns:a16="http://schemas.microsoft.com/office/drawing/2014/main" id="{932DF7DC-AD0F-7509-51E6-62211406FA38}"/>
              </a:ext>
            </a:extLst>
          </p:cNvPr>
          <p:cNvPicPr>
            <a:picLocks noGrp="1" noChangeAspect="1" noChangeArrowheads="1"/>
          </p:cNvPicPr>
          <p:nvPr>
            <p:ph type="body" idx="1"/>
          </p:nvPr>
        </p:nvPicPr>
        <p:blipFill>
          <a:blip r:embed="rId2">
            <a:lum bright="-36000" contrast="50000"/>
            <a:extLst>
              <a:ext uri="{28A0092B-C50C-407E-A947-70E740481C1C}">
                <a14:useLocalDpi xmlns:a14="http://schemas.microsoft.com/office/drawing/2010/main" val="0"/>
              </a:ext>
            </a:extLst>
          </a:blip>
          <a:srcRect/>
          <a:stretch>
            <a:fillRect/>
          </a:stretch>
        </p:blipFill>
        <p:spPr>
          <a:xfrm>
            <a:off x="3048000" y="155658"/>
            <a:ext cx="6031832" cy="6565984"/>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reeform: Shape 4">
            <a:extLst>
              <a:ext uri="{FF2B5EF4-FFF2-40B4-BE49-F238E27FC236}">
                <a16:creationId xmlns:a16="http://schemas.microsoft.com/office/drawing/2014/main" id="{DCFBE8B3-897D-89EE-44DA-4F4A20471715}"/>
              </a:ext>
            </a:extLst>
          </p:cNvPr>
          <p:cNvSpPr/>
          <p:nvPr/>
        </p:nvSpPr>
        <p:spPr>
          <a:xfrm>
            <a:off x="4900586" y="6263640"/>
            <a:ext cx="496494" cy="418643"/>
          </a:xfrm>
          <a:custGeom>
            <a:avLst/>
            <a:gdLst>
              <a:gd name="connsiteX0" fmla="*/ 128614 w 496494"/>
              <a:gd name="connsiteY0" fmla="*/ 0 h 418643"/>
              <a:gd name="connsiteX1" fmla="*/ 73750 w 496494"/>
              <a:gd name="connsiteY1" fmla="*/ 27432 h 418643"/>
              <a:gd name="connsiteX2" fmla="*/ 64606 w 496494"/>
              <a:gd name="connsiteY2" fmla="*/ 64008 h 418643"/>
              <a:gd name="connsiteX3" fmla="*/ 28030 w 496494"/>
              <a:gd name="connsiteY3" fmla="*/ 155448 h 418643"/>
              <a:gd name="connsiteX4" fmla="*/ 37174 w 496494"/>
              <a:gd name="connsiteY4" fmla="*/ 210312 h 418643"/>
              <a:gd name="connsiteX5" fmla="*/ 46318 w 496494"/>
              <a:gd name="connsiteY5" fmla="*/ 365760 h 418643"/>
              <a:gd name="connsiteX6" fmla="*/ 9742 w 496494"/>
              <a:gd name="connsiteY6" fmla="*/ 384048 h 418643"/>
              <a:gd name="connsiteX7" fmla="*/ 101182 w 496494"/>
              <a:gd name="connsiteY7" fmla="*/ 402336 h 418643"/>
              <a:gd name="connsiteX8" fmla="*/ 311494 w 496494"/>
              <a:gd name="connsiteY8" fmla="*/ 393192 h 418643"/>
              <a:gd name="connsiteX9" fmla="*/ 348070 w 496494"/>
              <a:gd name="connsiteY9" fmla="*/ 384048 h 418643"/>
              <a:gd name="connsiteX10" fmla="*/ 439510 w 496494"/>
              <a:gd name="connsiteY10" fmla="*/ 301752 h 418643"/>
              <a:gd name="connsiteX11" fmla="*/ 466942 w 496494"/>
              <a:gd name="connsiteY11" fmla="*/ 283464 h 418643"/>
              <a:gd name="connsiteX12" fmla="*/ 476086 w 496494"/>
              <a:gd name="connsiteY12" fmla="*/ 256032 h 418643"/>
              <a:gd name="connsiteX13" fmla="*/ 421222 w 496494"/>
              <a:gd name="connsiteY13" fmla="*/ 219456 h 418643"/>
              <a:gd name="connsiteX14" fmla="*/ 375502 w 496494"/>
              <a:gd name="connsiteY14" fmla="*/ 109728 h 418643"/>
              <a:gd name="connsiteX15" fmla="*/ 366358 w 496494"/>
              <a:gd name="connsiteY15" fmla="*/ 64008 h 418643"/>
              <a:gd name="connsiteX16" fmla="*/ 320638 w 496494"/>
              <a:gd name="connsiteY16" fmla="*/ 54864 h 418643"/>
              <a:gd name="connsiteX17" fmla="*/ 284062 w 496494"/>
              <a:gd name="connsiteY17" fmla="*/ 45720 h 418643"/>
              <a:gd name="connsiteX18" fmla="*/ 183478 w 496494"/>
              <a:gd name="connsiteY18" fmla="*/ 54864 h 418643"/>
              <a:gd name="connsiteX19" fmla="*/ 128614 w 496494"/>
              <a:gd name="connsiteY19" fmla="*/ 18288 h 418643"/>
              <a:gd name="connsiteX20" fmla="*/ 101182 w 496494"/>
              <a:gd name="connsiteY20" fmla="*/ 45720 h 41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94" h="418643">
                <a:moveTo>
                  <a:pt x="128614" y="0"/>
                </a:moveTo>
                <a:cubicBezTo>
                  <a:pt x="110326" y="9144"/>
                  <a:pt x="88208" y="12974"/>
                  <a:pt x="73750" y="27432"/>
                </a:cubicBezTo>
                <a:cubicBezTo>
                  <a:pt x="64864" y="36318"/>
                  <a:pt x="68217" y="51971"/>
                  <a:pt x="64606" y="64008"/>
                </a:cubicBezTo>
                <a:cubicBezTo>
                  <a:pt x="47657" y="120504"/>
                  <a:pt x="50944" y="109620"/>
                  <a:pt x="28030" y="155448"/>
                </a:cubicBezTo>
                <a:cubicBezTo>
                  <a:pt x="31078" y="173736"/>
                  <a:pt x="32296" y="192425"/>
                  <a:pt x="37174" y="210312"/>
                </a:cubicBezTo>
                <a:cubicBezTo>
                  <a:pt x="56649" y="281722"/>
                  <a:pt x="84650" y="258430"/>
                  <a:pt x="46318" y="365760"/>
                </a:cubicBezTo>
                <a:cubicBezTo>
                  <a:pt x="41733" y="378597"/>
                  <a:pt x="21934" y="377952"/>
                  <a:pt x="9742" y="384048"/>
                </a:cubicBezTo>
                <a:cubicBezTo>
                  <a:pt x="-10392" y="444451"/>
                  <a:pt x="-7799" y="408747"/>
                  <a:pt x="101182" y="402336"/>
                </a:cubicBezTo>
                <a:cubicBezTo>
                  <a:pt x="171231" y="398215"/>
                  <a:pt x="241390" y="396240"/>
                  <a:pt x="311494" y="393192"/>
                </a:cubicBezTo>
                <a:cubicBezTo>
                  <a:pt x="323686" y="390144"/>
                  <a:pt x="337294" y="390514"/>
                  <a:pt x="348070" y="384048"/>
                </a:cubicBezTo>
                <a:cubicBezTo>
                  <a:pt x="395343" y="355684"/>
                  <a:pt x="401192" y="334596"/>
                  <a:pt x="439510" y="301752"/>
                </a:cubicBezTo>
                <a:cubicBezTo>
                  <a:pt x="447854" y="294600"/>
                  <a:pt x="457798" y="289560"/>
                  <a:pt x="466942" y="283464"/>
                </a:cubicBezTo>
                <a:cubicBezTo>
                  <a:pt x="469990" y="274320"/>
                  <a:pt x="471775" y="264653"/>
                  <a:pt x="476086" y="256032"/>
                </a:cubicBezTo>
                <a:cubicBezTo>
                  <a:pt x="500495" y="207215"/>
                  <a:pt x="522073" y="232062"/>
                  <a:pt x="421222" y="219456"/>
                </a:cubicBezTo>
                <a:cubicBezTo>
                  <a:pt x="374361" y="172595"/>
                  <a:pt x="395636" y="203689"/>
                  <a:pt x="375502" y="109728"/>
                </a:cubicBezTo>
                <a:cubicBezTo>
                  <a:pt x="372246" y="94531"/>
                  <a:pt x="377348" y="74998"/>
                  <a:pt x="366358" y="64008"/>
                </a:cubicBezTo>
                <a:cubicBezTo>
                  <a:pt x="355368" y="53018"/>
                  <a:pt x="335810" y="58235"/>
                  <a:pt x="320638" y="54864"/>
                </a:cubicBezTo>
                <a:cubicBezTo>
                  <a:pt x="308370" y="52138"/>
                  <a:pt x="296254" y="48768"/>
                  <a:pt x="284062" y="45720"/>
                </a:cubicBezTo>
                <a:cubicBezTo>
                  <a:pt x="250534" y="48768"/>
                  <a:pt x="216632" y="60715"/>
                  <a:pt x="183478" y="54864"/>
                </a:cubicBezTo>
                <a:cubicBezTo>
                  <a:pt x="161833" y="51044"/>
                  <a:pt x="150070" y="23056"/>
                  <a:pt x="128614" y="18288"/>
                </a:cubicBezTo>
                <a:cubicBezTo>
                  <a:pt x="98646" y="11628"/>
                  <a:pt x="101182" y="32974"/>
                  <a:pt x="101182" y="45720"/>
                </a:cubicBezTo>
              </a:path>
            </a:pathLst>
          </a:cu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668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par>
                                <p:cTn id="8" presetID="24" presetClass="emph" presetSubtype="0" repeatCount="indefinite" fill="hold" grpId="3" nodeType="withEffect">
                                  <p:stCondLst>
                                    <p:cond delay="0"/>
                                  </p:stCondLst>
                                  <p:endCondLst>
                                    <p:cond evt="onNext" delay="0">
                                      <p:tgtEl>
                                        <p:sldTgt/>
                                      </p:tgtEl>
                                    </p:cond>
                                  </p:endCondLst>
                                  <p:childTnLst>
                                    <p:animClr clrSpc="hsl" dir="cw">
                                      <p:cBhvr override="childStyle">
                                        <p:cTn id="9" dur="500" fill="hold"/>
                                        <p:tgtEl>
                                          <p:spTgt spid="5"/>
                                        </p:tgtEl>
                                        <p:attrNameLst>
                                          <p:attrName>style.color</p:attrName>
                                        </p:attrNameLst>
                                      </p:cBhvr>
                                      <p:by>
                                        <p:hsl h="0" s="-12549" l="-25098"/>
                                      </p:by>
                                    </p:animClr>
                                    <p:animClr clrSpc="hsl" dir="cw">
                                      <p:cBhvr>
                                        <p:cTn id="10" dur="500" fill="hold"/>
                                        <p:tgtEl>
                                          <p:spTgt spid="5"/>
                                        </p:tgtEl>
                                        <p:attrNameLst>
                                          <p:attrName>fillcolor</p:attrName>
                                        </p:attrNameLst>
                                      </p:cBhvr>
                                      <p:by>
                                        <p:hsl h="0" s="-12549" l="-25098"/>
                                      </p:by>
                                    </p:animClr>
                                    <p:animClr clrSpc="hsl" dir="cw">
                                      <p:cBhvr>
                                        <p:cTn id="11" dur="500" fill="hold"/>
                                        <p:tgtEl>
                                          <p:spTgt spid="5"/>
                                        </p:tgtEl>
                                        <p:attrNameLst>
                                          <p:attrName>stroke.color</p:attrName>
                                        </p:attrNameLst>
                                      </p:cBhvr>
                                      <p:by>
                                        <p:hsl h="0" s="-12549" l="-25098"/>
                                      </p:by>
                                    </p:animClr>
                                    <p:set>
                                      <p:cBhvr>
                                        <p:cTn id="12"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447800"/>
            <a:ext cx="11506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676906"/>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876800" y="671513"/>
            <a:ext cx="3505200" cy="60007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86"/>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905000" y="457286"/>
            <a:ext cx="723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2590800" y="471574"/>
            <a:ext cx="72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4395697"/>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42464-C143-939A-28C0-D426E2543685}"/>
              </a:ext>
            </a:extLst>
          </p:cNvPr>
          <p:cNvSpPr>
            <a:spLocks noGrp="1"/>
          </p:cNvSpPr>
          <p:nvPr>
            <p:ph idx="1"/>
          </p:nvPr>
        </p:nvSpPr>
        <p:spPr>
          <a:xfrm>
            <a:off x="609600" y="1854016"/>
            <a:ext cx="10972800" cy="2555938"/>
          </a:xfrm>
        </p:spPr>
        <p:txBody>
          <a:bodyPr/>
          <a:lstStyle/>
          <a:p>
            <a:pPr marL="0" indent="0">
              <a:buNone/>
            </a:pPr>
            <a:r>
              <a:rPr lang="vi-VN" b="1" dirty="0">
                <a:latin typeface="Times New Roman" panose="02020603050405020304" pitchFamily="18" charset="0"/>
                <a:cs typeface="Times New Roman" panose="02020603050405020304" pitchFamily="18" charset="0"/>
              </a:rPr>
              <a:t>Bài đọc chia làm 3 đoạn.</a:t>
            </a:r>
          </a:p>
          <a:p>
            <a:pPr marL="0" indent="0">
              <a:buNone/>
            </a:pPr>
            <a:r>
              <a:rPr lang="vi-VN" b="1" dirty="0">
                <a:latin typeface="Times New Roman" panose="02020603050405020304" pitchFamily="18" charset="0"/>
                <a:cs typeface="Times New Roman" panose="02020603050405020304" pitchFamily="18" charset="0"/>
              </a:rPr>
              <a:t>Đoạn 1: Từ đầu...........nổi cơn dông.</a:t>
            </a:r>
          </a:p>
          <a:p>
            <a:pPr marL="0" indent="0">
              <a:buNone/>
            </a:pPr>
            <a:r>
              <a:rPr lang="vi-VN" b="1" dirty="0">
                <a:latin typeface="Times New Roman" panose="02020603050405020304" pitchFamily="18" charset="0"/>
                <a:cs typeface="Times New Roman" panose="02020603050405020304" pitchFamily="18" charset="0"/>
              </a:rPr>
              <a:t>Đoạn 2: Từ Cà Mau đất xốp.... thân cây đước. </a:t>
            </a:r>
          </a:p>
          <a:p>
            <a:pPr marL="0" indent="0">
              <a:buNone/>
            </a:pPr>
            <a:r>
              <a:rPr lang="vi-VN" b="1" dirty="0">
                <a:latin typeface="Times New Roman" panose="02020603050405020304" pitchFamily="18" charset="0"/>
                <a:cs typeface="Times New Roman" panose="02020603050405020304" pitchFamily="18" charset="0"/>
              </a:rPr>
              <a:t>Đoạn 3: Sống trên cái đất ngày xưa....Tổ quốc.</a:t>
            </a:r>
            <a:endParaRPr lang="en-US"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A50C807-4AB0-CF70-9272-91398B1B8FEE}"/>
              </a:ext>
            </a:extLst>
          </p:cNvPr>
          <p:cNvSpPr txBox="1"/>
          <p:nvPr/>
        </p:nvSpPr>
        <p:spPr>
          <a:xfrm>
            <a:off x="1230086" y="304800"/>
            <a:ext cx="99168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đọc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2482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1447800"/>
            <a:ext cx="115060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endParaRPr kumimoji="0" lang="en-GB" alt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a:spLocks noChangeArrowheads="1"/>
          </p:cNvSpPr>
          <p:nvPr/>
        </p:nvSpPr>
        <p:spPr bwMode="auto">
          <a:xfrm>
            <a:off x="228600" y="2676906"/>
            <a:ext cx="1165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ì</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bát, cây bần cũng phải quây quần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ch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ò</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 th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a:t>
            </a:r>
            <a:r>
              <a:rPr kumimoji="0" lang="vi-V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endParaRPr kumimoji="0" lang="en-GB"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WordArt 6"/>
          <p:cNvSpPr>
            <a:spLocks noChangeArrowheads="1" noChangeShapeType="1"/>
          </p:cNvSpPr>
          <p:nvPr/>
        </p:nvSpPr>
        <p:spPr bwMode="auto">
          <a:xfrm>
            <a:off x="4876800" y="671513"/>
            <a:ext cx="3505200" cy="60007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Đất </a:t>
            </a: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a:t>
            </a:r>
            <a:r>
              <a:rPr kumimoji="0" lang="en-US"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Mau</a:t>
            </a:r>
          </a:p>
        </p:txBody>
      </p:sp>
      <p:pic>
        <p:nvPicPr>
          <p:cNvPr id="6" name="Picture 4" descr="book_page_flip_md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86"/>
            <a:ext cx="1752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905000" y="457286"/>
            <a:ext cx="723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89</a:t>
            </a:r>
          </a:p>
        </p:txBody>
      </p:sp>
      <p:sp>
        <p:nvSpPr>
          <p:cNvPr id="9" name="Text Box 5"/>
          <p:cNvSpPr txBox="1">
            <a:spLocks noChangeArrowheads="1"/>
          </p:cNvSpPr>
          <p:nvPr/>
        </p:nvSpPr>
        <p:spPr bwMode="auto">
          <a:xfrm>
            <a:off x="2590800" y="471574"/>
            <a:ext cx="72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9</a:t>
            </a: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0</a:t>
            </a:r>
            <a:endPar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12298" name="Picture 309"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0"/>
            <a:ext cx="11461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0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09313" y="-115888"/>
            <a:ext cx="990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28600" y="4395697"/>
            <a:ext cx="115822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2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en-US" altLang="en-US" sz="2200" b="1" i="0" u="none" strike="noStrike" kern="1200" cap="none" spc="0" normalizeH="0" baseline="0" noProof="0" dirty="0">
                <a:ln>
                  <a:noFill/>
                </a:ln>
                <a:solidFill>
                  <a:srgbClr val="003300"/>
                </a:solidFill>
                <a:effectLst/>
                <a:uLnTx/>
                <a:uFillTx/>
                <a:latin typeface="Arial" panose="020B0604020202020204" pitchFamily="34" charset="0"/>
                <a:ea typeface="+mn-ea"/>
                <a:cs typeface="Arial" panose="020B0604020202020204" pitchFamily="34" charset="0"/>
              </a:rPr>
              <a:t>     </a:t>
            </a:r>
            <a:r>
              <a:rPr kumimoji="0" lang="vi-VN"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kumimoji="0" lang="en-US" altLang="en-US" sz="2200" b="1" i="0"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								</a:t>
            </a:r>
            <a:r>
              <a:rPr kumimoji="0" lang="vi-VN"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rPr>
              <a:t>Theo Mai Văn Tạo</a:t>
            </a:r>
            <a:endParaRPr kumimoji="0" lang="en-GB" altLang="en-US" sz="2200" b="1" i="1" u="none" strike="noStrike" kern="1200" cap="none" spc="0" normalizeH="0" baseline="0" noProof="0" dirty="0">
              <a:ln>
                <a:noFill/>
              </a:ln>
              <a:solidFill>
                <a:srgbClr val="00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56573572"/>
      </p:ext>
    </p:extLst>
  </p:cSld>
  <p:clrMapOvr>
    <a:masterClrMapping/>
  </p:clrMapOvr>
  <mc:AlternateContent xmlns:mc="http://schemas.openxmlformats.org/markup-compatibility/2006" xmlns:p14="http://schemas.microsoft.com/office/powerpoint/2010/main">
    <mc:Choice Requires="p14">
      <p:transition p14:dur="0" advTm="129029"/>
    </mc:Choice>
    <mc:Fallback xmlns="">
      <p:transition advTm="12902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28.2|1.3"/>
</p:tagLst>
</file>

<file path=ppt/tags/tag2.xml><?xml version="1.0" encoding="utf-8"?>
<p:tagLst xmlns:a="http://schemas.openxmlformats.org/drawingml/2006/main" xmlns:r="http://schemas.openxmlformats.org/officeDocument/2006/relationships" xmlns:p="http://schemas.openxmlformats.org/presentationml/2006/main">
  <p:tag name="TIMING" val="|0.9|28.2|1.3"/>
</p:tagLst>
</file>

<file path=ppt/tags/tag3.xml><?xml version="1.0" encoding="utf-8"?>
<p:tagLst xmlns:a="http://schemas.openxmlformats.org/drawingml/2006/main" xmlns:r="http://schemas.openxmlformats.org/officeDocument/2006/relationships" xmlns:p="http://schemas.openxmlformats.org/presentationml/2006/main">
  <p:tag name="TIMING" val="|0.9|28.2|1.3"/>
</p:tagLst>
</file>

<file path=ppt/tags/tag4.xml><?xml version="1.0" encoding="utf-8"?>
<p:tagLst xmlns:a="http://schemas.openxmlformats.org/drawingml/2006/main" xmlns:r="http://schemas.openxmlformats.org/officeDocument/2006/relationships" xmlns:p="http://schemas.openxmlformats.org/presentationml/2006/main">
  <p:tag name="TIMING" val="|0.9|28.2|1.3"/>
</p:tagLst>
</file>

<file path=ppt/tags/tag5.xml><?xml version="1.0" encoding="utf-8"?>
<p:tagLst xmlns:a="http://schemas.openxmlformats.org/drawingml/2006/main" xmlns:r="http://schemas.openxmlformats.org/officeDocument/2006/relationships" xmlns:p="http://schemas.openxmlformats.org/presentationml/2006/main">
  <p:tag name="TIMING" val="|0.9|28.2|1.3"/>
</p:tagLst>
</file>

<file path=ppt/tags/tag6.xml><?xml version="1.0" encoding="utf-8"?>
<p:tagLst xmlns:a="http://schemas.openxmlformats.org/drawingml/2006/main" xmlns:r="http://schemas.openxmlformats.org/officeDocument/2006/relationships" xmlns:p="http://schemas.openxmlformats.org/presentationml/2006/main">
  <p:tag name="TIMING" val="|0.9|28.2|1.3"/>
</p:tagLst>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2663</Words>
  <Application>Microsoft Office PowerPoint</Application>
  <PresentationFormat>Widescreen</PresentationFormat>
  <Paragraphs>89</Paragraphs>
  <Slides>25</Slides>
  <Notes>1</Notes>
  <HiddenSlides>0</HiddenSlides>
  <MMClips>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25</vt:i4>
      </vt:variant>
    </vt:vector>
  </HeadingPairs>
  <TitlesOfParts>
    <vt:vector size="40" baseType="lpstr">
      <vt:lpstr>Arial</vt:lpstr>
      <vt:lpstr>Calibri</vt:lpstr>
      <vt:lpstr>Calibri Light</vt:lpstr>
      <vt:lpstr>Times New Roman</vt:lpstr>
      <vt:lpstr>Tw Cen MT</vt:lpstr>
      <vt:lpstr>Tw Cen MT Condensed</vt:lpstr>
      <vt:lpstr>Wingdings 3</vt:lpstr>
      <vt:lpstr>Office Theme</vt:lpstr>
      <vt:lpstr>Default Design</vt:lpstr>
      <vt:lpstr>1_Default Design</vt:lpstr>
      <vt:lpstr>2_Default Design</vt:lpstr>
      <vt:lpstr>3_Default Design</vt:lpstr>
      <vt:lpstr>Integral</vt:lpstr>
      <vt:lpstr>1_Office Theme</vt:lpstr>
      <vt:lpstr>Chủ đề của Office</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Admin</cp:lastModifiedBy>
  <cp:revision>35</cp:revision>
  <dcterms:created xsi:type="dcterms:W3CDTF">2023-10-22T04:32:44Z</dcterms:created>
  <dcterms:modified xsi:type="dcterms:W3CDTF">2023-11-13T00:17:21Z</dcterms:modified>
</cp:coreProperties>
</file>