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61" r:id="rId4"/>
    <p:sldId id="269" r:id="rId5"/>
    <p:sldId id="270" r:id="rId6"/>
    <p:sldId id="263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6CE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89FC-5BF6-4E69-B700-7EB7F46C2B51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32E47-AC1A-41E4-9A73-CBD9251D7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12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68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24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0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06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934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7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78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612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484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600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A46AF-7D0F-4C16-82C1-4DD7208CA46A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8ED41-06FB-4F76-9750-4E0B094F9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55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youtube.com/channel/UC4KJdxTA14SyBEAm7x2c09w?sub_confirmation=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9" Type="http://schemas.microsoft.com/office/2007/relationships/hdphoto" Target="../media/image4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4KJdxTA14SyBEAm7x2c09w?sub_confirmation=1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image4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1" y="635"/>
            <a:ext cx="9190991" cy="5981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56" y="-635"/>
            <a:ext cx="9648825" cy="5982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3808033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1" y="4871085"/>
            <a:ext cx="5601971" cy="1986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647729" y="1484784"/>
            <a:ext cx="4586660" cy="11568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411" y="4386580"/>
            <a:ext cx="3201035" cy="2955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211098" y="698407"/>
            <a:ext cx="1604839" cy="1637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29110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75520" y="3899160"/>
            <a:ext cx="8064896" cy="61383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20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 Vũ  Thị  Loan</a:t>
            </a:r>
            <a:endParaRPr lang="en-US" altLang="zh-CN" sz="32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2352551" y="1698460"/>
            <a:ext cx="7487867" cy="3242713"/>
          </a:xfrm>
          <a:prstGeom prst="rect">
            <a:avLst/>
          </a:prstGeom>
        </p:spPr>
        <p:txBody>
          <a:bodyPr spcFirstLastPara="1" wrap="none" lIns="91311" tIns="45715" rIns="91311" bIns="45715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22173"/>
            <a:r>
              <a:rPr lang="en-US" sz="36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</a:t>
            </a:r>
            <a:r>
              <a:rPr lang="en-US" sz="3600" b="1" kern="1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</a:t>
            </a:r>
            <a:r>
              <a:rPr lang="en-US" sz="3600" b="1" kern="1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 CÔ 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3230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6" rIns="121697" bIns="60846" anchor="ctr"/>
          <a:lstStyle/>
          <a:p>
            <a:pPr algn="ctr" defTabSz="2163179">
              <a:defRPr/>
            </a:pP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altLang="zh-CN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altLang="zh-CN" sz="4000" b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4" y="468136"/>
            <a:ext cx="10836149" cy="4072333"/>
          </a:xfrm>
          <a:prstGeom prst="rect">
            <a:avLst/>
          </a:prstGeom>
        </p:spPr>
      </p:pic>
      <p:sp>
        <p:nvSpPr>
          <p:cNvPr id="3" name="Rectangle 2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14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75" y="188306"/>
            <a:ext cx="9111487" cy="885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14" y="1057169"/>
            <a:ext cx="2391109" cy="1886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88" y="1094612"/>
            <a:ext cx="2191056" cy="1676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047" y="894771"/>
            <a:ext cx="1686160" cy="1771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0628" y="1074332"/>
            <a:ext cx="1695687" cy="1695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75" y="3186303"/>
            <a:ext cx="2019582" cy="15718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826" y="3157724"/>
            <a:ext cx="1276528" cy="1629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197" y="2871934"/>
            <a:ext cx="1238423" cy="1886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7982" y="3310145"/>
            <a:ext cx="1009791" cy="1324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8471" y="3014829"/>
            <a:ext cx="1428949" cy="1743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526" y="5173204"/>
            <a:ext cx="4884600" cy="647957"/>
          </a:xfrm>
          <a:prstGeom prst="rect">
            <a:avLst/>
          </a:prstGeom>
        </p:spPr>
      </p:pic>
      <p:sp>
        <p:nvSpPr>
          <p:cNvPr id="15" name="Rectangle 14">
            <a:hlinkClick r:id="rId1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7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 rot="5400000">
            <a:off x="3452871" y="2408650"/>
            <a:ext cx="9546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69333" b="81000" l="36688" r="43688">
                        <a14:foregroundMark x1="37500" y1="72556" x2="37500" y2="72556"/>
                        <a14:foregroundMark x1="38063" y1="75111" x2="38063" y2="75111"/>
                        <a14:foregroundMark x1="37625" y1="75111" x2="37625" y2="75111"/>
                        <a14:foregroundMark x1="41125" y1="75444" x2="41125" y2="75444"/>
                        <a14:foregroundMark x1="41813" y1="75333" x2="41813" y2="75333"/>
                        <a14:foregroundMark x1="43063" y1="75111" x2="43063" y2="75111"/>
                        <a14:foregroundMark x1="42375" y1="75333" x2="42375" y2="75333"/>
                        <a14:foregroundMark x1="43688" y1="76333" x2="43688" y2="76333"/>
                        <a14:foregroundMark x1="42563" y1="76222" x2="42563" y2="76222"/>
                        <a14:foregroundMark x1="39813" y1="69444" x2="39813" y2="69444"/>
                        <a14:foregroundMark x1="40063" y1="81000" x2="40063" y2="81000"/>
                      </a14:backgroundRemoval>
                    </a14:imgEffect>
                  </a14:imgLayer>
                </a14:imgProps>
              </a:ext>
            </a:extLst>
          </a:blip>
          <a:srcRect l="35882" t="68980" r="55765" b="18053"/>
          <a:stretch>
            <a:fillRect/>
          </a:stretch>
        </p:blipFill>
        <p:spPr>
          <a:xfrm>
            <a:off x="9037983" y="344556"/>
            <a:ext cx="2451652" cy="2200689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 rot="5400000">
            <a:off x="6136436" y="2388772"/>
            <a:ext cx="9546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4829133" y="4676723"/>
            <a:ext cx="86139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8943261">
            <a:off x="2804967" y="3568707"/>
            <a:ext cx="9222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rot="8822735">
            <a:off x="4032471" y="1217272"/>
            <a:ext cx="98097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rot="12487892">
            <a:off x="4134005" y="3533952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rot="12487892">
            <a:off x="6817571" y="3567083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 rot="8943261">
            <a:off x="5462028" y="3522323"/>
            <a:ext cx="92220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rot="12487892">
            <a:off x="5392963" y="1201570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rot="12487892">
            <a:off x="2696145" y="1261205"/>
            <a:ext cx="110704" cy="24873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rot="8968739">
            <a:off x="6715300" y="1166812"/>
            <a:ext cx="105345" cy="25575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rot="5400000">
            <a:off x="4691948" y="10006"/>
            <a:ext cx="75587" cy="25734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7321" y="437322"/>
            <a:ext cx="886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a) Em hãy xếp các que tính để được hình bên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8381486">
            <a:off x="1562133" y="1121583"/>
            <a:ext cx="113320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835" y="622852"/>
            <a:ext cx="1095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b) Em hãy xếp 5 que tính thành 1 hình có 2 hình tam giác</a:t>
            </a:r>
            <a:endParaRPr lang="en-US" sz="32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8381486">
            <a:off x="2284377" y="1114958"/>
            <a:ext cx="113320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8381486">
            <a:off x="2986742" y="1088453"/>
            <a:ext cx="113320" cy="14116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rot="8381486">
            <a:off x="3841508" y="1148088"/>
            <a:ext cx="113320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rot="8381486">
            <a:off x="4570376" y="1134835"/>
            <a:ext cx="113320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 rot="5400000">
            <a:off x="1976991" y="5300996"/>
            <a:ext cx="86728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 rot="5400000">
            <a:off x="5508697" y="4088428"/>
            <a:ext cx="86728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02484">
            <a:off x="1479846" y="4655491"/>
            <a:ext cx="103591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8610965">
            <a:off x="2300333" y="4656411"/>
            <a:ext cx="104964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2593217" y="4008910"/>
            <a:ext cx="86728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02484">
            <a:off x="3089985" y="4675370"/>
            <a:ext cx="103591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rot="8902793">
            <a:off x="5132863" y="4747192"/>
            <a:ext cx="109396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02484">
            <a:off x="5919324" y="4735005"/>
            <a:ext cx="103591" cy="14116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 rot="8902793">
            <a:off x="5868358" y="3468357"/>
            <a:ext cx="109396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 rot="1602484">
            <a:off x="5077811" y="3482676"/>
            <a:ext cx="103591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10299359" y="5062463"/>
            <a:ext cx="86728" cy="1411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8902793">
            <a:off x="10678898" y="4382758"/>
            <a:ext cx="109396" cy="141167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 rot="1602484">
            <a:off x="9941358" y="4397074"/>
            <a:ext cx="103591" cy="14116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 rot="8902793">
            <a:off x="9148270" y="4442393"/>
            <a:ext cx="109396" cy="14116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9501206" y="3727013"/>
            <a:ext cx="119271" cy="141167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8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927"/>
          <a:stretch/>
        </p:blipFill>
        <p:spPr>
          <a:xfrm>
            <a:off x="631513" y="0"/>
            <a:ext cx="9929621" cy="69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2962"/>
          <a:stretch/>
        </p:blipFill>
        <p:spPr>
          <a:xfrm>
            <a:off x="1604791" y="3448280"/>
            <a:ext cx="9470830" cy="3324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332"/>
          <a:stretch/>
        </p:blipFill>
        <p:spPr>
          <a:xfrm>
            <a:off x="1146000" y="550843"/>
            <a:ext cx="9929621" cy="2994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6433" y="109067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a)</a:t>
            </a:r>
            <a:endParaRPr lang="en-US" sz="3200"/>
          </a:p>
        </p:txBody>
      </p:sp>
      <p:sp>
        <p:nvSpPr>
          <p:cNvPr id="6" name="TextBox 5"/>
          <p:cNvSpPr txBox="1"/>
          <p:nvPr/>
        </p:nvSpPr>
        <p:spPr>
          <a:xfrm>
            <a:off x="811821" y="3804050"/>
            <a:ext cx="66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b)</a:t>
            </a:r>
            <a:endParaRPr lang="en-US" sz="3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BF0EC"/>
              </a:clrFrom>
              <a:clrTo>
                <a:srgbClr val="FBF0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1316" y="2363625"/>
            <a:ext cx="837366" cy="826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9588" y="5510617"/>
            <a:ext cx="836817" cy="7716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586555" y="258926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Oval 9"/>
          <p:cNvSpPr/>
          <p:nvPr/>
        </p:nvSpPr>
        <p:spPr>
          <a:xfrm>
            <a:off x="3430972" y="5799514"/>
            <a:ext cx="554761" cy="55476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Rectangle 10">
            <a:hlinkClick r:id="rId6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01079" y="1099929"/>
            <a:ext cx="2915478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43061" y="1119807"/>
            <a:ext cx="2869096" cy="11264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92279" y="1113182"/>
            <a:ext cx="2955234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07705" y="4114798"/>
            <a:ext cx="2915478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62940" y="4068415"/>
            <a:ext cx="2869096" cy="112643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65166" y="4088295"/>
            <a:ext cx="2955234" cy="11264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3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30742 -0.1606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803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32526 -0.1881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942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  <p:bldP spid="12" grpId="0" animBg="1"/>
      <p:bldP spid="13" grpId="0" animBg="1"/>
      <p:bldP spid="14" grpId="0" animBg="1"/>
      <p:bldP spid="15" grpId="1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88" y="209746"/>
            <a:ext cx="7682530" cy="454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99" y="5076540"/>
            <a:ext cx="9700758" cy="960703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>
            <a:off x="4538949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>
            <a:off x="5783855" y="2853368"/>
            <a:ext cx="1222872" cy="1222872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3</a:t>
            </a:r>
            <a:endParaRPr lang="en-US" sz="3200" b="1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8949" y="2853368"/>
            <a:ext cx="1222872" cy="1222872"/>
            <a:chOff x="6834009" y="707931"/>
            <a:chExt cx="1222872" cy="1222872"/>
          </a:xfrm>
        </p:grpSpPr>
        <p:sp>
          <p:nvSpPr>
            <p:cNvPr id="15" name="Isosceles Triangle 14"/>
            <p:cNvSpPr/>
            <p:nvPr/>
          </p:nvSpPr>
          <p:spPr>
            <a:xfrm rot="10800000">
              <a:off x="6834009" y="707931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79421" y="759297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2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83855" y="2853368"/>
            <a:ext cx="1222872" cy="1222872"/>
            <a:chOff x="6780882" y="429232"/>
            <a:chExt cx="1222872" cy="1222872"/>
          </a:xfrm>
        </p:grpSpPr>
        <p:sp>
          <p:nvSpPr>
            <p:cNvPr id="22" name="Isosceles Triangle 21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2318" y="455893"/>
              <a:ext cx="393056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4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7039777" y="3464804"/>
            <a:ext cx="1225296" cy="1222872"/>
            <a:chOff x="6780882" y="429232"/>
            <a:chExt cx="1222872" cy="1222872"/>
          </a:xfrm>
        </p:grpSpPr>
        <p:sp>
          <p:nvSpPr>
            <p:cNvPr id="26" name="Isosceles Triangle 25"/>
            <p:cNvSpPr/>
            <p:nvPr/>
          </p:nvSpPr>
          <p:spPr>
            <a:xfrm rot="10800000">
              <a:off x="6780882" y="429232"/>
              <a:ext cx="1222872" cy="1222872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00790" y="455893"/>
              <a:ext cx="376114" cy="584775"/>
            </a:xfrm>
            <a:prstGeom prst="rect">
              <a:avLst/>
            </a:prstGeom>
            <a:ln>
              <a:solidFill>
                <a:srgbClr val="A6CE3A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5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048371" y="2219786"/>
            <a:ext cx="1225296" cy="1225296"/>
            <a:chOff x="7048371" y="2219786"/>
            <a:chExt cx="1225296" cy="1225296"/>
          </a:xfrm>
        </p:grpSpPr>
        <p:sp>
          <p:nvSpPr>
            <p:cNvPr id="29" name="Isosceles Triangle 28"/>
            <p:cNvSpPr/>
            <p:nvPr/>
          </p:nvSpPr>
          <p:spPr>
            <a:xfrm rot="10800000" flipH="1" flipV="1">
              <a:off x="7048371" y="2219786"/>
              <a:ext cx="1225296" cy="1225296"/>
            </a:xfrm>
            <a:prstGeom prst="triangle">
              <a:avLst>
                <a:gd name="adj" fmla="val 0"/>
              </a:avLst>
            </a:prstGeom>
            <a:solidFill>
              <a:srgbClr val="A6CE3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03255" y="2817241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3200" b="1" smtClean="0">
                  <a:solidFill>
                    <a:srgbClr val="FF0000"/>
                  </a:solidFill>
                </a:rPr>
                <a:t>6</a:t>
              </a:r>
              <a:endParaRPr lang="en-US" sz="32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625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896" y="574763"/>
            <a:ext cx="10573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sử dụng các miếng bìa hình tam giác để ghép thành hình vuông và hình chữ nhật.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011555" y="2848822"/>
            <a:ext cx="2201908" cy="2310817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10800000">
            <a:off x="1058090" y="2873828"/>
            <a:ext cx="2203269" cy="2320833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>
            <a:off x="5373754" y="2861522"/>
            <a:ext cx="2203269" cy="2320833"/>
          </a:xfrm>
          <a:prstGeom prst="triangle">
            <a:avLst>
              <a:gd name="adj" fmla="val 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5" name="Isosceles Triangle 14"/>
          <p:cNvSpPr/>
          <p:nvPr/>
        </p:nvSpPr>
        <p:spPr>
          <a:xfrm rot="10800000">
            <a:off x="5386818" y="2861523"/>
            <a:ext cx="2203269" cy="2320833"/>
          </a:xfrm>
          <a:prstGeom prst="triangle">
            <a:avLst>
              <a:gd name="adj" fmla="val 0"/>
            </a:avLst>
          </a:prstGeom>
          <a:solidFill>
            <a:srgbClr val="A6CE3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>
            <a:off x="7606746" y="2841644"/>
            <a:ext cx="2203269" cy="2320833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10800000">
            <a:off x="7633061" y="2828392"/>
            <a:ext cx="2203269" cy="2320833"/>
          </a:xfrm>
          <a:prstGeom prst="triangle">
            <a:avLst>
              <a:gd name="adj" fmla="val 0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8049" l="758" r="98788">
                        <a14:foregroundMark x1="27121" y1="45366" x2="27121" y2="45366"/>
                        <a14:foregroundMark x1="13939" y1="52195" x2="13939" y2="52195"/>
                        <a14:foregroundMark x1="14697" y1="68049" x2="14697" y2="68049"/>
                        <a14:foregroundMark x1="29545" y1="81463" x2="29545" y2="81463"/>
                        <a14:foregroundMark x1="35152" y1="77073" x2="35152" y2="77073"/>
                        <a14:foregroundMark x1="36212" y1="54878" x2="36212" y2="54878"/>
                        <a14:foregroundMark x1="51061" y1="42927" x2="51061" y2="42927"/>
                        <a14:foregroundMark x1="60000" y1="51220" x2="60000" y2="51220"/>
                        <a14:foregroundMark x1="72424" y1="46341" x2="72424" y2="46341"/>
                        <a14:foregroundMark x1="83030" y1="54146" x2="83030" y2="54146"/>
                        <a14:foregroundMark x1="81061" y1="74390" x2="81061" y2="74390"/>
                        <a14:foregroundMark x1="75303" y1="81951" x2="75303" y2="81951"/>
                        <a14:foregroundMark x1="66818" y1="72927" x2="66818" y2="72927"/>
                        <a14:foregroundMark x1="49697" y1="80000" x2="49697" y2="80000"/>
                        <a14:foregroundMark x1="84091" y1="50488" x2="84091" y2="50488"/>
                        <a14:foregroundMark x1="88636" y1="55610" x2="88636" y2="55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5944"/>
            <a:ext cx="6542049" cy="4064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812800" y="1051944"/>
            <a:ext cx="2714171" cy="203200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r>
              <a:rPr lang="en-US" dirty="0" smtClean="0"/>
              <a:t> </a:t>
            </a:r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nhiêu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tam </a:t>
            </a:r>
            <a:r>
              <a:rPr lang="en-US" dirty="0" err="1" smtClean="0"/>
              <a:t>giác</a:t>
            </a:r>
            <a:r>
              <a:rPr lang="en-US" dirty="0" smtClean="0"/>
              <a:t>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105</Words>
  <Application>Microsoft Office PowerPoint</Application>
  <PresentationFormat>Custom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Windows7x32</cp:lastModifiedBy>
  <cp:revision>147</cp:revision>
  <dcterms:created xsi:type="dcterms:W3CDTF">2020-10-25T22:14:19Z</dcterms:created>
  <dcterms:modified xsi:type="dcterms:W3CDTF">2022-10-26T14:58:31Z</dcterms:modified>
</cp:coreProperties>
</file>